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4"/>
  </p:notesMasterIdLst>
  <p:sldIdLst>
    <p:sldId id="256" r:id="rId5"/>
    <p:sldId id="2147308126" r:id="rId6"/>
    <p:sldId id="2147308133" r:id="rId7"/>
    <p:sldId id="2147308127" r:id="rId8"/>
    <p:sldId id="2147308152" r:id="rId9"/>
    <p:sldId id="2147308156" r:id="rId10"/>
    <p:sldId id="2147308148" r:id="rId11"/>
    <p:sldId id="2147308155" r:id="rId12"/>
    <p:sldId id="2147308130" r:id="rId13"/>
    <p:sldId id="2147308140" r:id="rId14"/>
    <p:sldId id="2147308158" r:id="rId15"/>
    <p:sldId id="2147308151" r:id="rId16"/>
    <p:sldId id="2147308139" r:id="rId17"/>
    <p:sldId id="2147308137" r:id="rId18"/>
    <p:sldId id="2147308157" r:id="rId19"/>
    <p:sldId id="2147308150" r:id="rId20"/>
    <p:sldId id="2147308136" r:id="rId21"/>
    <p:sldId id="2147308159" r:id="rId22"/>
    <p:sldId id="214730813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, Jiangbo" initials="WJ" lastIdx="4" clrIdx="0">
    <p:extLst>
      <p:ext uri="{19B8F6BF-5375-455C-9EA6-DF929625EA0E}">
        <p15:presenceInfo xmlns:p15="http://schemas.microsoft.com/office/powerpoint/2012/main" userId="S::jiangbo.wu@intel.com::0318e31c-a111-49dd-8967-e37e193c4c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D7"/>
    <a:srgbClr val="FFFFFF"/>
    <a:srgbClr val="D1E9F6"/>
    <a:srgbClr val="FDE4D6"/>
    <a:srgbClr val="E5EAD6"/>
    <a:srgbClr val="F2DACD"/>
    <a:srgbClr val="FFE79B"/>
    <a:srgbClr val="E3EDDA"/>
    <a:srgbClr val="E3EDD7"/>
    <a:srgbClr val="E0E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355DEC-0C95-4048-82DA-700300FECC80}" v="56" dt="2023-10-23T11:04:14.948"/>
    <p1510:client id="{ECACD7B0-BE93-442E-8C14-AC662E52BCC9}" v="7" dt="2023-10-23T14:09:47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3263" autoAdjust="0"/>
  </p:normalViewPr>
  <p:slideViewPr>
    <p:cSldViewPr snapToGrid="0">
      <p:cViewPr varScale="1">
        <p:scale>
          <a:sx n="69" d="100"/>
          <a:sy n="69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, Jiangbo" userId="0318e31c-a111-49dd-8967-e37e193c4c64" providerId="ADAL" clId="{ECACD7B0-BE93-442E-8C14-AC662E52BCC9}"/>
    <pc:docChg chg="undo custSel modSld">
      <pc:chgData name="Wu, Jiangbo" userId="0318e31c-a111-49dd-8967-e37e193c4c64" providerId="ADAL" clId="{ECACD7B0-BE93-442E-8C14-AC662E52BCC9}" dt="2023-10-23T13:58:03.055" v="35" actId="20577"/>
      <pc:docMkLst>
        <pc:docMk/>
      </pc:docMkLst>
      <pc:sldChg chg="modSp mod">
        <pc:chgData name="Wu, Jiangbo" userId="0318e31c-a111-49dd-8967-e37e193c4c64" providerId="ADAL" clId="{ECACD7B0-BE93-442E-8C14-AC662E52BCC9}" dt="2023-10-23T11:10:49.795" v="28"/>
        <pc:sldMkLst>
          <pc:docMk/>
          <pc:sldMk cId="4182427216" sldId="2147308139"/>
        </pc:sldMkLst>
        <pc:spChg chg="mod">
          <ac:chgData name="Wu, Jiangbo" userId="0318e31c-a111-49dd-8967-e37e193c4c64" providerId="ADAL" clId="{ECACD7B0-BE93-442E-8C14-AC662E52BCC9}" dt="2023-10-23T11:10:49.795" v="28"/>
          <ac:spMkLst>
            <pc:docMk/>
            <pc:sldMk cId="4182427216" sldId="2147308139"/>
            <ac:spMk id="2" creationId="{3EE35C41-80F5-46BA-986D-E51FDBE9A06A}"/>
          </ac:spMkLst>
        </pc:spChg>
        <pc:spChg chg="mod">
          <ac:chgData name="Wu, Jiangbo" userId="0318e31c-a111-49dd-8967-e37e193c4c64" providerId="ADAL" clId="{ECACD7B0-BE93-442E-8C14-AC662E52BCC9}" dt="2023-10-23T11:10:02.384" v="0" actId="14100"/>
          <ac:spMkLst>
            <pc:docMk/>
            <pc:sldMk cId="4182427216" sldId="2147308139"/>
            <ac:spMk id="6" creationId="{8A58E4DD-DCF0-4DF9-9289-FEDF0D0B338A}"/>
          </ac:spMkLst>
        </pc:spChg>
        <pc:cxnChg chg="mod">
          <ac:chgData name="Wu, Jiangbo" userId="0318e31c-a111-49dd-8967-e37e193c4c64" providerId="ADAL" clId="{ECACD7B0-BE93-442E-8C14-AC662E52BCC9}" dt="2023-10-23T11:10:07.772" v="1" actId="14100"/>
          <ac:cxnSpMkLst>
            <pc:docMk/>
            <pc:sldMk cId="4182427216" sldId="2147308139"/>
            <ac:cxnSpMk id="10" creationId="{447B5270-F351-43C5-A040-F7738028A653}"/>
          </ac:cxnSpMkLst>
        </pc:cxnChg>
      </pc:sldChg>
      <pc:sldChg chg="addSp delSp modSp mod">
        <pc:chgData name="Wu, Jiangbo" userId="0318e31c-a111-49dd-8967-e37e193c4c64" providerId="ADAL" clId="{ECACD7B0-BE93-442E-8C14-AC662E52BCC9}" dt="2023-10-23T13:58:03.055" v="35" actId="20577"/>
        <pc:sldMkLst>
          <pc:docMk/>
          <pc:sldMk cId="1330294365" sldId="2147308155"/>
        </pc:sldMkLst>
        <pc:spChg chg="add del mod">
          <ac:chgData name="Wu, Jiangbo" userId="0318e31c-a111-49dd-8967-e37e193c4c64" providerId="ADAL" clId="{ECACD7B0-BE93-442E-8C14-AC662E52BCC9}" dt="2023-10-23T13:16:34.275" v="34"/>
          <ac:spMkLst>
            <pc:docMk/>
            <pc:sldMk cId="1330294365" sldId="2147308155"/>
            <ac:spMk id="2" creationId="{F1F402C8-2CE6-329F-1EBC-E0475B1DF589}"/>
          </ac:spMkLst>
        </pc:spChg>
        <pc:spChg chg="mod">
          <ac:chgData name="Wu, Jiangbo" userId="0318e31c-a111-49dd-8967-e37e193c4c64" providerId="ADAL" clId="{ECACD7B0-BE93-442E-8C14-AC662E52BCC9}" dt="2023-10-23T13:16:33.410" v="33" actId="108"/>
          <ac:spMkLst>
            <pc:docMk/>
            <pc:sldMk cId="1330294365" sldId="2147308155"/>
            <ac:spMk id="5" creationId="{B06F4C17-F6FC-3C61-D615-B485018A37CB}"/>
          </ac:spMkLst>
        </pc:spChg>
        <pc:spChg chg="mod">
          <ac:chgData name="Wu, Jiangbo" userId="0318e31c-a111-49dd-8967-e37e193c4c64" providerId="ADAL" clId="{ECACD7B0-BE93-442E-8C14-AC662E52BCC9}" dt="2023-10-23T13:58:03.055" v="35" actId="20577"/>
          <ac:spMkLst>
            <pc:docMk/>
            <pc:sldMk cId="1330294365" sldId="2147308155"/>
            <ac:spMk id="6" creationId="{0CEC42C4-D585-373F-7F51-BF844F62E7E8}"/>
          </ac:spMkLst>
        </pc:spChg>
      </pc:sldChg>
    </pc:docChg>
  </pc:docChgLst>
  <pc:docChgLst>
    <pc:chgData name="Wu, Jiangbo" userId="0318e31c-a111-49dd-8967-e37e193c4c64" providerId="ADAL" clId="{C3355DEC-0C95-4048-82DA-700300FECC80}"/>
    <pc:docChg chg="undo custSel addSld delSld modSld">
      <pc:chgData name="Wu, Jiangbo" userId="0318e31c-a111-49dd-8967-e37e193c4c64" providerId="ADAL" clId="{C3355DEC-0C95-4048-82DA-700300FECC80}" dt="2023-10-23T11:04:22.235" v="501" actId="20577"/>
      <pc:docMkLst>
        <pc:docMk/>
      </pc:docMkLst>
      <pc:sldChg chg="modSp mod">
        <pc:chgData name="Wu, Jiangbo" userId="0318e31c-a111-49dd-8967-e37e193c4c64" providerId="ADAL" clId="{C3355DEC-0C95-4048-82DA-700300FECC80}" dt="2023-10-23T07:46:30.785" v="92" actId="20577"/>
        <pc:sldMkLst>
          <pc:docMk/>
          <pc:sldMk cId="2288678697" sldId="256"/>
        </pc:sldMkLst>
        <pc:spChg chg="mod">
          <ac:chgData name="Wu, Jiangbo" userId="0318e31c-a111-49dd-8967-e37e193c4c64" providerId="ADAL" clId="{C3355DEC-0C95-4048-82DA-700300FECC80}" dt="2023-10-23T07:46:30.785" v="92" actId="20577"/>
          <ac:spMkLst>
            <pc:docMk/>
            <pc:sldMk cId="2288678697" sldId="256"/>
            <ac:spMk id="2" creationId="{ABB35AE1-25AD-4E29-B3D3-F69CDEDBC61D}"/>
          </ac:spMkLst>
        </pc:spChg>
      </pc:sldChg>
      <pc:sldChg chg="del">
        <pc:chgData name="Wu, Jiangbo" userId="0318e31c-a111-49dd-8967-e37e193c4c64" providerId="ADAL" clId="{C3355DEC-0C95-4048-82DA-700300FECC80}" dt="2023-10-23T09:52:16.252" v="252" actId="47"/>
        <pc:sldMkLst>
          <pc:docMk/>
          <pc:sldMk cId="2581464392" sldId="268"/>
        </pc:sldMkLst>
      </pc:sldChg>
      <pc:sldChg chg="modSp mod">
        <pc:chgData name="Wu, Jiangbo" userId="0318e31c-a111-49dd-8967-e37e193c4c64" providerId="ADAL" clId="{C3355DEC-0C95-4048-82DA-700300FECC80}" dt="2023-10-23T11:02:28.983" v="488"/>
        <pc:sldMkLst>
          <pc:docMk/>
          <pc:sldMk cId="1506976093" sldId="2147308127"/>
        </pc:sldMkLst>
        <pc:spChg chg="mod">
          <ac:chgData name="Wu, Jiangbo" userId="0318e31c-a111-49dd-8967-e37e193c4c64" providerId="ADAL" clId="{C3355DEC-0C95-4048-82DA-700300FECC80}" dt="2023-10-23T11:02:28.983" v="488"/>
          <ac:spMkLst>
            <pc:docMk/>
            <pc:sldMk cId="1506976093" sldId="2147308127"/>
            <ac:spMk id="8" creationId="{8D3FB17F-0939-1AA3-0EA9-BA5FEC8C6564}"/>
          </ac:spMkLst>
        </pc:spChg>
      </pc:sldChg>
      <pc:sldChg chg="addSp delSp modSp mod">
        <pc:chgData name="Wu, Jiangbo" userId="0318e31c-a111-49dd-8967-e37e193c4c64" providerId="ADAL" clId="{C3355DEC-0C95-4048-82DA-700300FECC80}" dt="2023-10-23T09:58:38.415" v="292" actId="20577"/>
        <pc:sldMkLst>
          <pc:docMk/>
          <pc:sldMk cId="2649663526" sldId="2147308130"/>
        </pc:sldMkLst>
        <pc:spChg chg="mod">
          <ac:chgData name="Wu, Jiangbo" userId="0318e31c-a111-49dd-8967-e37e193c4c64" providerId="ADAL" clId="{C3355DEC-0C95-4048-82DA-700300FECC80}" dt="2023-10-23T09:57:26.986" v="262" actId="6549"/>
          <ac:spMkLst>
            <pc:docMk/>
            <pc:sldMk cId="2649663526" sldId="2147308130"/>
            <ac:spMk id="43" creationId="{00000000-0000-0000-0000-000000000000}"/>
          </ac:spMkLst>
        </pc:spChg>
        <pc:spChg chg="del mod">
          <ac:chgData name="Wu, Jiangbo" userId="0318e31c-a111-49dd-8967-e37e193c4c64" providerId="ADAL" clId="{C3355DEC-0C95-4048-82DA-700300FECC80}" dt="2023-10-23T09:57:20.546" v="261" actId="478"/>
          <ac:spMkLst>
            <pc:docMk/>
            <pc:sldMk cId="2649663526" sldId="2147308130"/>
            <ac:spMk id="113" creationId="{00000000-0000-0000-0000-000000000000}"/>
          </ac:spMkLst>
        </pc:spChg>
        <pc:spChg chg="mod">
          <ac:chgData name="Wu, Jiangbo" userId="0318e31c-a111-49dd-8967-e37e193c4c64" providerId="ADAL" clId="{C3355DEC-0C95-4048-82DA-700300FECC80}" dt="2023-10-23T09:58:38.415" v="292" actId="20577"/>
          <ac:spMkLst>
            <pc:docMk/>
            <pc:sldMk cId="2649663526" sldId="2147308130"/>
            <ac:spMk id="117" creationId="{00000000-0000-0000-0000-000000000000}"/>
          </ac:spMkLst>
        </pc:spChg>
        <pc:spChg chg="mod">
          <ac:chgData name="Wu, Jiangbo" userId="0318e31c-a111-49dd-8967-e37e193c4c64" providerId="ADAL" clId="{C3355DEC-0C95-4048-82DA-700300FECC80}" dt="2023-10-23T09:58:25.159" v="271" actId="20577"/>
          <ac:spMkLst>
            <pc:docMk/>
            <pc:sldMk cId="2649663526" sldId="2147308130"/>
            <ac:spMk id="119" creationId="{00000000-0000-0000-0000-000000000000}"/>
          </ac:spMkLst>
        </pc:spChg>
        <pc:grpChg chg="add del">
          <ac:chgData name="Wu, Jiangbo" userId="0318e31c-a111-49dd-8967-e37e193c4c64" providerId="ADAL" clId="{C3355DEC-0C95-4048-82DA-700300FECC80}" dt="2023-10-23T06:43:30.659" v="81" actId="478"/>
          <ac:grpSpMkLst>
            <pc:docMk/>
            <pc:sldMk cId="2649663526" sldId="2147308130"/>
            <ac:grpSpMk id="18" creationId="{369234FD-1D1D-426F-9166-A7E3B12E6929}"/>
          </ac:grpSpMkLst>
        </pc:grpChg>
        <pc:cxnChg chg="mod">
          <ac:chgData name="Wu, Jiangbo" userId="0318e31c-a111-49dd-8967-e37e193c4c64" providerId="ADAL" clId="{C3355DEC-0C95-4048-82DA-700300FECC80}" dt="2023-10-23T06:43:30.659" v="81" actId="478"/>
          <ac:cxnSpMkLst>
            <pc:docMk/>
            <pc:sldMk cId="2649663526" sldId="2147308130"/>
            <ac:cxnSpMk id="11" creationId="{70ED252C-0559-42F9-92C8-1C16FBE63737}"/>
          </ac:cxnSpMkLst>
        </pc:cxnChg>
      </pc:sldChg>
      <pc:sldChg chg="modSp mod">
        <pc:chgData name="Wu, Jiangbo" userId="0318e31c-a111-49dd-8967-e37e193c4c64" providerId="ADAL" clId="{C3355DEC-0C95-4048-82DA-700300FECC80}" dt="2023-10-23T11:01:21.736" v="483"/>
        <pc:sldMkLst>
          <pc:docMk/>
          <pc:sldMk cId="176365044" sldId="2147308133"/>
        </pc:sldMkLst>
        <pc:spChg chg="mod">
          <ac:chgData name="Wu, Jiangbo" userId="0318e31c-a111-49dd-8967-e37e193c4c64" providerId="ADAL" clId="{C3355DEC-0C95-4048-82DA-700300FECC80}" dt="2023-10-23T11:01:21.736" v="483"/>
          <ac:spMkLst>
            <pc:docMk/>
            <pc:sldMk cId="176365044" sldId="2147308133"/>
            <ac:spMk id="5" creationId="{76AC6A3D-18BF-B5A9-8D5F-A164B5404594}"/>
          </ac:spMkLst>
        </pc:spChg>
      </pc:sldChg>
      <pc:sldChg chg="modSp mod">
        <pc:chgData name="Wu, Jiangbo" userId="0318e31c-a111-49dd-8967-e37e193c4c64" providerId="ADAL" clId="{C3355DEC-0C95-4048-82DA-700300FECC80}" dt="2023-10-23T06:41:25.503" v="79" actId="1076"/>
        <pc:sldMkLst>
          <pc:docMk/>
          <pc:sldMk cId="2271299603" sldId="2147308136"/>
        </pc:sldMkLst>
        <pc:spChg chg="mod">
          <ac:chgData name="Wu, Jiangbo" userId="0318e31c-a111-49dd-8967-e37e193c4c64" providerId="ADAL" clId="{C3355DEC-0C95-4048-82DA-700300FECC80}" dt="2023-10-23T06:41:25.503" v="79" actId="1076"/>
          <ac:spMkLst>
            <pc:docMk/>
            <pc:sldMk cId="2271299603" sldId="2147308136"/>
            <ac:spMk id="5" creationId="{2F950BAA-F384-4CAB-1FB3-DEF9ACA2046B}"/>
          </ac:spMkLst>
        </pc:spChg>
      </pc:sldChg>
      <pc:sldChg chg="modAnim">
        <pc:chgData name="Wu, Jiangbo" userId="0318e31c-a111-49dd-8967-e37e193c4c64" providerId="ADAL" clId="{C3355DEC-0C95-4048-82DA-700300FECC80}" dt="2023-10-23T07:15:11.129" v="86"/>
        <pc:sldMkLst>
          <pc:docMk/>
          <pc:sldMk cId="4182427216" sldId="2147308139"/>
        </pc:sldMkLst>
      </pc:sldChg>
      <pc:sldChg chg="modSp mod">
        <pc:chgData name="Wu, Jiangbo" userId="0318e31c-a111-49dd-8967-e37e193c4c64" providerId="ADAL" clId="{C3355DEC-0C95-4048-82DA-700300FECC80}" dt="2023-10-23T06:41:17.783" v="78" actId="1076"/>
        <pc:sldMkLst>
          <pc:docMk/>
          <pc:sldMk cId="1786386060" sldId="2147308150"/>
        </pc:sldMkLst>
        <pc:spChg chg="mod">
          <ac:chgData name="Wu, Jiangbo" userId="0318e31c-a111-49dd-8967-e37e193c4c64" providerId="ADAL" clId="{C3355DEC-0C95-4048-82DA-700300FECC80}" dt="2023-10-23T06:41:17.783" v="78" actId="1076"/>
          <ac:spMkLst>
            <pc:docMk/>
            <pc:sldMk cId="1786386060" sldId="2147308150"/>
            <ac:spMk id="5" creationId="{2F950BAA-F384-4CAB-1FB3-DEF9ACA2046B}"/>
          </ac:spMkLst>
        </pc:spChg>
      </pc:sldChg>
      <pc:sldChg chg="addSp delSp modSp mod">
        <pc:chgData name="Wu, Jiangbo" userId="0318e31c-a111-49dd-8967-e37e193c4c64" providerId="ADAL" clId="{C3355DEC-0C95-4048-82DA-700300FECC80}" dt="2023-10-23T10:18:00.845" v="464" actId="1076"/>
        <pc:sldMkLst>
          <pc:docMk/>
          <pc:sldMk cId="1813205028" sldId="2147308152"/>
        </pc:sldMkLst>
        <pc:picChg chg="add del mod ord">
          <ac:chgData name="Wu, Jiangbo" userId="0318e31c-a111-49dd-8967-e37e193c4c64" providerId="ADAL" clId="{C3355DEC-0C95-4048-82DA-700300FECC80}" dt="2023-10-23T10:14:22.640" v="385" actId="478"/>
          <ac:picMkLst>
            <pc:docMk/>
            <pc:sldMk cId="1813205028" sldId="2147308152"/>
            <ac:picMk id="3" creationId="{C8BEBB93-FD42-15F5-3DD3-1AB34CABD84B}"/>
          </ac:picMkLst>
        </pc:picChg>
        <pc:picChg chg="add del mod ord">
          <ac:chgData name="Wu, Jiangbo" userId="0318e31c-a111-49dd-8967-e37e193c4c64" providerId="ADAL" clId="{C3355DEC-0C95-4048-82DA-700300FECC80}" dt="2023-10-23T10:17:50.529" v="460" actId="478"/>
          <ac:picMkLst>
            <pc:docMk/>
            <pc:sldMk cId="1813205028" sldId="2147308152"/>
            <ac:picMk id="4" creationId="{7F752D42-0A27-F527-41C8-AE1C7B829CC2}"/>
          </ac:picMkLst>
        </pc:picChg>
        <pc:picChg chg="add mod">
          <ac:chgData name="Wu, Jiangbo" userId="0318e31c-a111-49dd-8967-e37e193c4c64" providerId="ADAL" clId="{C3355DEC-0C95-4048-82DA-700300FECC80}" dt="2023-10-23T10:18:00.845" v="464" actId="1076"/>
          <ac:picMkLst>
            <pc:docMk/>
            <pc:sldMk cId="1813205028" sldId="2147308152"/>
            <ac:picMk id="6" creationId="{7CA14134-4796-BC3C-4006-B684D2EAC271}"/>
          </ac:picMkLst>
        </pc:picChg>
        <pc:picChg chg="del">
          <ac:chgData name="Wu, Jiangbo" userId="0318e31c-a111-49dd-8967-e37e193c4c64" providerId="ADAL" clId="{C3355DEC-0C95-4048-82DA-700300FECC80}" dt="2023-10-23T06:35:55.789" v="42" actId="478"/>
          <ac:picMkLst>
            <pc:docMk/>
            <pc:sldMk cId="1813205028" sldId="2147308152"/>
            <ac:picMk id="16" creationId="{FC2A9AC3-BA53-7BED-062A-14BFAAE09C69}"/>
          </ac:picMkLst>
        </pc:picChg>
      </pc:sldChg>
      <pc:sldChg chg="modSp mod">
        <pc:chgData name="Wu, Jiangbo" userId="0318e31c-a111-49dd-8967-e37e193c4c64" providerId="ADAL" clId="{C3355DEC-0C95-4048-82DA-700300FECC80}" dt="2023-10-23T07:46:22.353" v="91"/>
        <pc:sldMkLst>
          <pc:docMk/>
          <pc:sldMk cId="1330294365" sldId="2147308155"/>
        </pc:sldMkLst>
        <pc:spChg chg="mod">
          <ac:chgData name="Wu, Jiangbo" userId="0318e31c-a111-49dd-8967-e37e193c4c64" providerId="ADAL" clId="{C3355DEC-0C95-4048-82DA-700300FECC80}" dt="2023-10-23T07:46:22.353" v="91"/>
          <ac:spMkLst>
            <pc:docMk/>
            <pc:sldMk cId="1330294365" sldId="2147308155"/>
            <ac:spMk id="6" creationId="{0CEC42C4-D585-373F-7F51-BF844F62E7E8}"/>
          </ac:spMkLst>
        </pc:spChg>
      </pc:sldChg>
      <pc:sldChg chg="modSp mod">
        <pc:chgData name="Wu, Jiangbo" userId="0318e31c-a111-49dd-8967-e37e193c4c64" providerId="ADAL" clId="{C3355DEC-0C95-4048-82DA-700300FECC80}" dt="2023-10-23T10:19:19.606" v="475" actId="1038"/>
        <pc:sldMkLst>
          <pc:docMk/>
          <pc:sldMk cId="3448966473" sldId="2147308156"/>
        </pc:sldMkLst>
        <pc:spChg chg="mod">
          <ac:chgData name="Wu, Jiangbo" userId="0318e31c-a111-49dd-8967-e37e193c4c64" providerId="ADAL" clId="{C3355DEC-0C95-4048-82DA-700300FECC80}" dt="2023-10-23T10:19:19.606" v="475" actId="1038"/>
          <ac:spMkLst>
            <pc:docMk/>
            <pc:sldMk cId="3448966473" sldId="2147308156"/>
            <ac:spMk id="10" creationId="{C5D5CD75-412A-F7C1-5CE3-AAB70FE91209}"/>
          </ac:spMkLst>
        </pc:spChg>
      </pc:sldChg>
      <pc:sldChg chg="addSp delSp modSp mod">
        <pc:chgData name="Wu, Jiangbo" userId="0318e31c-a111-49dd-8967-e37e193c4c64" providerId="ADAL" clId="{C3355DEC-0C95-4048-82DA-700300FECC80}" dt="2023-10-23T11:04:22.235" v="501" actId="20577"/>
        <pc:sldMkLst>
          <pc:docMk/>
          <pc:sldMk cId="4031236193" sldId="2147308157"/>
        </pc:sldMkLst>
        <pc:spChg chg="mod">
          <ac:chgData name="Wu, Jiangbo" userId="0318e31c-a111-49dd-8967-e37e193c4c64" providerId="ADAL" clId="{C3355DEC-0C95-4048-82DA-700300FECC80}" dt="2023-10-23T11:04:22.235" v="501" actId="20577"/>
          <ac:spMkLst>
            <pc:docMk/>
            <pc:sldMk cId="4031236193" sldId="2147308157"/>
            <ac:spMk id="7" creationId="{DA6C2661-AA4B-0E9E-3332-F9FC08C817D3}"/>
          </ac:spMkLst>
        </pc:spChg>
        <pc:picChg chg="add del">
          <ac:chgData name="Wu, Jiangbo" userId="0318e31c-a111-49dd-8967-e37e193c4c64" providerId="ADAL" clId="{C3355DEC-0C95-4048-82DA-700300FECC80}" dt="2023-10-23T09:00:50.405" v="194" actId="478"/>
          <ac:picMkLst>
            <pc:docMk/>
            <pc:sldMk cId="4031236193" sldId="2147308157"/>
            <ac:picMk id="5" creationId="{E7E242B8-4878-E0A9-7EA8-49C9380D74CD}"/>
          </ac:picMkLst>
        </pc:picChg>
        <pc:picChg chg="add del mod">
          <ac:chgData name="Wu, Jiangbo" userId="0318e31c-a111-49dd-8967-e37e193c4c64" providerId="ADAL" clId="{C3355DEC-0C95-4048-82DA-700300FECC80}" dt="2023-10-23T09:00:01.120" v="170" actId="22"/>
          <ac:picMkLst>
            <pc:docMk/>
            <pc:sldMk cId="4031236193" sldId="2147308157"/>
            <ac:picMk id="6" creationId="{E6DAC442-68DE-B7CF-A38F-F7D19DBAA2D7}"/>
          </ac:picMkLst>
        </pc:picChg>
        <pc:picChg chg="add del mod">
          <ac:chgData name="Wu, Jiangbo" userId="0318e31c-a111-49dd-8967-e37e193c4c64" providerId="ADAL" clId="{C3355DEC-0C95-4048-82DA-700300FECC80}" dt="2023-10-23T09:00:14.299" v="175" actId="478"/>
          <ac:picMkLst>
            <pc:docMk/>
            <pc:sldMk cId="4031236193" sldId="2147308157"/>
            <ac:picMk id="9" creationId="{16E3F111-93AD-5DE3-6AD4-4D0B8A7C2352}"/>
          </ac:picMkLst>
        </pc:picChg>
        <pc:picChg chg="add mod">
          <ac:chgData name="Wu, Jiangbo" userId="0318e31c-a111-49dd-8967-e37e193c4c64" providerId="ADAL" clId="{C3355DEC-0C95-4048-82DA-700300FECC80}" dt="2023-10-23T09:01:47.954" v="221" actId="1035"/>
          <ac:picMkLst>
            <pc:docMk/>
            <pc:sldMk cId="4031236193" sldId="2147308157"/>
            <ac:picMk id="11" creationId="{4C62B766-498F-8B82-4B97-CAD71C72A648}"/>
          </ac:picMkLst>
        </pc:picChg>
      </pc:sldChg>
      <pc:sldChg chg="addSp delSp modSp mod modAnim">
        <pc:chgData name="Wu, Jiangbo" userId="0318e31c-a111-49dd-8967-e37e193c4c64" providerId="ADAL" clId="{C3355DEC-0C95-4048-82DA-700300FECC80}" dt="2023-10-23T10:19:59.764" v="476" actId="20577"/>
        <pc:sldMkLst>
          <pc:docMk/>
          <pc:sldMk cId="2199515903" sldId="2147308158"/>
        </pc:sldMkLst>
        <pc:spChg chg="mod">
          <ac:chgData name="Wu, Jiangbo" userId="0318e31c-a111-49dd-8967-e37e193c4c64" providerId="ADAL" clId="{C3355DEC-0C95-4048-82DA-700300FECC80}" dt="2023-10-23T10:19:59.764" v="476" actId="20577"/>
          <ac:spMkLst>
            <pc:docMk/>
            <pc:sldMk cId="2199515903" sldId="2147308158"/>
            <ac:spMk id="2" creationId="{AB578AE1-762D-439D-8DFF-F843823B2E7D}"/>
          </ac:spMkLst>
        </pc:spChg>
        <pc:spChg chg="mod">
          <ac:chgData name="Wu, Jiangbo" userId="0318e31c-a111-49dd-8967-e37e193c4c64" providerId="ADAL" clId="{C3355DEC-0C95-4048-82DA-700300FECC80}" dt="2023-10-23T06:40:29.729" v="77" actId="17032"/>
          <ac:spMkLst>
            <pc:docMk/>
            <pc:sldMk cId="2199515903" sldId="2147308158"/>
            <ac:spMk id="3" creationId="{7097BC29-AFA6-E8E5-1ED8-585262E83DB8}"/>
          </ac:spMkLst>
        </pc:spChg>
        <pc:spChg chg="mod">
          <ac:chgData name="Wu, Jiangbo" userId="0318e31c-a111-49dd-8967-e37e193c4c64" providerId="ADAL" clId="{C3355DEC-0C95-4048-82DA-700300FECC80}" dt="2023-10-23T06:39:01.823" v="74" actId="207"/>
          <ac:spMkLst>
            <pc:docMk/>
            <pc:sldMk cId="2199515903" sldId="2147308158"/>
            <ac:spMk id="34" creationId="{2D2A1A70-3507-2C64-4959-43397F4AB68C}"/>
          </ac:spMkLst>
        </pc:spChg>
        <pc:picChg chg="add del mod">
          <ac:chgData name="Wu, Jiangbo" userId="0318e31c-a111-49dd-8967-e37e193c4c64" providerId="ADAL" clId="{C3355DEC-0C95-4048-82DA-700300FECC80}" dt="2023-10-23T06:34:30.740" v="8" actId="22"/>
          <ac:picMkLst>
            <pc:docMk/>
            <pc:sldMk cId="2199515903" sldId="2147308158"/>
            <ac:picMk id="5" creationId="{CAEE22FD-AD32-9837-58F9-BEB0120FDB66}"/>
          </ac:picMkLst>
        </pc:picChg>
        <pc:picChg chg="add del mod">
          <ac:chgData name="Wu, Jiangbo" userId="0318e31c-a111-49dd-8967-e37e193c4c64" providerId="ADAL" clId="{C3355DEC-0C95-4048-82DA-700300FECC80}" dt="2023-10-23T06:38:17.016" v="59" actId="478"/>
          <ac:picMkLst>
            <pc:docMk/>
            <pc:sldMk cId="2199515903" sldId="2147308158"/>
            <ac:picMk id="7" creationId="{A101DCB0-CF18-C38A-F74D-CE9CCB1345AB}"/>
          </ac:picMkLst>
        </pc:picChg>
        <pc:picChg chg="add del mod ord">
          <ac:chgData name="Wu, Jiangbo" userId="0318e31c-a111-49dd-8967-e37e193c4c64" providerId="ADAL" clId="{C3355DEC-0C95-4048-82DA-700300FECC80}" dt="2023-10-23T10:13:44.340" v="343" actId="478"/>
          <ac:picMkLst>
            <pc:docMk/>
            <pc:sldMk cId="2199515903" sldId="2147308158"/>
            <ac:picMk id="11" creationId="{18938CFD-9725-123A-EB58-0D6D4AEEDF8B}"/>
          </ac:picMkLst>
        </pc:picChg>
        <pc:picChg chg="add del mod ord">
          <ac:chgData name="Wu, Jiangbo" userId="0318e31c-a111-49dd-8967-e37e193c4c64" providerId="ADAL" clId="{C3355DEC-0C95-4048-82DA-700300FECC80}" dt="2023-10-23T06:35:22.706" v="36" actId="478"/>
          <ac:picMkLst>
            <pc:docMk/>
            <pc:sldMk cId="2199515903" sldId="2147308158"/>
            <ac:picMk id="16" creationId="{FC2A9AC3-BA53-7BED-062A-14BFAAE09C69}"/>
          </ac:picMkLst>
        </pc:picChg>
        <pc:picChg chg="add del mod ord">
          <ac:chgData name="Wu, Jiangbo" userId="0318e31c-a111-49dd-8967-e37e193c4c64" providerId="ADAL" clId="{C3355DEC-0C95-4048-82DA-700300FECC80}" dt="2023-10-23T10:15:40.760" v="414" actId="478"/>
          <ac:picMkLst>
            <pc:docMk/>
            <pc:sldMk cId="2199515903" sldId="2147308158"/>
            <ac:picMk id="17" creationId="{DC7031F0-1638-E696-3520-E95A6350F8BA}"/>
          </ac:picMkLst>
        </pc:picChg>
        <pc:picChg chg="add del mod ord">
          <ac:chgData name="Wu, Jiangbo" userId="0318e31c-a111-49dd-8967-e37e193c4c64" providerId="ADAL" clId="{C3355DEC-0C95-4048-82DA-700300FECC80}" dt="2023-10-23T10:16:26.016" v="424" actId="478"/>
          <ac:picMkLst>
            <pc:docMk/>
            <pc:sldMk cId="2199515903" sldId="2147308158"/>
            <ac:picMk id="19" creationId="{CCD89A76-E460-CE1A-937F-30C6D49007CC}"/>
          </ac:picMkLst>
        </pc:picChg>
        <pc:picChg chg="add mod ord">
          <ac:chgData name="Wu, Jiangbo" userId="0318e31c-a111-49dd-8967-e37e193c4c64" providerId="ADAL" clId="{C3355DEC-0C95-4048-82DA-700300FECC80}" dt="2023-10-23T10:16:53.625" v="459" actId="1036"/>
          <ac:picMkLst>
            <pc:docMk/>
            <pc:sldMk cId="2199515903" sldId="2147308158"/>
            <ac:picMk id="21" creationId="{291402F8-DD39-D0AF-0F59-E75CDF898A93}"/>
          </ac:picMkLst>
        </pc:picChg>
      </pc:sldChg>
      <pc:sldChg chg="addSp delSp modSp add del mod">
        <pc:chgData name="Wu, Jiangbo" userId="0318e31c-a111-49dd-8967-e37e193c4c64" providerId="ADAL" clId="{C3355DEC-0C95-4048-82DA-700300FECC80}" dt="2023-10-23T09:02:08.853" v="222" actId="47"/>
        <pc:sldMkLst>
          <pc:docMk/>
          <pc:sldMk cId="1453721340" sldId="2147308159"/>
        </pc:sldMkLst>
        <pc:spChg chg="add mod">
          <ac:chgData name="Wu, Jiangbo" userId="0318e31c-a111-49dd-8967-e37e193c4c64" providerId="ADAL" clId="{C3355DEC-0C95-4048-82DA-700300FECC80}" dt="2023-10-23T08:54:53.133" v="112" actId="1038"/>
          <ac:spMkLst>
            <pc:docMk/>
            <pc:sldMk cId="1453721340" sldId="2147308159"/>
            <ac:spMk id="4" creationId="{F087BF00-99D0-3AF4-D4CD-844A72828033}"/>
          </ac:spMkLst>
        </pc:spChg>
        <pc:spChg chg="del">
          <ac:chgData name="Wu, Jiangbo" userId="0318e31c-a111-49dd-8967-e37e193c4c64" providerId="ADAL" clId="{C3355DEC-0C95-4048-82DA-700300FECC80}" dt="2023-10-23T08:53:11.229" v="94" actId="478"/>
          <ac:spMkLst>
            <pc:docMk/>
            <pc:sldMk cId="1453721340" sldId="2147308159"/>
            <ac:spMk id="5" creationId="{2F950BAA-F384-4CAB-1FB3-DEF9ACA2046B}"/>
          </ac:spMkLst>
        </pc:spChg>
        <pc:spChg chg="add mod">
          <ac:chgData name="Wu, Jiangbo" userId="0318e31c-a111-49dd-8967-e37e193c4c64" providerId="ADAL" clId="{C3355DEC-0C95-4048-82DA-700300FECC80}" dt="2023-10-23T08:53:57.159" v="100" actId="14100"/>
          <ac:spMkLst>
            <pc:docMk/>
            <pc:sldMk cId="1453721340" sldId="2147308159"/>
            <ac:spMk id="6" creationId="{BE51CE85-EB6B-DFDF-94B0-E9C43C26E627}"/>
          </ac:spMkLst>
        </pc:spChg>
        <pc:spChg chg="add mod">
          <ac:chgData name="Wu, Jiangbo" userId="0318e31c-a111-49dd-8967-e37e193c4c64" providerId="ADAL" clId="{C3355DEC-0C95-4048-82DA-700300FECC80}" dt="2023-10-23T08:58:37.157" v="132" actId="2085"/>
          <ac:spMkLst>
            <pc:docMk/>
            <pc:sldMk cId="1453721340" sldId="2147308159"/>
            <ac:spMk id="7" creationId="{8F06A6D8-3099-8330-C9F5-0DAF4848CFB5}"/>
          </ac:spMkLst>
        </pc:spChg>
        <pc:spChg chg="add mod">
          <ac:chgData name="Wu, Jiangbo" userId="0318e31c-a111-49dd-8967-e37e193c4c64" providerId="ADAL" clId="{C3355DEC-0C95-4048-82DA-700300FECC80}" dt="2023-10-23T08:58:42.479" v="133" actId="2085"/>
          <ac:spMkLst>
            <pc:docMk/>
            <pc:sldMk cId="1453721340" sldId="2147308159"/>
            <ac:spMk id="8" creationId="{321972A4-A38B-9081-4C45-ACA19DC02DFB}"/>
          </ac:spMkLst>
        </pc:spChg>
        <pc:picChg chg="add del mod">
          <ac:chgData name="Wu, Jiangbo" userId="0318e31c-a111-49dd-8967-e37e193c4c64" providerId="ADAL" clId="{C3355DEC-0C95-4048-82DA-700300FECC80}" dt="2023-10-23T08:59:09.294" v="134" actId="478"/>
          <ac:picMkLst>
            <pc:docMk/>
            <pc:sldMk cId="1453721340" sldId="2147308159"/>
            <ac:picMk id="3" creationId="{4FDEE420-F740-53A9-C4C7-58D72138FDD1}"/>
          </ac:picMkLst>
        </pc:picChg>
        <pc:picChg chg="add mod ord">
          <ac:chgData name="Wu, Jiangbo" userId="0318e31c-a111-49dd-8967-e37e193c4c64" providerId="ADAL" clId="{C3355DEC-0C95-4048-82DA-700300FECC80}" dt="2023-10-23T08:59:18.751" v="156" actId="1036"/>
          <ac:picMkLst>
            <pc:docMk/>
            <pc:sldMk cId="1453721340" sldId="2147308159"/>
            <ac:picMk id="10" creationId="{1D68FF5E-2C01-29FC-5E03-9554040E0795}"/>
          </ac:picMkLst>
        </pc:picChg>
      </pc:sldChg>
      <pc:sldChg chg="addSp delSp modSp add">
        <pc:chgData name="Wu, Jiangbo" userId="0318e31c-a111-49dd-8967-e37e193c4c64" providerId="ADAL" clId="{C3355DEC-0C95-4048-82DA-700300FECC80}" dt="2023-10-23T09:52:25.838" v="260" actId="1035"/>
        <pc:sldMkLst>
          <pc:docMk/>
          <pc:sldMk cId="3727136502" sldId="2147308159"/>
        </pc:sldMkLst>
        <pc:picChg chg="add del mod">
          <ac:chgData name="Wu, Jiangbo" userId="0318e31c-a111-49dd-8967-e37e193c4c64" providerId="ADAL" clId="{C3355DEC-0C95-4048-82DA-700300FECC80}" dt="2023-10-23T09:47:36.146" v="232" actId="478"/>
          <ac:picMkLst>
            <pc:docMk/>
            <pc:sldMk cId="3727136502" sldId="2147308159"/>
            <ac:picMk id="4" creationId="{8260C72B-0004-291D-D991-70B84ED78899}"/>
          </ac:picMkLst>
        </pc:picChg>
        <pc:picChg chg="del">
          <ac:chgData name="Wu, Jiangbo" userId="0318e31c-a111-49dd-8967-e37e193c4c64" providerId="ADAL" clId="{C3355DEC-0C95-4048-82DA-700300FECC80}" dt="2023-10-23T09:46:34.074" v="224" actId="478"/>
          <ac:picMkLst>
            <pc:docMk/>
            <pc:sldMk cId="3727136502" sldId="2147308159"/>
            <ac:picMk id="1026" creationId="{44717B65-B0E5-BE18-E12A-98E6023D9C73}"/>
          </ac:picMkLst>
        </pc:picChg>
        <pc:picChg chg="add del mod">
          <ac:chgData name="Wu, Jiangbo" userId="0318e31c-a111-49dd-8967-e37e193c4c64" providerId="ADAL" clId="{C3355DEC-0C95-4048-82DA-700300FECC80}" dt="2023-10-23T09:49:44.812" v="238" actId="478"/>
          <ac:picMkLst>
            <pc:docMk/>
            <pc:sldMk cId="3727136502" sldId="2147308159"/>
            <ac:picMk id="1028" creationId="{9AE9002A-BB79-5962-12CB-C0862560ADC6}"/>
          </ac:picMkLst>
        </pc:picChg>
        <pc:picChg chg="add del mod">
          <ac:chgData name="Wu, Jiangbo" userId="0318e31c-a111-49dd-8967-e37e193c4c64" providerId="ADAL" clId="{C3355DEC-0C95-4048-82DA-700300FECC80}" dt="2023-10-23T09:51:17.717" v="244" actId="478"/>
          <ac:picMkLst>
            <pc:docMk/>
            <pc:sldMk cId="3727136502" sldId="2147308159"/>
            <ac:picMk id="1030" creationId="{6AD7A08B-3F05-8529-7996-FB2AD3AD275F}"/>
          </ac:picMkLst>
        </pc:picChg>
        <pc:picChg chg="add mod">
          <ac:chgData name="Wu, Jiangbo" userId="0318e31c-a111-49dd-8967-e37e193c4c64" providerId="ADAL" clId="{C3355DEC-0C95-4048-82DA-700300FECC80}" dt="2023-10-23T09:52:25.838" v="260" actId="1035"/>
          <ac:picMkLst>
            <pc:docMk/>
            <pc:sldMk cId="3727136502" sldId="2147308159"/>
            <ac:picMk id="1032" creationId="{D0E5935B-225E-3BF2-4D8B-065235DFE51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intel-my.sharepoint.com/personal/jiangbo_wu_intel_com/Documents/Documents/SPR-DSA-IAX/co-deploy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DSA vs. CPU reference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Sheet1!$D$9</c:f>
              <c:strCache>
                <c:ptCount val="1"/>
                <c:pt idx="0">
                  <c:v>CPU container Migration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Sheet1!$E$8:$G$8</c:f>
              <c:strCache>
                <c:ptCount val="3"/>
                <c:pt idx="0">
                  <c:v>Execution Time</c:v>
                </c:pt>
                <c:pt idx="1">
                  <c:v>CPU Utilization</c:v>
                </c:pt>
                <c:pt idx="2">
                  <c:v>Memory Bandwidth</c:v>
                </c:pt>
              </c:strCache>
            </c:strRef>
          </c:cat>
          <c:val>
            <c:numRef>
              <c:f>Sheet1!$E$9:$G$9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D0-4B0D-8C1B-67818D1DC9E0}"/>
            </c:ext>
          </c:extLst>
        </c:ser>
        <c:ser>
          <c:idx val="1"/>
          <c:order val="1"/>
          <c:tx>
            <c:strRef>
              <c:f>Sheet1!$D$10</c:f>
              <c:strCache>
                <c:ptCount val="1"/>
                <c:pt idx="0">
                  <c:v>DSA container Migration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Sheet1!$E$8:$G$8</c:f>
              <c:strCache>
                <c:ptCount val="3"/>
                <c:pt idx="0">
                  <c:v>Execution Time</c:v>
                </c:pt>
                <c:pt idx="1">
                  <c:v>CPU Utilization</c:v>
                </c:pt>
                <c:pt idx="2">
                  <c:v>Memory Bandwidth</c:v>
                </c:pt>
              </c:strCache>
            </c:strRef>
          </c:cat>
          <c:val>
            <c:numRef>
              <c:f>Sheet1!$E$10:$G$10</c:f>
              <c:numCache>
                <c:formatCode>0.00%</c:formatCode>
                <c:ptCount val="3"/>
                <c:pt idx="0">
                  <c:v>0.50260000000000005</c:v>
                </c:pt>
                <c:pt idx="1">
                  <c:v>0.63629999999999998</c:v>
                </c:pt>
                <c:pt idx="2">
                  <c:v>1.9894000000000001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D0-4B0D-8C1B-67818D1DC9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6808192"/>
        <c:axId val="1034714880"/>
      </c:barChart>
      <c:catAx>
        <c:axId val="74680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accent6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4714880"/>
        <c:crosses val="autoZero"/>
        <c:auto val="1"/>
        <c:lblAlgn val="ctr"/>
        <c:lblOffset val="100"/>
        <c:noMultiLvlLbl val="0"/>
      </c:catAx>
      <c:valAx>
        <c:axId val="103471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bg2"/>
                    </a:solidFill>
                  </a:rPr>
                  <a:t>CPU</a:t>
                </a:r>
                <a:r>
                  <a:rPr lang="en-US" baseline="0" dirty="0">
                    <a:solidFill>
                      <a:schemeClr val="bg2"/>
                    </a:solidFill>
                  </a:rPr>
                  <a:t> Normalize</a:t>
                </a:r>
                <a:endParaRPr lang="en-US" dirty="0">
                  <a:solidFill>
                    <a:schemeClr val="bg2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80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2">
        <a:lumMod val="7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12B02-132C-425E-B57B-F82B393FF75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36752-614C-4A84-B89A-7CD062083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36752-614C-4A84-B89A-7CD062083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8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6752-614C-4A84-B89A-7CD062083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89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6752-614C-4A84-B89A-7CD062083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48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6752-614C-4A84-B89A-7CD0620839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52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2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4B91BC-6CE6-49B0-9038-43CEEF4160A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37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3459" lvl="1" indent="-342900">
              <a:buFont typeface="Wingdings" panose="05000000000000000000" pitchFamily="2" charset="2"/>
              <a:buChar char="§"/>
            </a:pPr>
            <a:r>
              <a:rPr lang="en-US" sz="2300" dirty="0"/>
              <a:t>Based on standard DMA engine scatter-list APIs and PASID with IOMMU</a:t>
            </a:r>
          </a:p>
          <a:p>
            <a:pPr marL="643459" lvl="1" indent="-342900">
              <a:buFont typeface="Wingdings" panose="05000000000000000000" pitchFamily="2" charset="2"/>
              <a:buChar char="§"/>
            </a:pPr>
            <a:r>
              <a:rPr lang="en-US" sz="2300" dirty="0"/>
              <a:t>Use DSA batch descriptor for pages copy instead of one-by-one page copy</a:t>
            </a:r>
          </a:p>
          <a:p>
            <a:pPr marL="643459" lvl="1" indent="-342900">
              <a:buFont typeface="Wingdings" panose="05000000000000000000" pitchFamily="2" charset="2"/>
              <a:buChar char="§"/>
            </a:pPr>
            <a:r>
              <a:rPr lang="en-US" sz="2300" dirty="0"/>
              <a:t>DSA channel per thread to do page migration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6752-614C-4A84-B89A-7CD0620839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54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6752-614C-4A84-B89A-7CD0620839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22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36752-614C-4A84-B89A-7CD0620839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6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 with Linear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129" y="6432680"/>
            <a:ext cx="1143976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F67C8948-A2F4-4658-AEDF-8EF4B68D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6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8" y="2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F67C8948-A2F4-4658-AEDF-8EF4B68DCAD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426129" y="6432680"/>
            <a:ext cx="1143976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67"/>
              <a:t>Intel Confidential – Do Not Forward                                                                                                                                     </a:t>
            </a:r>
            <a:fld id="{EE2556C5-CE8C-6547-B838-EA80C61A4AF7}" type="slidenum">
              <a:rPr lang="en-US" sz="1067" smtClean="0"/>
              <a:pPr/>
              <a:t>‹#›</a:t>
            </a:fld>
            <a:endParaRPr lang="en-US" sz="1067" dirty="0"/>
          </a:p>
        </p:txBody>
      </p:sp>
    </p:spTree>
    <p:extLst>
      <p:ext uri="{BB962C8B-B14F-4D97-AF65-F5344CB8AC3E}">
        <p14:creationId xmlns:p14="http://schemas.microsoft.com/office/powerpoint/2010/main" val="105733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7C8948-A2F4-4658-AEDF-8EF4B68D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3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129" y="6432680"/>
            <a:ext cx="1143976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F67C8948-A2F4-4658-AEDF-8EF4B68D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9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7C8948-A2F4-4658-AEDF-8EF4B68DCA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146905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1262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ection Brea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3013451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129" y="6432680"/>
            <a:ext cx="1143976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F67C8948-A2F4-4658-AEDF-8EF4B68D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1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8948-A2F4-4658-AEDF-8EF4B68DCAD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28795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8948-A2F4-4658-AEDF-8EF4B68D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8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ck Cover Radial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90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ack Cover Radial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39" y="2499763"/>
            <a:ext cx="4861924" cy="20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1612232" y="2715836"/>
            <a:ext cx="8967600" cy="831200"/>
          </a:xfrm>
          <a:prstGeom prst="rect">
            <a:avLst/>
          </a:prstGeom>
          <a:noFill/>
          <a:ln>
            <a:noFill/>
          </a:ln>
          <a:effectLst>
            <a:outerShdw blurRad="546100" algn="tl" rotWithShape="0">
              <a:schemeClr val="dk1">
                <a:alpha val="42750"/>
              </a:schemeClr>
            </a:outerShdw>
          </a:effectLst>
        </p:spPr>
        <p:txBody>
          <a:bodyPr spcFirstLastPara="1" wrap="square" lIns="274325" tIns="0" rIns="274325" bIns="68575" anchor="ctr" anchorCtr="0"/>
          <a:lstStyle>
            <a:lvl1pPr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72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83967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inear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5" name="Picture 4" descr="int_experience_hrz_wht_rgb_1500.png"/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58" y="518971"/>
            <a:ext cx="2829021" cy="118304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129" y="6432680"/>
            <a:ext cx="1143976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F67C8948-A2F4-4658-AEDF-8EF4B68D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5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8CBA-9404-4E42-B408-034C223A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76C90-4195-4197-8D66-6A72BAF21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61C7-991C-41FE-93D2-2DF3E358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6AE8-C9DA-4570-8826-931EFDB5748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18591-1055-4E84-B72C-5365AAB2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D936D-B0EF-424E-AC44-512C8834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34417-88AC-4BF6-8BD6-0D617EB0E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5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129" y="6432680"/>
            <a:ext cx="1143976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F67C8948-A2F4-4658-AEDF-8EF4B68D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1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8948-A2F4-4658-AEDF-8EF4B68DCA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0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8948-A2F4-4658-AEDF-8EF4B68DCAD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18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>
                <a:latin typeface="Arial"/>
              </a:rPr>
              <a:t>Click icon to add picture</a:t>
            </a:r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18" y="3791863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>
                <a:latin typeface="Arial"/>
              </a:rPr>
              <a:t>Click icon to add picture</a:t>
            </a:r>
            <a:endParaRPr lang="en-US" sz="1467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881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8948-A2F4-4658-AEDF-8EF4B68DCAD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14411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48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556670" indent="-300559">
              <a:buFont typeface="Intel Clear" pitchFamily="34" charset="0"/>
              <a:buChar char="–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buFont typeface="Intel Clear" pitchFamily="34" charset="0"/>
              <a:buChar char="–"/>
              <a:defRPr sz="1600">
                <a:latin typeface="+mn-lt"/>
              </a:defRPr>
            </a:lvl3pPr>
            <a:lvl4pPr>
              <a:buFont typeface="Intel Clear" pitchFamily="34" charset="0"/>
              <a:buChar char="–"/>
              <a:defRPr sz="1467">
                <a:latin typeface="+mn-lt"/>
              </a:defRPr>
            </a:lvl4pPr>
            <a:lvl5pPr>
              <a:buFont typeface="Intel Clear" pitchFamily="34" charset="0"/>
              <a:buChar char="–"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8948-A2F4-4658-AEDF-8EF4B68DCA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37709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426129" y="6432680"/>
            <a:ext cx="1143976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67"/>
              <a:t>Intel Confidential – Do Not Forward                                                                                                                                     </a:t>
            </a:r>
            <a:fld id="{EE2556C5-CE8C-6547-B838-EA80C61A4AF7}" type="slidenum">
              <a:rPr lang="en-US" sz="1067" smtClean="0"/>
              <a:pPr/>
              <a:t>‹#›</a:t>
            </a:fld>
            <a:endParaRPr lang="en-US" sz="1067" dirty="0"/>
          </a:p>
        </p:txBody>
      </p:sp>
    </p:spTree>
    <p:extLst>
      <p:ext uri="{BB962C8B-B14F-4D97-AF65-F5344CB8AC3E}">
        <p14:creationId xmlns:p14="http://schemas.microsoft.com/office/powerpoint/2010/main" val="230098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6730" y="6634394"/>
            <a:ext cx="18473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33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426129" y="6432680"/>
            <a:ext cx="1143976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67" dirty="0"/>
              <a:t>Intel Confidential – Do Not Forward                                                                                                                                     </a:t>
            </a:r>
            <a:fld id="{EE2556C5-CE8C-6547-B838-EA80C61A4AF7}" type="slidenum">
              <a:rPr lang="en-US" sz="1067" smtClean="0"/>
              <a:pPr/>
              <a:t>‹#›</a:t>
            </a:fld>
            <a:endParaRPr lang="en-US" sz="1067" dirty="0"/>
          </a:p>
        </p:txBody>
      </p:sp>
    </p:spTree>
    <p:extLst>
      <p:ext uri="{BB962C8B-B14F-4D97-AF65-F5344CB8AC3E}">
        <p14:creationId xmlns:p14="http://schemas.microsoft.com/office/powerpoint/2010/main" val="13769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116" y="6345936"/>
            <a:ext cx="12192000" cy="512064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67" dirty="0"/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129" y="6432680"/>
            <a:ext cx="1143976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F67C8948-A2F4-4658-AEDF-8EF4B68DC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7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3" r:id="rId19"/>
    <p:sldLayoutId id="2147483769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3733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5AE1-25AD-4E29-B3D3-F69CDEDBC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1" y="953631"/>
            <a:ext cx="10950515" cy="1470025"/>
          </a:xfrm>
        </p:spPr>
        <p:txBody>
          <a:bodyPr/>
          <a:lstStyle/>
          <a:p>
            <a:r>
              <a:rPr lang="zh-CN" altLang="en-US" sz="6600" dirty="0">
                <a:solidFill>
                  <a:schemeClr val="accent1">
                    <a:lumMod val="75000"/>
                    <a:alpha val="90000"/>
                  </a:schemeClr>
                </a:solidFill>
              </a:rPr>
              <a:t>基于英特尔</a:t>
            </a:r>
            <a:r>
              <a:rPr lang="en-US" altLang="zh-CN" sz="6600" dirty="0">
                <a:solidFill>
                  <a:schemeClr val="accent1">
                    <a:lumMod val="75000"/>
                    <a:alpha val="90000"/>
                  </a:schemeClr>
                </a:solidFill>
              </a:rPr>
              <a:t>DSA</a:t>
            </a:r>
            <a:r>
              <a:rPr lang="zh-CN" altLang="en-US" sz="6600" dirty="0">
                <a:solidFill>
                  <a:schemeClr val="accent1">
                    <a:lumMod val="75000"/>
                    <a:alpha val="90000"/>
                  </a:schemeClr>
                </a:solidFill>
              </a:rPr>
              <a:t>的容器迁移</a:t>
            </a:r>
            <a:endParaRPr lang="en-US" sz="6600" dirty="0">
              <a:solidFill>
                <a:schemeClr val="accent1">
                  <a:lumMod val="75000"/>
                  <a:alpha val="9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EBB6D-EEDF-4FEA-BD52-2FD247E81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1" y="3514303"/>
            <a:ext cx="8440283" cy="1233813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吴江波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英特尔系统软件部 软件工程师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7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1158240"/>
          </a:xfrm>
        </p:spPr>
        <p:txBody>
          <a:bodyPr anchor="t">
            <a:normAutofit/>
          </a:bodyPr>
          <a:lstStyle/>
          <a:p>
            <a:r>
              <a:rPr lang="en-US" dirty="0"/>
              <a:t>DSA</a:t>
            </a:r>
            <a:r>
              <a:rPr lang="zh-CN" altLang="en-US" dirty="0"/>
              <a:t>功能介绍</a:t>
            </a:r>
            <a:endParaRPr lang="en-US" dirty="0"/>
          </a:p>
        </p:txBody>
      </p:sp>
      <p:sp>
        <p:nvSpPr>
          <p:cNvPr id="17" name="Slide Number Placeholder 16" hidden="1"/>
          <p:cNvSpPr>
            <a:spLocks noGrp="1"/>
          </p:cNvSpPr>
          <p:nvPr>
            <p:ph type="sldNum" sz="quarter" idx="4294967295"/>
          </p:nvPr>
        </p:nvSpPr>
        <p:spPr>
          <a:xfrm>
            <a:off x="426129" y="6432680"/>
            <a:ext cx="1143976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E2556C5-CE8C-6547-B838-EA80C61A4AF7}" type="slidenum">
              <a:rPr lang="en-US" smtClean="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C38EFC-6256-AEE9-983E-0A86B6201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863" y="1180973"/>
            <a:ext cx="9417534" cy="49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8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91402F8-DD39-D0AF-0F59-E75CDF898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865" y="1556637"/>
            <a:ext cx="6693243" cy="4403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578AE1-762D-439D-8DFF-F843823B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借助英特尔</a:t>
            </a:r>
            <a:r>
              <a:rPr lang="en-US" altLang="zh-CN" dirty="0"/>
              <a:t>DSA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copy</a:t>
            </a:r>
            <a:r>
              <a:rPr lang="zh-CN" altLang="en-US" dirty="0"/>
              <a:t>加速容器迁移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97BC29-AFA6-E8E5-1ED8-585262E83DB8}"/>
              </a:ext>
            </a:extLst>
          </p:cNvPr>
          <p:cNvSpPr/>
          <p:nvPr/>
        </p:nvSpPr>
        <p:spPr>
          <a:xfrm>
            <a:off x="1145313" y="5672452"/>
            <a:ext cx="3962401" cy="58189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足够好了吗？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是否充分的发挥了硬件的能效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E46AC3-7355-0648-5A6D-BB53D7453998}"/>
              </a:ext>
            </a:extLst>
          </p:cNvPr>
          <p:cNvCxnSpPr/>
          <p:nvPr/>
        </p:nvCxnSpPr>
        <p:spPr>
          <a:xfrm>
            <a:off x="480292" y="2678539"/>
            <a:ext cx="4932217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68F36C2-B2E7-79A6-5749-842156ED8342}"/>
              </a:ext>
            </a:extLst>
          </p:cNvPr>
          <p:cNvSpPr/>
          <p:nvPr/>
        </p:nvSpPr>
        <p:spPr>
          <a:xfrm>
            <a:off x="1862025" y="2044798"/>
            <a:ext cx="2163638" cy="130650"/>
          </a:xfrm>
          <a:prstGeom prst="rightArrow">
            <a:avLst>
              <a:gd name="adj1" fmla="val 52430"/>
              <a:gd name="adj2" fmla="val 14567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A91C65-B71E-37C1-5BE5-CF81F4F6D0AB}"/>
              </a:ext>
            </a:extLst>
          </p:cNvPr>
          <p:cNvSpPr/>
          <p:nvPr/>
        </p:nvSpPr>
        <p:spPr>
          <a:xfrm>
            <a:off x="855638" y="1594264"/>
            <a:ext cx="997267" cy="1021080"/>
          </a:xfrm>
          <a:prstGeom prst="rect">
            <a:avLst/>
          </a:prstGeom>
          <a:solidFill>
            <a:srgbClr val="D1E9F6"/>
          </a:solidFill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405494-6C41-0657-5CAC-BD3155F11CD3}"/>
              </a:ext>
            </a:extLst>
          </p:cNvPr>
          <p:cNvSpPr/>
          <p:nvPr/>
        </p:nvSpPr>
        <p:spPr>
          <a:xfrm>
            <a:off x="1059105" y="1952654"/>
            <a:ext cx="695960" cy="599440"/>
          </a:xfrm>
          <a:prstGeom prst="rect">
            <a:avLst/>
          </a:prstGeom>
          <a:solidFill>
            <a:srgbClr val="EDF5D7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83462D-EFA7-84AA-D5D5-96013480DBC4}"/>
              </a:ext>
            </a:extLst>
          </p:cNvPr>
          <p:cNvSpPr/>
          <p:nvPr/>
        </p:nvSpPr>
        <p:spPr>
          <a:xfrm>
            <a:off x="1004109" y="1898137"/>
            <a:ext cx="695960" cy="599440"/>
          </a:xfrm>
          <a:prstGeom prst="rect">
            <a:avLst/>
          </a:prstGeom>
          <a:solidFill>
            <a:srgbClr val="EDF5D7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00D1F-5A2D-95F2-5192-66F1437210EE}"/>
              </a:ext>
            </a:extLst>
          </p:cNvPr>
          <p:cNvSpPr/>
          <p:nvPr/>
        </p:nvSpPr>
        <p:spPr>
          <a:xfrm>
            <a:off x="949113" y="1853931"/>
            <a:ext cx="695960" cy="599440"/>
          </a:xfrm>
          <a:prstGeom prst="rect">
            <a:avLst/>
          </a:prstGeom>
          <a:solidFill>
            <a:srgbClr val="EDF5D7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Migrate Pages to node0 for process 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43355-4F9D-53D1-50D6-665AD16CEFC5}"/>
              </a:ext>
            </a:extLst>
          </p:cNvPr>
          <p:cNvSpPr/>
          <p:nvPr/>
        </p:nvSpPr>
        <p:spPr>
          <a:xfrm>
            <a:off x="4025664" y="1594264"/>
            <a:ext cx="997267" cy="1021080"/>
          </a:xfrm>
          <a:prstGeom prst="rect">
            <a:avLst/>
          </a:prstGeom>
          <a:solidFill>
            <a:srgbClr val="D1E9F6"/>
          </a:solidFill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F313F8-F1B3-DA04-BB14-CB70F1D6E49B}"/>
              </a:ext>
            </a:extLst>
          </p:cNvPr>
          <p:cNvSpPr txBox="1"/>
          <p:nvPr/>
        </p:nvSpPr>
        <p:spPr>
          <a:xfrm>
            <a:off x="1127976" y="1639319"/>
            <a:ext cx="338234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/>
              <a:t>Pod1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E61A0-1CFB-1B06-A565-41D78B2E195A}"/>
              </a:ext>
            </a:extLst>
          </p:cNvPr>
          <p:cNvSpPr txBox="1"/>
          <p:nvPr/>
        </p:nvSpPr>
        <p:spPr>
          <a:xfrm>
            <a:off x="4355180" y="2006171"/>
            <a:ext cx="338234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/>
              <a:t>Pod1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F623CF-9732-C511-F930-F909A6283F37}"/>
              </a:ext>
            </a:extLst>
          </p:cNvPr>
          <p:cNvSpPr txBox="1"/>
          <p:nvPr/>
        </p:nvSpPr>
        <p:spPr>
          <a:xfrm>
            <a:off x="1102801" y="1292020"/>
            <a:ext cx="545021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/>
              <a:t>Node0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4F1B03-F982-9BA7-E758-7C3EBD13191F}"/>
              </a:ext>
            </a:extLst>
          </p:cNvPr>
          <p:cNvSpPr txBox="1"/>
          <p:nvPr/>
        </p:nvSpPr>
        <p:spPr>
          <a:xfrm>
            <a:off x="4233166" y="1292020"/>
            <a:ext cx="545021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/>
              <a:t>Node1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EA1CA0-4BFF-2882-FB01-22436313D028}"/>
              </a:ext>
            </a:extLst>
          </p:cNvPr>
          <p:cNvSpPr txBox="1"/>
          <p:nvPr/>
        </p:nvSpPr>
        <p:spPr>
          <a:xfrm>
            <a:off x="2234718" y="1844932"/>
            <a:ext cx="1412246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/>
              <a:t>Migrate to Node1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30B800C-58BD-3CED-D82D-0FB9B2C47A44}"/>
              </a:ext>
            </a:extLst>
          </p:cNvPr>
          <p:cNvSpPr/>
          <p:nvPr/>
        </p:nvSpPr>
        <p:spPr>
          <a:xfrm>
            <a:off x="618843" y="2859585"/>
            <a:ext cx="4773084" cy="1721660"/>
          </a:xfrm>
          <a:prstGeom prst="roundRect">
            <a:avLst/>
          </a:prstGeom>
          <a:solidFill>
            <a:srgbClr val="FDE4D6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DB50A-99FB-4D94-1F69-D82723B6CFC8}"/>
              </a:ext>
            </a:extLst>
          </p:cNvPr>
          <p:cNvSpPr/>
          <p:nvPr/>
        </p:nvSpPr>
        <p:spPr>
          <a:xfrm>
            <a:off x="2935054" y="3057246"/>
            <a:ext cx="1995054" cy="3140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migrate_page 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2A1A70-3507-2C64-4959-43397F4AB68C}"/>
              </a:ext>
            </a:extLst>
          </p:cNvPr>
          <p:cNvSpPr/>
          <p:nvPr/>
        </p:nvSpPr>
        <p:spPr>
          <a:xfrm>
            <a:off x="1219205" y="4960320"/>
            <a:ext cx="3814619" cy="38238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CED849-3F8B-B499-B856-000D8C3DF8AC}"/>
              </a:ext>
            </a:extLst>
          </p:cNvPr>
          <p:cNvCxnSpPr>
            <a:cxnSpLocks/>
          </p:cNvCxnSpPr>
          <p:nvPr/>
        </p:nvCxnSpPr>
        <p:spPr>
          <a:xfrm>
            <a:off x="3933311" y="3371282"/>
            <a:ext cx="0" cy="158588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5B90F51-47CD-E72D-C52A-E9C6478D8445}"/>
              </a:ext>
            </a:extLst>
          </p:cNvPr>
          <p:cNvSpPr/>
          <p:nvPr/>
        </p:nvSpPr>
        <p:spPr>
          <a:xfrm>
            <a:off x="2635334" y="3285387"/>
            <a:ext cx="1995054" cy="3140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migrate_page N - 1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BB6D67F-2FD3-01C3-CFF0-17186B693BF5}"/>
              </a:ext>
            </a:extLst>
          </p:cNvPr>
          <p:cNvCxnSpPr>
            <a:cxnSpLocks/>
          </p:cNvCxnSpPr>
          <p:nvPr/>
        </p:nvCxnSpPr>
        <p:spPr>
          <a:xfrm>
            <a:off x="3633591" y="3599423"/>
            <a:ext cx="0" cy="13577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B2C495A-0A8A-8DC5-C77E-95CE326A4058}"/>
              </a:ext>
            </a:extLst>
          </p:cNvPr>
          <p:cNvSpPr/>
          <p:nvPr/>
        </p:nvSpPr>
        <p:spPr>
          <a:xfrm>
            <a:off x="2315757" y="3506134"/>
            <a:ext cx="1995054" cy="3140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 …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0F6950-ECC1-A225-EA8C-F5D067B0F5EF}"/>
              </a:ext>
            </a:extLst>
          </p:cNvPr>
          <p:cNvCxnSpPr>
            <a:cxnSpLocks/>
          </p:cNvCxnSpPr>
          <p:nvPr/>
        </p:nvCxnSpPr>
        <p:spPr>
          <a:xfrm>
            <a:off x="3314014" y="3820170"/>
            <a:ext cx="0" cy="11369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7CE73D7-BD53-CBC9-5B30-A5C97FC087EF}"/>
              </a:ext>
            </a:extLst>
          </p:cNvPr>
          <p:cNvSpPr/>
          <p:nvPr/>
        </p:nvSpPr>
        <p:spPr>
          <a:xfrm>
            <a:off x="2016037" y="3734275"/>
            <a:ext cx="1995054" cy="3140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migrate_page 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236FC5-F31E-20C3-F346-6DC0FA9E7A20}"/>
              </a:ext>
            </a:extLst>
          </p:cNvPr>
          <p:cNvCxnSpPr>
            <a:cxnSpLocks/>
          </p:cNvCxnSpPr>
          <p:nvPr/>
        </p:nvCxnSpPr>
        <p:spPr>
          <a:xfrm flipH="1">
            <a:off x="3014075" y="4048311"/>
            <a:ext cx="219" cy="90885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B215B25-AD0C-1347-2B79-C43CB4CE7A6D}"/>
              </a:ext>
            </a:extLst>
          </p:cNvPr>
          <p:cNvSpPr/>
          <p:nvPr/>
        </p:nvSpPr>
        <p:spPr>
          <a:xfrm>
            <a:off x="1698670" y="3964257"/>
            <a:ext cx="1995054" cy="3140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migrate_page 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0B4067-2261-A9EC-7A96-D5E3E6D14877}"/>
              </a:ext>
            </a:extLst>
          </p:cNvPr>
          <p:cNvCxnSpPr>
            <a:cxnSpLocks/>
          </p:cNvCxnSpPr>
          <p:nvPr/>
        </p:nvCxnSpPr>
        <p:spPr>
          <a:xfrm>
            <a:off x="2696927" y="4278293"/>
            <a:ext cx="0" cy="68202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C67FD87-2500-BBC5-E0AE-E67D700F5520}"/>
              </a:ext>
            </a:extLst>
          </p:cNvPr>
          <p:cNvSpPr/>
          <p:nvPr/>
        </p:nvSpPr>
        <p:spPr>
          <a:xfrm>
            <a:off x="1398950" y="4192398"/>
            <a:ext cx="1995054" cy="3140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migrate_page 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9F57E7-35C6-4F54-DE02-1EA6BFF99CC7}"/>
              </a:ext>
            </a:extLst>
          </p:cNvPr>
          <p:cNvCxnSpPr>
            <a:cxnSpLocks/>
          </p:cNvCxnSpPr>
          <p:nvPr/>
        </p:nvCxnSpPr>
        <p:spPr>
          <a:xfrm>
            <a:off x="2397207" y="4506434"/>
            <a:ext cx="0" cy="45388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0A3EBA-E829-BC78-7A3F-FD2AD410F235}"/>
              </a:ext>
            </a:extLst>
          </p:cNvPr>
          <p:cNvCxnSpPr/>
          <p:nvPr/>
        </p:nvCxnSpPr>
        <p:spPr>
          <a:xfrm flipV="1">
            <a:off x="1120684" y="2947178"/>
            <a:ext cx="1576243" cy="1245220"/>
          </a:xfrm>
          <a:prstGeom prst="straightConnector1">
            <a:avLst/>
          </a:prstGeom>
          <a:ln w="6350">
            <a:solidFill>
              <a:schemeClr val="tx2"/>
            </a:solidFill>
            <a:prstDash val="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4A9138E-10C4-9956-4388-6192E89F9AA0}"/>
              </a:ext>
            </a:extLst>
          </p:cNvPr>
          <p:cNvSpPr txBox="1"/>
          <p:nvPr/>
        </p:nvSpPr>
        <p:spPr>
          <a:xfrm rot="-2280000">
            <a:off x="1174166" y="3402035"/>
            <a:ext cx="1292020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900" dirty="0"/>
              <a:t>migrate page one by one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39D264-37AE-C013-559F-2CC51CA3538B}"/>
              </a:ext>
            </a:extLst>
          </p:cNvPr>
          <p:cNvSpPr txBox="1"/>
          <p:nvPr/>
        </p:nvSpPr>
        <p:spPr>
          <a:xfrm>
            <a:off x="767473" y="2877698"/>
            <a:ext cx="1133472" cy="138499"/>
          </a:xfrm>
          <a:prstGeom prst="rect">
            <a:avLst/>
          </a:prstGeom>
          <a:solidFill>
            <a:srgbClr val="FFE79B"/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dirty="0" err="1"/>
              <a:t>migrate_pages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9951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5C41-80F5-46BA-986D-E51FDBE9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210315"/>
            <a:ext cx="10972800" cy="1158240"/>
          </a:xfrm>
        </p:spPr>
        <p:txBody>
          <a:bodyPr anchor="t">
            <a:normAutofit/>
          </a:bodyPr>
          <a:lstStyle/>
          <a:p>
            <a:r>
              <a:rPr lang="en-US" dirty="0"/>
              <a:t>Kernel DSA page copy </a:t>
            </a:r>
            <a:r>
              <a:rPr lang="zh-CN" altLang="en-US" dirty="0"/>
              <a:t>架构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730E549-8557-AAF3-8BD3-0C02EA676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76" y="1084303"/>
            <a:ext cx="10668616" cy="514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1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5C41-80F5-46BA-986D-E51FDBE9A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</p:spPr>
        <p:txBody>
          <a:bodyPr anchor="t">
            <a:normAutofit/>
          </a:bodyPr>
          <a:lstStyle/>
          <a:p>
            <a:r>
              <a:rPr lang="en-US" dirty="0"/>
              <a:t>K</a:t>
            </a:r>
            <a:r>
              <a:rPr lang="en-US" altLang="zh-CN" dirty="0"/>
              <a:t>ernel DSA page copy</a:t>
            </a:r>
            <a:r>
              <a:rPr lang="zh-CN" altLang="en-US" dirty="0"/>
              <a:t>细节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58E0C2D-5867-446C-9D3F-8A0EE6430817}"/>
              </a:ext>
            </a:extLst>
          </p:cNvPr>
          <p:cNvSpPr/>
          <p:nvPr/>
        </p:nvSpPr>
        <p:spPr>
          <a:xfrm>
            <a:off x="4599397" y="1945925"/>
            <a:ext cx="6863137" cy="133615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90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algn="ctr" defTabSz="825500" hangingPunct="0"/>
            <a:r>
              <a:rPr lang="en-US" dirty="0">
                <a:solidFill>
                  <a:schemeClr val="tx1"/>
                </a:solidFill>
                <a:latin typeface="Helvetica Neue Medium"/>
              </a:rPr>
              <a:t>Batch Memory Migration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8E0279D-6874-4829-98A0-6BA46D3A146A}"/>
              </a:ext>
            </a:extLst>
          </p:cNvPr>
          <p:cNvSpPr/>
          <p:nvPr/>
        </p:nvSpPr>
        <p:spPr>
          <a:xfrm>
            <a:off x="4799438" y="2532352"/>
            <a:ext cx="1485764" cy="4364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Batch unmap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0F31593-59CA-49B7-94E3-83DCC69B7759}"/>
              </a:ext>
            </a:extLst>
          </p:cNvPr>
          <p:cNvSpPr/>
          <p:nvPr/>
        </p:nvSpPr>
        <p:spPr>
          <a:xfrm>
            <a:off x="8275924" y="2532352"/>
            <a:ext cx="1357640" cy="4364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Batch copy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A50E7F4-EBDF-4301-9FFB-39893A38AC1B}"/>
              </a:ext>
            </a:extLst>
          </p:cNvPr>
          <p:cNvSpPr/>
          <p:nvPr/>
        </p:nvSpPr>
        <p:spPr>
          <a:xfrm>
            <a:off x="9886043" y="2532352"/>
            <a:ext cx="1357640" cy="43641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migrate ptes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8FA2825-8B63-410D-9C7B-32107554F32A}"/>
              </a:ext>
            </a:extLst>
          </p:cNvPr>
          <p:cNvSpPr/>
          <p:nvPr/>
        </p:nvSpPr>
        <p:spPr>
          <a:xfrm>
            <a:off x="6537681" y="2522522"/>
            <a:ext cx="1485764" cy="4829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Batch flush TLB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2BA09F-DFBC-49CA-9613-1C20A954E09E}"/>
              </a:ext>
            </a:extLst>
          </p:cNvPr>
          <p:cNvSpPr/>
          <p:nvPr/>
        </p:nvSpPr>
        <p:spPr>
          <a:xfrm>
            <a:off x="6990080" y="3837616"/>
            <a:ext cx="4472455" cy="102177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 Neue Medium"/>
                <a:ea typeface="Helvetica Neue Medium"/>
                <a:cs typeface="Helvetica Neue Medium"/>
                <a:sym typeface="Helvetica Neue Medium"/>
              </a:rPr>
              <a:t>DMA Engine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BDE4AF-1D62-4763-874F-2E73F16D1831}"/>
              </a:ext>
            </a:extLst>
          </p:cNvPr>
          <p:cNvSpPr/>
          <p:nvPr/>
        </p:nvSpPr>
        <p:spPr>
          <a:xfrm>
            <a:off x="10175862" y="4272807"/>
            <a:ext cx="1067821" cy="5051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SVA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7B9292-DE87-42A3-A714-96C0C8692E5B}"/>
              </a:ext>
            </a:extLst>
          </p:cNvPr>
          <p:cNvSpPr/>
          <p:nvPr/>
        </p:nvSpPr>
        <p:spPr>
          <a:xfrm>
            <a:off x="6990081" y="5072281"/>
            <a:ext cx="4472454" cy="1184653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 Neue Medium"/>
                <a:ea typeface="Helvetica Neue Medium"/>
                <a:cs typeface="Helvetica Neue Medium"/>
                <a:sym typeface="Helvetica Neue Medium"/>
              </a:rPr>
              <a:t>IDXD Driver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3F36B7-82EB-4BAF-8974-09642716B631}"/>
              </a:ext>
            </a:extLst>
          </p:cNvPr>
          <p:cNvSpPr/>
          <p:nvPr/>
        </p:nvSpPr>
        <p:spPr>
          <a:xfrm>
            <a:off x="7629265" y="5229721"/>
            <a:ext cx="2405161" cy="46832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Batch descriptor  Manipulation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C6B3DA-92B4-41E1-AECE-2DA7887BCC7F}"/>
              </a:ext>
            </a:extLst>
          </p:cNvPr>
          <p:cNvSpPr/>
          <p:nvPr/>
        </p:nvSpPr>
        <p:spPr>
          <a:xfrm>
            <a:off x="7629265" y="4252425"/>
            <a:ext cx="2405161" cy="50510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scatter gather copy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DC5C5C7-F4CC-4444-8947-62F54AEB3C61}"/>
              </a:ext>
            </a:extLst>
          </p:cNvPr>
          <p:cNvSpPr/>
          <p:nvPr/>
        </p:nvSpPr>
        <p:spPr>
          <a:xfrm>
            <a:off x="8864658" y="4790927"/>
            <a:ext cx="201465" cy="45181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521C8CC-65C1-494A-8298-97A8D0DD309F}"/>
              </a:ext>
            </a:extLst>
          </p:cNvPr>
          <p:cNvSpPr/>
          <p:nvPr/>
        </p:nvSpPr>
        <p:spPr>
          <a:xfrm>
            <a:off x="7629265" y="5855490"/>
            <a:ext cx="822942" cy="3264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wq.x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3FF374-E945-44E8-80EA-E2E49B916AD7}"/>
              </a:ext>
            </a:extLst>
          </p:cNvPr>
          <p:cNvSpPr/>
          <p:nvPr/>
        </p:nvSpPr>
        <p:spPr>
          <a:xfrm>
            <a:off x="8601348" y="5860855"/>
            <a:ext cx="822942" cy="3264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wq.y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3BF81A3-5E55-488D-A7A2-875EBBAD4660}"/>
              </a:ext>
            </a:extLst>
          </p:cNvPr>
          <p:cNvSpPr/>
          <p:nvPr/>
        </p:nvSpPr>
        <p:spPr>
          <a:xfrm>
            <a:off x="9606501" y="5869419"/>
            <a:ext cx="822942" cy="32647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wq</a:t>
            </a:r>
            <a:r>
              <a:rPr lang="en-US" sz="1400" dirty="0">
                <a:solidFill>
                  <a:schemeClr val="tx1"/>
                </a:solidFill>
              </a:rPr>
              <a:t>….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144D81-6E1F-4EE4-9DE1-EB9F0477A0FD}"/>
              </a:ext>
            </a:extLst>
          </p:cNvPr>
          <p:cNvCxnSpPr>
            <a:cxnSpLocks/>
          </p:cNvCxnSpPr>
          <p:nvPr/>
        </p:nvCxnSpPr>
        <p:spPr>
          <a:xfrm>
            <a:off x="1116964" y="1679789"/>
            <a:ext cx="10403285" cy="44186"/>
          </a:xfrm>
          <a:prstGeom prst="line">
            <a:avLst/>
          </a:prstGeom>
          <a:ln>
            <a:solidFill>
              <a:schemeClr val="tx2"/>
            </a:solidFill>
            <a:prstDash val="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F7FD43-7B98-435C-8843-D13728273921}"/>
              </a:ext>
            </a:extLst>
          </p:cNvPr>
          <p:cNvSpPr txBox="1"/>
          <p:nvPr/>
        </p:nvSpPr>
        <p:spPr>
          <a:xfrm>
            <a:off x="8040736" y="1288756"/>
            <a:ext cx="3318216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003C71"/>
                </a:solidFill>
              </a:rPr>
              <a:t>/sys/kernel/mm/migration/dma_enabled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58E4DD-DCF0-4DF9-9289-FEDF0D0B338A}"/>
              </a:ext>
            </a:extLst>
          </p:cNvPr>
          <p:cNvSpPr/>
          <p:nvPr/>
        </p:nvSpPr>
        <p:spPr>
          <a:xfrm>
            <a:off x="1564640" y="1117622"/>
            <a:ext cx="2194560" cy="1247783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3882E-27F9-40BC-9C1F-8FAED7F20331}"/>
              </a:ext>
            </a:extLst>
          </p:cNvPr>
          <p:cNvSpPr txBox="1"/>
          <p:nvPr/>
        </p:nvSpPr>
        <p:spPr>
          <a:xfrm>
            <a:off x="1913247" y="2043900"/>
            <a:ext cx="1165384" cy="2769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dirty="0">
                <a:solidFill>
                  <a:srgbClr val="003C71"/>
                </a:solidFill>
              </a:rPr>
              <a:t>kcompactd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D8F85F-2CEF-41E8-AD15-501754B292BF}"/>
              </a:ext>
            </a:extLst>
          </p:cNvPr>
          <p:cNvSpPr txBox="1"/>
          <p:nvPr/>
        </p:nvSpPr>
        <p:spPr>
          <a:xfrm>
            <a:off x="1745674" y="1171327"/>
            <a:ext cx="1753685" cy="5539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dirty="0">
                <a:solidFill>
                  <a:srgbClr val="003C71"/>
                </a:solidFill>
              </a:rPr>
              <a:t>migrate_pages()/</a:t>
            </a:r>
          </a:p>
          <a:p>
            <a:r>
              <a:rPr lang="en-US" dirty="0">
                <a:solidFill>
                  <a:srgbClr val="003C71"/>
                </a:solidFill>
              </a:rPr>
              <a:t>move_pages()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496CD-A7EC-465C-9E36-4A9637586514}"/>
              </a:ext>
            </a:extLst>
          </p:cNvPr>
          <p:cNvSpPr txBox="1"/>
          <p:nvPr/>
        </p:nvSpPr>
        <p:spPr>
          <a:xfrm>
            <a:off x="703389" y="1827222"/>
            <a:ext cx="827150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Trigger Point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47B5270-F351-43C5-A040-F7738028A653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759200" y="2040685"/>
            <a:ext cx="840197" cy="573318"/>
          </a:xfrm>
          <a:prstGeom prst="bentConnector3">
            <a:avLst/>
          </a:prstGeom>
          <a:ln>
            <a:solidFill>
              <a:schemeClr val="tx2"/>
            </a:solidFill>
            <a:prstDash val="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91FDBB2-B3D7-4118-B166-DE5ED1C17B4F}"/>
              </a:ext>
            </a:extLst>
          </p:cNvPr>
          <p:cNvSpPr/>
          <p:nvPr/>
        </p:nvSpPr>
        <p:spPr>
          <a:xfrm>
            <a:off x="4907280" y="3868508"/>
            <a:ext cx="1555284" cy="2388426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CPU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84231280-F9A0-4974-89F1-0076BD576A52}"/>
              </a:ext>
            </a:extLst>
          </p:cNvPr>
          <p:cNvSpPr/>
          <p:nvPr/>
        </p:nvSpPr>
        <p:spPr>
          <a:xfrm>
            <a:off x="8886417" y="2991267"/>
            <a:ext cx="201465" cy="84026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4F174AD-EA31-436C-9635-5B057391D0D8}"/>
              </a:ext>
            </a:extLst>
          </p:cNvPr>
          <p:cNvCxnSpPr>
            <a:cxnSpLocks/>
            <a:endCxn id="28" idx="0"/>
          </p:cNvCxnSpPr>
          <p:nvPr/>
        </p:nvCxnSpPr>
        <p:spPr>
          <a:xfrm rot="10800000" flipV="1">
            <a:off x="5684922" y="3518216"/>
            <a:ext cx="3245718" cy="350292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33C885A-E45C-43C1-B0B0-5F4D2FA11366}"/>
              </a:ext>
            </a:extLst>
          </p:cNvPr>
          <p:cNvCxnSpPr>
            <a:stCxn id="3" idx="2"/>
          </p:cNvCxnSpPr>
          <p:nvPr/>
        </p:nvCxnSpPr>
        <p:spPr>
          <a:xfrm rot="5400000">
            <a:off x="8398479" y="2193603"/>
            <a:ext cx="1990769" cy="611962"/>
          </a:xfrm>
          <a:prstGeom prst="bentConnector3">
            <a:avLst>
              <a:gd name="adj1" fmla="val 100002"/>
            </a:avLst>
          </a:prstGeom>
          <a:ln>
            <a:solidFill>
              <a:schemeClr val="tx2"/>
            </a:solidFill>
            <a:prstDash val="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539AFA7-F4CB-4788-AA11-31052CA294F0}"/>
              </a:ext>
            </a:extLst>
          </p:cNvPr>
          <p:cNvSpPr txBox="1"/>
          <p:nvPr/>
        </p:nvSpPr>
        <p:spPr>
          <a:xfrm>
            <a:off x="9742598" y="3447938"/>
            <a:ext cx="1325684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SW/HW path control</a:t>
            </a:r>
          </a:p>
        </p:txBody>
      </p:sp>
    </p:spTree>
    <p:extLst>
      <p:ext uri="{BB962C8B-B14F-4D97-AF65-F5344CB8AC3E}">
        <p14:creationId xmlns:p14="http://schemas.microsoft.com/office/powerpoint/2010/main" val="418242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BA65282-4AE1-4BF8-EBE4-836F81BE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</p:spPr>
        <p:txBody>
          <a:bodyPr/>
          <a:lstStyle/>
          <a:p>
            <a:r>
              <a:rPr lang="en-US" altLang="zh-CN" dirty="0"/>
              <a:t>Kernel DSA page copy</a:t>
            </a:r>
            <a:r>
              <a:rPr lang="zh-CN" altLang="en-US" dirty="0"/>
              <a:t>容器迁移的参考数据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00E6F-E796-C08D-D168-106FC9D2F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266" y="2088983"/>
            <a:ext cx="8748020" cy="3231162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DC55739-AF4A-0F8A-AAD8-2B38B7AC6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287719"/>
              </p:ext>
            </p:extLst>
          </p:nvPr>
        </p:nvGraphicFramePr>
        <p:xfrm>
          <a:off x="161639" y="2088983"/>
          <a:ext cx="3061856" cy="3231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564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7249-AA59-EABC-ACEC-6EDDD86B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Node QoS Controller - Overview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96A52F-F7D8-D5A9-3CB5-4AD5DA46E0E0}"/>
              </a:ext>
            </a:extLst>
          </p:cNvPr>
          <p:cNvSpPr txBox="1">
            <a:spLocks/>
          </p:cNvSpPr>
          <p:nvPr/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733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r>
              <a:rPr lang="zh-CN" altLang="en-US" dirty="0"/>
              <a:t>跨</a:t>
            </a:r>
            <a:r>
              <a:rPr lang="en-US" altLang="zh-CN" dirty="0"/>
              <a:t>NUMA</a:t>
            </a:r>
            <a:r>
              <a:rPr lang="zh-CN" altLang="en-US" dirty="0"/>
              <a:t>场景上的探索</a:t>
            </a:r>
            <a:endParaRPr lang="en-US" altLang="zh-C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6C2661-AA4B-0E9E-3332-F9FC08C81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484" y="1604435"/>
            <a:ext cx="6052375" cy="4038984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问题描述：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1500" dirty="0">
                <a:solidFill>
                  <a:schemeClr val="tx1"/>
                </a:solidFill>
              </a:rPr>
              <a:t>Redis</a:t>
            </a:r>
            <a:r>
              <a:rPr lang="zh-CN" altLang="en-US" sz="1500" dirty="0">
                <a:solidFill>
                  <a:schemeClr val="tx1"/>
                </a:solidFill>
              </a:rPr>
              <a:t>是个内存型数据库，会消耗大量的</a:t>
            </a:r>
            <a:r>
              <a:rPr lang="en-US" altLang="zh-CN" sz="1500" dirty="0">
                <a:solidFill>
                  <a:schemeClr val="tx1"/>
                </a:solidFill>
              </a:rPr>
              <a:t>memory pages</a:t>
            </a:r>
            <a:r>
              <a:rPr lang="zh-CN" altLang="en-US" sz="1500" dirty="0">
                <a:solidFill>
                  <a:schemeClr val="tx1"/>
                </a:solidFill>
              </a:rPr>
              <a:t>，如果不加限制，由于</a:t>
            </a:r>
            <a:r>
              <a:rPr lang="en-US" altLang="zh-CN" sz="1500" dirty="0">
                <a:solidFill>
                  <a:schemeClr val="tx1"/>
                </a:solidFill>
              </a:rPr>
              <a:t>Linux loadbalance</a:t>
            </a:r>
            <a:r>
              <a:rPr lang="zh-CN" altLang="en-US" sz="1500" dirty="0">
                <a:solidFill>
                  <a:schemeClr val="tx1"/>
                </a:solidFill>
              </a:rPr>
              <a:t>会导致</a:t>
            </a:r>
            <a:r>
              <a:rPr lang="en-US" altLang="zh-CN" sz="1500" dirty="0">
                <a:solidFill>
                  <a:schemeClr val="tx1"/>
                </a:solidFill>
              </a:rPr>
              <a:t>Redis</a:t>
            </a:r>
            <a:r>
              <a:rPr lang="zh-CN" altLang="en-US" sz="1500" dirty="0">
                <a:solidFill>
                  <a:schemeClr val="tx1"/>
                </a:solidFill>
              </a:rPr>
              <a:t>的</a:t>
            </a:r>
            <a:r>
              <a:rPr lang="en-US" altLang="zh-CN" sz="1500" dirty="0">
                <a:solidFill>
                  <a:schemeClr val="tx1"/>
                </a:solidFill>
              </a:rPr>
              <a:t>pages</a:t>
            </a:r>
            <a:r>
              <a:rPr lang="zh-CN" altLang="en-US" sz="1500" dirty="0">
                <a:solidFill>
                  <a:schemeClr val="tx1"/>
                </a:solidFill>
              </a:rPr>
              <a:t>分布到所有的</a:t>
            </a:r>
            <a:r>
              <a:rPr lang="en-US" altLang="zh-CN" sz="1500">
                <a:solidFill>
                  <a:schemeClr val="tx1"/>
                </a:solidFill>
              </a:rPr>
              <a:t>NUMA Nodes</a:t>
            </a:r>
            <a:r>
              <a:rPr lang="zh-CN" altLang="en-US" sz="1500">
                <a:solidFill>
                  <a:schemeClr val="tx1"/>
                </a:solidFill>
              </a:rPr>
              <a:t>上</a:t>
            </a:r>
            <a:r>
              <a:rPr lang="zh-CN" altLang="en-US" sz="1500" dirty="0">
                <a:solidFill>
                  <a:schemeClr val="tx1"/>
                </a:solidFill>
              </a:rPr>
              <a:t>，当对</a:t>
            </a:r>
            <a:r>
              <a:rPr lang="en-US" altLang="zh-CN" sz="1500" dirty="0">
                <a:solidFill>
                  <a:schemeClr val="tx1"/>
                </a:solidFill>
              </a:rPr>
              <a:t>Redis</a:t>
            </a:r>
            <a:r>
              <a:rPr lang="zh-CN" altLang="en-US" sz="1500" dirty="0">
                <a:solidFill>
                  <a:schemeClr val="tx1"/>
                </a:solidFill>
              </a:rPr>
              <a:t>的服务</a:t>
            </a:r>
            <a:r>
              <a:rPr lang="en-US" altLang="zh-CN" sz="1500" dirty="0">
                <a:solidFill>
                  <a:schemeClr val="tx1"/>
                </a:solidFill>
              </a:rPr>
              <a:t>QoS</a:t>
            </a:r>
            <a:r>
              <a:rPr lang="zh-CN" altLang="en-US" sz="1500" dirty="0">
                <a:solidFill>
                  <a:schemeClr val="tx1"/>
                </a:solidFill>
              </a:rPr>
              <a:t>的要求很高，或者当系统产生干扰的情况下，</a:t>
            </a:r>
            <a:r>
              <a:rPr lang="en-US" altLang="zh-CN" sz="1500" dirty="0">
                <a:solidFill>
                  <a:schemeClr val="tx1"/>
                </a:solidFill>
              </a:rPr>
              <a:t>Redis</a:t>
            </a:r>
            <a:r>
              <a:rPr lang="zh-CN" altLang="en-US" sz="1500" dirty="0">
                <a:solidFill>
                  <a:schemeClr val="tx1"/>
                </a:solidFill>
              </a:rPr>
              <a:t>的服务</a:t>
            </a:r>
            <a:r>
              <a:rPr lang="en-US" altLang="zh-CN" sz="1500" dirty="0">
                <a:solidFill>
                  <a:schemeClr val="tx1"/>
                </a:solidFill>
              </a:rPr>
              <a:t>QoS</a:t>
            </a:r>
            <a:r>
              <a:rPr lang="zh-CN" altLang="en-US" sz="1500" dirty="0">
                <a:solidFill>
                  <a:schemeClr val="tx1"/>
                </a:solidFill>
              </a:rPr>
              <a:t>可能无法达到终端用户的需求</a:t>
            </a:r>
            <a:endParaRPr lang="en-US" altLang="zh-CN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解决办法：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solidFill>
                  <a:schemeClr val="tx1"/>
                </a:solidFill>
              </a:rPr>
              <a:t>	</a:t>
            </a:r>
            <a:r>
              <a:rPr lang="zh-CN" altLang="en-US" sz="1500" dirty="0">
                <a:solidFill>
                  <a:schemeClr val="tx1"/>
                </a:solidFill>
              </a:rPr>
              <a:t>可以将</a:t>
            </a:r>
            <a:r>
              <a:rPr lang="en-US" altLang="zh-CN" sz="1500" dirty="0">
                <a:solidFill>
                  <a:schemeClr val="tx1"/>
                </a:solidFill>
              </a:rPr>
              <a:t>Redis</a:t>
            </a:r>
            <a:r>
              <a:rPr lang="zh-CN" altLang="en-US" sz="1500" dirty="0">
                <a:solidFill>
                  <a:schemeClr val="tx1"/>
                </a:solidFill>
              </a:rPr>
              <a:t>迁移到资源充沛的</a:t>
            </a:r>
            <a:r>
              <a:rPr lang="en-US" altLang="zh-CN" sz="1500" dirty="0">
                <a:solidFill>
                  <a:schemeClr val="tx1"/>
                </a:solidFill>
              </a:rPr>
              <a:t>NUMA node</a:t>
            </a:r>
            <a:r>
              <a:rPr lang="zh-CN" altLang="en-US" sz="1500" dirty="0">
                <a:solidFill>
                  <a:schemeClr val="tx1"/>
                </a:solidFill>
              </a:rPr>
              <a:t>上，或者将干扰者迁到其他</a:t>
            </a:r>
            <a:r>
              <a:rPr lang="en-US" altLang="zh-CN" sz="1500" dirty="0">
                <a:solidFill>
                  <a:schemeClr val="tx1"/>
                </a:solidFill>
              </a:rPr>
              <a:t>NUMA node</a:t>
            </a:r>
            <a:r>
              <a:rPr lang="zh-CN" altLang="en-US" sz="1500" dirty="0">
                <a:solidFill>
                  <a:schemeClr val="tx1"/>
                </a:solidFill>
              </a:rPr>
              <a:t>上</a:t>
            </a:r>
            <a:endParaRPr lang="en-US" altLang="zh-CN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实践情况：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1500" dirty="0">
                <a:solidFill>
                  <a:schemeClr val="tx1"/>
                </a:solidFill>
              </a:rPr>
              <a:t>	</a:t>
            </a:r>
            <a:r>
              <a:rPr lang="zh-CN" altLang="en-US" sz="1500" dirty="0">
                <a:solidFill>
                  <a:schemeClr val="tx1"/>
                </a:solidFill>
              </a:rPr>
              <a:t>借助于</a:t>
            </a:r>
            <a:r>
              <a:rPr lang="en-US" altLang="zh-CN" sz="1500" dirty="0">
                <a:solidFill>
                  <a:schemeClr val="tx1"/>
                </a:solidFill>
              </a:rPr>
              <a:t>Kernel DSA page copy</a:t>
            </a:r>
            <a:r>
              <a:rPr lang="zh-CN" altLang="en-US" sz="1500" dirty="0">
                <a:solidFill>
                  <a:schemeClr val="tx1"/>
                </a:solidFill>
              </a:rPr>
              <a:t>方案，可以使得</a:t>
            </a:r>
            <a:r>
              <a:rPr lang="en-US" altLang="zh-CN" sz="1500" dirty="0">
                <a:solidFill>
                  <a:schemeClr val="tx1"/>
                </a:solidFill>
              </a:rPr>
              <a:t>Redis</a:t>
            </a:r>
            <a:r>
              <a:rPr lang="zh-CN" altLang="en-US" sz="1500" dirty="0">
                <a:solidFill>
                  <a:schemeClr val="tx1"/>
                </a:solidFill>
              </a:rPr>
              <a:t>快速收敛到最佳性能，而</a:t>
            </a:r>
            <a:r>
              <a:rPr lang="en-US" altLang="zh-CN" sz="1500" dirty="0">
                <a:solidFill>
                  <a:schemeClr val="tx1"/>
                </a:solidFill>
              </a:rPr>
              <a:t>CPU</a:t>
            </a:r>
            <a:r>
              <a:rPr lang="zh-CN" altLang="en-US" sz="1500" dirty="0">
                <a:solidFill>
                  <a:schemeClr val="tx1"/>
                </a:solidFill>
              </a:rPr>
              <a:t>的方案会基于</a:t>
            </a:r>
            <a:r>
              <a:rPr lang="en-US" altLang="zh-CN" sz="1500" dirty="0">
                <a:solidFill>
                  <a:schemeClr val="tx1"/>
                </a:solidFill>
              </a:rPr>
              <a:t>NUMA balance</a:t>
            </a:r>
            <a:r>
              <a:rPr lang="zh-CN" altLang="en-US" sz="1500" dirty="0">
                <a:solidFill>
                  <a:schemeClr val="tx1"/>
                </a:solidFill>
              </a:rPr>
              <a:t>慢慢迁移，因此</a:t>
            </a:r>
            <a:r>
              <a:rPr lang="en-US" altLang="zh-CN" sz="1500" dirty="0">
                <a:solidFill>
                  <a:schemeClr val="tx1"/>
                </a:solidFill>
              </a:rPr>
              <a:t>CPU</a:t>
            </a:r>
            <a:r>
              <a:rPr lang="zh-CN" altLang="en-US" sz="1500" dirty="0">
                <a:solidFill>
                  <a:schemeClr val="tx1"/>
                </a:solidFill>
              </a:rPr>
              <a:t>的方案会慢速的收敛。但</a:t>
            </a:r>
            <a:r>
              <a:rPr lang="en-US" altLang="zh-CN" sz="1500" dirty="0">
                <a:solidFill>
                  <a:schemeClr val="tx1"/>
                </a:solidFill>
              </a:rPr>
              <a:t>DSA</a:t>
            </a:r>
            <a:r>
              <a:rPr lang="zh-CN" altLang="en-US" sz="1500" dirty="0">
                <a:solidFill>
                  <a:schemeClr val="tx1"/>
                </a:solidFill>
              </a:rPr>
              <a:t>会使得在迁移的窗口期出现比</a:t>
            </a:r>
            <a:r>
              <a:rPr lang="en-US" altLang="zh-CN" sz="1500" dirty="0">
                <a:solidFill>
                  <a:schemeClr val="tx1"/>
                </a:solidFill>
              </a:rPr>
              <a:t>CPU</a:t>
            </a:r>
            <a:r>
              <a:rPr lang="zh-CN" altLang="en-US" sz="1500" dirty="0">
                <a:solidFill>
                  <a:schemeClr val="tx1"/>
                </a:solidFill>
              </a:rPr>
              <a:t>稍大的抖动，如果看重快速收敛到最佳性能的话，可以使用</a:t>
            </a:r>
            <a:r>
              <a:rPr lang="en-US" altLang="zh-CN" sz="1500" dirty="0">
                <a:solidFill>
                  <a:schemeClr val="tx1"/>
                </a:solidFill>
              </a:rPr>
              <a:t>Kernel DSA page copy</a:t>
            </a:r>
            <a:r>
              <a:rPr lang="zh-CN" altLang="en-US" sz="1500" dirty="0">
                <a:solidFill>
                  <a:schemeClr val="tx1"/>
                </a:solidFill>
              </a:rPr>
              <a:t>来加速</a:t>
            </a:r>
            <a:endParaRPr lang="en-US" altLang="zh-CN" sz="15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62B766-498F-8B82-4B97-CAD71C72A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859" y="1606799"/>
            <a:ext cx="5495649" cy="326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36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950BAA-F384-4CAB-1FB3-DEF9ACA2046B}"/>
              </a:ext>
            </a:extLst>
          </p:cNvPr>
          <p:cNvSpPr txBox="1"/>
          <p:nvPr/>
        </p:nvSpPr>
        <p:spPr>
          <a:xfrm>
            <a:off x="3787676" y="2813447"/>
            <a:ext cx="4616648" cy="6155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zh-CN" altLang="en-US" sz="4000" dirty="0">
                <a:solidFill>
                  <a:srgbClr val="003C71"/>
                </a:solidFill>
              </a:rPr>
              <a:t>更多应用场景的思考</a:t>
            </a:r>
            <a:endParaRPr lang="en-US" sz="4000" dirty="0" err="1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38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950BAA-F384-4CAB-1FB3-DEF9ACA2046B}"/>
              </a:ext>
            </a:extLst>
          </p:cNvPr>
          <p:cNvSpPr txBox="1"/>
          <p:nvPr/>
        </p:nvSpPr>
        <p:spPr>
          <a:xfrm>
            <a:off x="3737181" y="2813447"/>
            <a:ext cx="4717638" cy="6155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altLang="zh-CN" sz="4000" dirty="0">
                <a:solidFill>
                  <a:srgbClr val="003C71"/>
                </a:solidFill>
              </a:rPr>
              <a:t>Kubernetes</a:t>
            </a:r>
            <a:r>
              <a:rPr lang="zh-CN" altLang="en-US" sz="4000" dirty="0">
                <a:solidFill>
                  <a:srgbClr val="003C71"/>
                </a:solidFill>
              </a:rPr>
              <a:t>部署方案</a:t>
            </a:r>
            <a:endParaRPr lang="en-US" sz="4000" dirty="0" err="1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29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7249-AA59-EABC-ACEC-6EDDD86B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Node QoS Controller - Overview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96A52F-F7D8-D5A9-3CB5-4AD5DA46E0E0}"/>
              </a:ext>
            </a:extLst>
          </p:cNvPr>
          <p:cNvSpPr txBox="1">
            <a:spLocks/>
          </p:cNvSpPr>
          <p:nvPr/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733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r>
              <a:rPr lang="zh-CN" altLang="en-US" dirty="0"/>
              <a:t>云上的部署</a:t>
            </a:r>
            <a:endParaRPr lang="en-US" altLang="zh-CN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0E5935B-225E-3BF2-4D8B-065235DF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42" y="1654091"/>
            <a:ext cx="11848515" cy="452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136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57C35049-25C8-EDBF-5A1A-754E16490734}"/>
              </a:ext>
            </a:extLst>
          </p:cNvPr>
          <p:cNvSpPr txBox="1">
            <a:spLocks/>
          </p:cNvSpPr>
          <p:nvPr/>
        </p:nvSpPr>
        <p:spPr>
          <a:xfrm>
            <a:off x="1524000" y="2211705"/>
            <a:ext cx="9144000" cy="1217295"/>
          </a:xfrm>
          <a:prstGeom prst="rect">
            <a:avLst/>
          </a:prstGeom>
        </p:spPr>
        <p:txBody>
          <a:bodyPr vert="horz" lIns="9000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733" b="0" i="0" kern="1200" spc="0" baseline="0">
                <a:solidFill>
                  <a:schemeClr val="tx2"/>
                </a:solidFill>
                <a:latin typeface="Intel Clear"/>
                <a:ea typeface="Intel Clear"/>
                <a:cs typeface="Intel Clear"/>
              </a:defRPr>
            </a:lvl1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0811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34D7-0FC1-43A1-9083-490A14E8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2DFE-5BAA-4F18-A173-7FAE8AA0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zh-CN" altLang="en-US" dirty="0"/>
              <a:t>容器迁移简介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Kernel DSA page copy</a:t>
            </a:r>
            <a:r>
              <a:rPr lang="zh-CN" altLang="en-US" dirty="0"/>
              <a:t>的加速方案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zh-CN" altLang="en-US" dirty="0"/>
              <a:t>更多应用场景探讨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zh-CN" altLang="en-US" dirty="0"/>
              <a:t>云上的部署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zh-CN" altLang="en-US" dirty="0"/>
              <a:t>问题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1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C03E-AF2A-E05E-5364-EB2456AF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什么是容器迁移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3899D7-6035-4BDA-4FA8-8C92B05E543B}"/>
              </a:ext>
            </a:extLst>
          </p:cNvPr>
          <p:cNvSpPr/>
          <p:nvPr/>
        </p:nvSpPr>
        <p:spPr>
          <a:xfrm>
            <a:off x="3094761" y="1952914"/>
            <a:ext cx="1522413" cy="278014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21DB50-22DE-F294-20C6-9B2870A35F08}"/>
              </a:ext>
            </a:extLst>
          </p:cNvPr>
          <p:cNvSpPr/>
          <p:nvPr/>
        </p:nvSpPr>
        <p:spPr>
          <a:xfrm>
            <a:off x="6251282" y="1973234"/>
            <a:ext cx="1505527" cy="278014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FB0AF23-1BF1-3BC8-2618-D493C10DE48C}"/>
              </a:ext>
            </a:extLst>
          </p:cNvPr>
          <p:cNvSpPr/>
          <p:nvPr/>
        </p:nvSpPr>
        <p:spPr>
          <a:xfrm>
            <a:off x="4370388" y="2874964"/>
            <a:ext cx="2163638" cy="130650"/>
          </a:xfrm>
          <a:prstGeom prst="rightArrow">
            <a:avLst>
              <a:gd name="adj1" fmla="val 52430"/>
              <a:gd name="adj2" fmla="val 14567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73512B9-ED5C-33B4-07DA-9048F22742D8}"/>
              </a:ext>
            </a:extLst>
          </p:cNvPr>
          <p:cNvSpPr/>
          <p:nvPr/>
        </p:nvSpPr>
        <p:spPr>
          <a:xfrm rot="10800000">
            <a:off x="4370388" y="4047174"/>
            <a:ext cx="2163638" cy="130650"/>
          </a:xfrm>
          <a:prstGeom prst="rightArrow">
            <a:avLst>
              <a:gd name="adj1" fmla="val 52430"/>
              <a:gd name="adj2" fmla="val 14567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DF6D49-CCBC-0F33-520A-CA6708B87CAF}"/>
              </a:ext>
            </a:extLst>
          </p:cNvPr>
          <p:cNvSpPr/>
          <p:nvPr/>
        </p:nvSpPr>
        <p:spPr>
          <a:xfrm>
            <a:off x="3364001" y="2424430"/>
            <a:ext cx="997267" cy="1021080"/>
          </a:xfrm>
          <a:prstGeom prst="rect">
            <a:avLst/>
          </a:prstGeom>
          <a:solidFill>
            <a:srgbClr val="D1E9F6"/>
          </a:solidFill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AA18A9-22B9-8A2E-293E-65A0D91107F7}"/>
              </a:ext>
            </a:extLst>
          </p:cNvPr>
          <p:cNvSpPr/>
          <p:nvPr/>
        </p:nvSpPr>
        <p:spPr>
          <a:xfrm>
            <a:off x="3567468" y="2782820"/>
            <a:ext cx="695960" cy="599440"/>
          </a:xfrm>
          <a:prstGeom prst="rect">
            <a:avLst/>
          </a:prstGeom>
          <a:solidFill>
            <a:srgbClr val="EDF5D7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79D55A-97F1-BD52-3708-13F288373A4B}"/>
              </a:ext>
            </a:extLst>
          </p:cNvPr>
          <p:cNvSpPr/>
          <p:nvPr/>
        </p:nvSpPr>
        <p:spPr>
          <a:xfrm>
            <a:off x="3512472" y="2728303"/>
            <a:ext cx="695960" cy="599440"/>
          </a:xfrm>
          <a:prstGeom prst="rect">
            <a:avLst/>
          </a:prstGeom>
          <a:solidFill>
            <a:srgbClr val="EDF5D7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07966E-8538-1174-0081-F1ED13A43103}"/>
              </a:ext>
            </a:extLst>
          </p:cNvPr>
          <p:cNvSpPr/>
          <p:nvPr/>
        </p:nvSpPr>
        <p:spPr>
          <a:xfrm>
            <a:off x="3457476" y="2684097"/>
            <a:ext cx="695960" cy="599440"/>
          </a:xfrm>
          <a:prstGeom prst="rect">
            <a:avLst/>
          </a:prstGeom>
          <a:solidFill>
            <a:srgbClr val="EDF5D7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Migrate Pages to node0 for process 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320C-A860-BCCE-043A-61FA2BF9B17B}"/>
              </a:ext>
            </a:extLst>
          </p:cNvPr>
          <p:cNvSpPr/>
          <p:nvPr/>
        </p:nvSpPr>
        <p:spPr>
          <a:xfrm>
            <a:off x="3162684" y="1973234"/>
            <a:ext cx="1505527" cy="278014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5ECFBA-FEBE-54DB-87DB-011EF6EE9ED2}"/>
              </a:ext>
            </a:extLst>
          </p:cNvPr>
          <p:cNvSpPr/>
          <p:nvPr/>
        </p:nvSpPr>
        <p:spPr>
          <a:xfrm>
            <a:off x="6544877" y="3536634"/>
            <a:ext cx="997267" cy="1021080"/>
          </a:xfrm>
          <a:prstGeom prst="rect">
            <a:avLst/>
          </a:prstGeom>
          <a:solidFill>
            <a:srgbClr val="D1E9F6"/>
          </a:solidFill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BE9ABB-B245-ECC0-29C9-4FEFD9EE3244}"/>
              </a:ext>
            </a:extLst>
          </p:cNvPr>
          <p:cNvSpPr/>
          <p:nvPr/>
        </p:nvSpPr>
        <p:spPr>
          <a:xfrm>
            <a:off x="6748344" y="3895024"/>
            <a:ext cx="695960" cy="599440"/>
          </a:xfrm>
          <a:prstGeom prst="rect">
            <a:avLst/>
          </a:prstGeom>
          <a:solidFill>
            <a:srgbClr val="EDF5D7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256A1A-589E-F8D4-82E5-9ED6BAE72A0C}"/>
              </a:ext>
            </a:extLst>
          </p:cNvPr>
          <p:cNvSpPr/>
          <p:nvPr/>
        </p:nvSpPr>
        <p:spPr>
          <a:xfrm>
            <a:off x="6693348" y="3840507"/>
            <a:ext cx="695960" cy="599440"/>
          </a:xfrm>
          <a:prstGeom prst="rect">
            <a:avLst/>
          </a:prstGeom>
          <a:solidFill>
            <a:srgbClr val="EDF5D7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FCD0EB-BFCB-F01C-880B-E71441606169}"/>
              </a:ext>
            </a:extLst>
          </p:cNvPr>
          <p:cNvSpPr/>
          <p:nvPr/>
        </p:nvSpPr>
        <p:spPr>
          <a:xfrm>
            <a:off x="6638352" y="3796301"/>
            <a:ext cx="695960" cy="599440"/>
          </a:xfrm>
          <a:prstGeom prst="rect">
            <a:avLst/>
          </a:prstGeom>
          <a:solidFill>
            <a:srgbClr val="EDF5D7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Migrate Pages to node0 for process 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7351F5-867E-6688-14AD-8C2F5E699F5A}"/>
              </a:ext>
            </a:extLst>
          </p:cNvPr>
          <p:cNvSpPr/>
          <p:nvPr/>
        </p:nvSpPr>
        <p:spPr>
          <a:xfrm>
            <a:off x="6534027" y="2424430"/>
            <a:ext cx="997267" cy="1021080"/>
          </a:xfrm>
          <a:prstGeom prst="rect">
            <a:avLst/>
          </a:prstGeom>
          <a:solidFill>
            <a:srgbClr val="D1E9F6"/>
          </a:solidFill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12EC3B-0F58-9326-1888-F438E3D529EF}"/>
              </a:ext>
            </a:extLst>
          </p:cNvPr>
          <p:cNvSpPr/>
          <p:nvPr/>
        </p:nvSpPr>
        <p:spPr>
          <a:xfrm>
            <a:off x="3364001" y="3582006"/>
            <a:ext cx="997267" cy="1021080"/>
          </a:xfrm>
          <a:prstGeom prst="rect">
            <a:avLst/>
          </a:prstGeom>
          <a:solidFill>
            <a:srgbClr val="D1E9F6"/>
          </a:solidFill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71CEE6-FDD4-87C9-4979-7155E327695F}"/>
              </a:ext>
            </a:extLst>
          </p:cNvPr>
          <p:cNvSpPr txBox="1"/>
          <p:nvPr/>
        </p:nvSpPr>
        <p:spPr>
          <a:xfrm>
            <a:off x="3636339" y="2469485"/>
            <a:ext cx="338234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/>
              <a:t>Pod1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E59F0-62E5-7B20-1911-A32258F47CF4}"/>
              </a:ext>
            </a:extLst>
          </p:cNvPr>
          <p:cNvSpPr txBox="1"/>
          <p:nvPr/>
        </p:nvSpPr>
        <p:spPr>
          <a:xfrm>
            <a:off x="6863543" y="2836337"/>
            <a:ext cx="338234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/>
              <a:t>Pod1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502A3B-3AA0-4D0B-5D7A-29DBFF2123F0}"/>
              </a:ext>
            </a:extLst>
          </p:cNvPr>
          <p:cNvSpPr txBox="1"/>
          <p:nvPr/>
        </p:nvSpPr>
        <p:spPr>
          <a:xfrm>
            <a:off x="3686850" y="4028372"/>
            <a:ext cx="338234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/>
              <a:t>Pod2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57C388-094F-A22D-B4FD-CE610D8BD286}"/>
              </a:ext>
            </a:extLst>
          </p:cNvPr>
          <p:cNvSpPr txBox="1"/>
          <p:nvPr/>
        </p:nvSpPr>
        <p:spPr>
          <a:xfrm>
            <a:off x="6859854" y="3584281"/>
            <a:ext cx="338234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/>
              <a:t>Pod2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532005-2071-A176-B768-F7DD3501C032}"/>
              </a:ext>
            </a:extLst>
          </p:cNvPr>
          <p:cNvSpPr txBox="1"/>
          <p:nvPr/>
        </p:nvSpPr>
        <p:spPr>
          <a:xfrm>
            <a:off x="3583456" y="2011354"/>
            <a:ext cx="621965" cy="2462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600" dirty="0"/>
              <a:t>Node0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C15974-8AEA-0FB2-1702-4D34B40BAABD}"/>
              </a:ext>
            </a:extLst>
          </p:cNvPr>
          <p:cNvSpPr txBox="1"/>
          <p:nvPr/>
        </p:nvSpPr>
        <p:spPr>
          <a:xfrm>
            <a:off x="6713821" y="2011354"/>
            <a:ext cx="621965" cy="2462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600" dirty="0"/>
              <a:t>Node1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DED609-04EB-59E1-C980-EA0312555D45}"/>
              </a:ext>
            </a:extLst>
          </p:cNvPr>
          <p:cNvSpPr txBox="1"/>
          <p:nvPr/>
        </p:nvSpPr>
        <p:spPr>
          <a:xfrm>
            <a:off x="4743081" y="2675098"/>
            <a:ext cx="1412246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/>
              <a:t>Migrate to Node1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FBAB7B-CE4B-3380-5A50-2256C6510C09}"/>
              </a:ext>
            </a:extLst>
          </p:cNvPr>
          <p:cNvSpPr txBox="1"/>
          <p:nvPr/>
        </p:nvSpPr>
        <p:spPr>
          <a:xfrm>
            <a:off x="4754300" y="3861017"/>
            <a:ext cx="1412246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/>
              <a:t>Migrate to Node0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C6A3D-18BF-B5A9-8D5F-A164B5404594}"/>
              </a:ext>
            </a:extLst>
          </p:cNvPr>
          <p:cNvSpPr txBox="1"/>
          <p:nvPr/>
        </p:nvSpPr>
        <p:spPr>
          <a:xfrm>
            <a:off x="920449" y="5165516"/>
            <a:ext cx="10873169" cy="98488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zh-CN" altLang="en-US" sz="1600" dirty="0">
                <a:solidFill>
                  <a:srgbClr val="003C71"/>
                </a:solidFill>
              </a:rPr>
              <a:t>从</a:t>
            </a:r>
            <a:r>
              <a:rPr lang="en-US" altLang="zh-CN" sz="1600" dirty="0">
                <a:solidFill>
                  <a:srgbClr val="003C71"/>
                </a:solidFill>
              </a:rPr>
              <a:t>software</a:t>
            </a:r>
            <a:r>
              <a:rPr lang="zh-CN" altLang="en-US" sz="1600" dirty="0">
                <a:solidFill>
                  <a:srgbClr val="003C71"/>
                </a:solidFill>
              </a:rPr>
              <a:t>的角度看，他们只是在</a:t>
            </a:r>
            <a:r>
              <a:rPr lang="en-US" altLang="zh-CN" sz="1600" dirty="0">
                <a:solidFill>
                  <a:srgbClr val="003C71"/>
                </a:solidFill>
              </a:rPr>
              <a:t>NUMA Nodes</a:t>
            </a:r>
            <a:r>
              <a:rPr lang="zh-CN" altLang="en-US" sz="1600" dirty="0">
                <a:solidFill>
                  <a:srgbClr val="003C71"/>
                </a:solidFill>
              </a:rPr>
              <a:t>上做容器迁移，这种</a:t>
            </a:r>
            <a:r>
              <a:rPr lang="en-US" altLang="zh-CN" sz="1600" dirty="0">
                <a:solidFill>
                  <a:srgbClr val="003C71"/>
                </a:solidFill>
              </a:rPr>
              <a:t>NUMA Nodes</a:t>
            </a:r>
            <a:r>
              <a:rPr lang="zh-CN" altLang="en-US" sz="1600" dirty="0">
                <a:solidFill>
                  <a:srgbClr val="003C71"/>
                </a:solidFill>
              </a:rPr>
              <a:t>看上去是无差别的</a:t>
            </a:r>
            <a:endParaRPr lang="en-US" altLang="zh-CN" sz="1600" dirty="0">
              <a:solidFill>
                <a:srgbClr val="003C7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zh-CN" altLang="en-US" sz="1600" dirty="0">
                <a:solidFill>
                  <a:srgbClr val="003C71"/>
                </a:solidFill>
              </a:rPr>
              <a:t>从物理内存存储介质看，他们可以是非常不同的内存存储介质，比如</a:t>
            </a:r>
            <a:r>
              <a:rPr lang="en-US" altLang="zh-CN" sz="1600" dirty="0">
                <a:solidFill>
                  <a:srgbClr val="003C71"/>
                </a:solidFill>
              </a:rPr>
              <a:t>Node0/Node1</a:t>
            </a:r>
            <a:r>
              <a:rPr lang="zh-CN" altLang="en-US" sz="1600" dirty="0">
                <a:solidFill>
                  <a:srgbClr val="003C71"/>
                </a:solidFill>
              </a:rPr>
              <a:t>分别可以是</a:t>
            </a:r>
            <a:r>
              <a:rPr lang="en-US" altLang="zh-CN" sz="1600" dirty="0">
                <a:solidFill>
                  <a:srgbClr val="003C71"/>
                </a:solidFill>
              </a:rPr>
              <a:t>DDR5</a:t>
            </a:r>
            <a:r>
              <a:rPr lang="zh-CN" altLang="en-US" sz="1600" dirty="0">
                <a:solidFill>
                  <a:srgbClr val="003C71"/>
                </a:solidFill>
              </a:rPr>
              <a:t>或者</a:t>
            </a:r>
            <a:r>
              <a:rPr lang="en-US" altLang="zh-CN" sz="1600" dirty="0">
                <a:solidFill>
                  <a:srgbClr val="003C71"/>
                </a:solidFill>
              </a:rPr>
              <a:t>CXL/PMEM</a:t>
            </a:r>
            <a:r>
              <a:rPr lang="zh-CN" altLang="en-US" sz="1600" dirty="0">
                <a:solidFill>
                  <a:srgbClr val="003C71"/>
                </a:solidFill>
              </a:rPr>
              <a:t>等</a:t>
            </a:r>
            <a:endParaRPr lang="en-US" altLang="zh-CN" sz="1600" dirty="0">
              <a:solidFill>
                <a:srgbClr val="003C7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03C7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rgbClr val="003C71"/>
                </a:solidFill>
              </a:rPr>
              <a:t>容器迁移是基于</a:t>
            </a:r>
            <a:r>
              <a:rPr lang="en-US" altLang="zh-CN" sz="1600" dirty="0">
                <a:solidFill>
                  <a:srgbClr val="003C71"/>
                </a:solidFill>
              </a:rPr>
              <a:t>NUMA Nodes</a:t>
            </a:r>
            <a:r>
              <a:rPr lang="zh-CN" altLang="en-US" sz="1600" dirty="0">
                <a:solidFill>
                  <a:srgbClr val="003C71"/>
                </a:solidFill>
              </a:rPr>
              <a:t>的迁移，可以在相同或者差异很大的物理内存介质上做迁移</a:t>
            </a:r>
            <a:endParaRPr lang="en-US" sz="1600" dirty="0" err="1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3831-DF2F-35AA-6FCF-C8AF6462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为什么需要容器迁移 </a:t>
            </a:r>
            <a:r>
              <a:rPr lang="en-US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FB17F-0939-1AA3-0EA9-BA5FEC8C6564}"/>
              </a:ext>
            </a:extLst>
          </p:cNvPr>
          <p:cNvSpPr txBox="1"/>
          <p:nvPr/>
        </p:nvSpPr>
        <p:spPr>
          <a:xfrm>
            <a:off x="846454" y="1414729"/>
            <a:ext cx="9969327" cy="15388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zh-CN" altLang="en-US" sz="1600" dirty="0"/>
              <a:t>对于容器迁移的需求，简单总结会有以下几种诉求：</a:t>
            </a:r>
            <a:endParaRPr lang="en-US" altLang="zh-CN" sz="1600" dirty="0"/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zh-CN" altLang="en-US" sz="1400" dirty="0"/>
              <a:t>云服务厂商对于整机资源的分配和调度：对于机器资源的合理利用需求，会导致容器在不同的</a:t>
            </a:r>
            <a:r>
              <a:rPr lang="en-US" altLang="zh-CN" sz="1400" dirty="0"/>
              <a:t>NUMA Nodes</a:t>
            </a:r>
            <a:r>
              <a:rPr lang="zh-CN" altLang="en-US" sz="1400" dirty="0"/>
              <a:t>上做迁移以均衡整机资源的合理分配和利用</a:t>
            </a:r>
            <a:endParaRPr lang="en-US" altLang="zh-CN" sz="1400" dirty="0"/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zh-CN" altLang="en-US" sz="1400" dirty="0"/>
              <a:t>对于</a:t>
            </a:r>
            <a:r>
              <a:rPr lang="en-US" altLang="zh-CN" sz="1400" dirty="0"/>
              <a:t>Workload</a:t>
            </a:r>
            <a:r>
              <a:rPr lang="zh-CN" altLang="en-US" sz="1400" dirty="0"/>
              <a:t>的服务</a:t>
            </a:r>
            <a:r>
              <a:rPr lang="en-US" altLang="zh-CN" sz="1400" dirty="0"/>
              <a:t>QoS</a:t>
            </a:r>
            <a:r>
              <a:rPr lang="zh-CN" altLang="en-US" sz="1400" dirty="0"/>
              <a:t>的保障：多种</a:t>
            </a:r>
            <a:r>
              <a:rPr lang="en-US" altLang="zh-CN" sz="1400" dirty="0"/>
              <a:t>Workload</a:t>
            </a:r>
            <a:r>
              <a:rPr lang="zh-CN" altLang="en-US" sz="1400" dirty="0"/>
              <a:t>混布场景下，相互之间会产生干扰，导致需要将干扰者或者被干扰者容器做迁移，以保障</a:t>
            </a:r>
            <a:r>
              <a:rPr lang="en-US" altLang="zh-CN" sz="1400" dirty="0"/>
              <a:t>Workload</a:t>
            </a:r>
            <a:r>
              <a:rPr lang="zh-CN" altLang="en-US" sz="1400" dirty="0"/>
              <a:t>的服务</a:t>
            </a:r>
            <a:r>
              <a:rPr lang="en-US" altLang="zh-CN" sz="1400" dirty="0"/>
              <a:t>QoS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zh-CN" altLang="en-US" sz="1400" dirty="0"/>
              <a:t>针对</a:t>
            </a:r>
            <a:r>
              <a:rPr lang="en-US" altLang="zh-CN" sz="1400" dirty="0"/>
              <a:t>Memory tiering</a:t>
            </a:r>
            <a:r>
              <a:rPr lang="zh-CN" altLang="en-US" sz="1400" dirty="0"/>
              <a:t>多级内存卸载场景的应用：冷热页，冷热容器在多级内存间的迁移，以满足节省昂贵的</a:t>
            </a:r>
            <a:r>
              <a:rPr lang="en-US" altLang="zh-CN" sz="1400" dirty="0"/>
              <a:t>DDR</a:t>
            </a:r>
            <a:r>
              <a:rPr lang="zh-CN" altLang="en-US" sz="1400" dirty="0"/>
              <a:t>以及可以快速拉起来响应用户的请求</a:t>
            </a:r>
            <a:endParaRPr lang="en-US" altLang="zh-CN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D0A64-6FC7-D7F1-7EC3-6F66896D0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121" y="3022128"/>
            <a:ext cx="4744448" cy="28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7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8AE1-762D-439D-8DFF-F843823B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之前的解决方案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97E71A-47E6-B185-D5B2-EB1665A20DF6}"/>
              </a:ext>
            </a:extLst>
          </p:cNvPr>
          <p:cNvCxnSpPr/>
          <p:nvPr/>
        </p:nvCxnSpPr>
        <p:spPr>
          <a:xfrm>
            <a:off x="480292" y="3084936"/>
            <a:ext cx="4932217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03C1C41-496A-65F9-E489-AE7A866374C9}"/>
              </a:ext>
            </a:extLst>
          </p:cNvPr>
          <p:cNvSpPr/>
          <p:nvPr/>
        </p:nvSpPr>
        <p:spPr>
          <a:xfrm>
            <a:off x="1862025" y="2451195"/>
            <a:ext cx="2163638" cy="130650"/>
          </a:xfrm>
          <a:prstGeom prst="rightArrow">
            <a:avLst>
              <a:gd name="adj1" fmla="val 52430"/>
              <a:gd name="adj2" fmla="val 14567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8C4CCD-D556-4C98-F751-3B23D69E0DBD}"/>
              </a:ext>
            </a:extLst>
          </p:cNvPr>
          <p:cNvSpPr/>
          <p:nvPr/>
        </p:nvSpPr>
        <p:spPr>
          <a:xfrm>
            <a:off x="855638" y="2000661"/>
            <a:ext cx="997267" cy="1021080"/>
          </a:xfrm>
          <a:prstGeom prst="rect">
            <a:avLst/>
          </a:prstGeom>
          <a:solidFill>
            <a:srgbClr val="D1E9F6"/>
          </a:solidFill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0E4E8A-F6F4-D945-C9DB-7E4003D9E4CF}"/>
              </a:ext>
            </a:extLst>
          </p:cNvPr>
          <p:cNvSpPr/>
          <p:nvPr/>
        </p:nvSpPr>
        <p:spPr>
          <a:xfrm>
            <a:off x="1059105" y="2359051"/>
            <a:ext cx="695960" cy="599440"/>
          </a:xfrm>
          <a:prstGeom prst="rect">
            <a:avLst/>
          </a:prstGeom>
          <a:solidFill>
            <a:srgbClr val="EDF5D7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ACE760-EE6C-7F0A-546B-0971BE582F3F}"/>
              </a:ext>
            </a:extLst>
          </p:cNvPr>
          <p:cNvSpPr/>
          <p:nvPr/>
        </p:nvSpPr>
        <p:spPr>
          <a:xfrm>
            <a:off x="1004109" y="2304534"/>
            <a:ext cx="695960" cy="599440"/>
          </a:xfrm>
          <a:prstGeom prst="rect">
            <a:avLst/>
          </a:prstGeom>
          <a:solidFill>
            <a:srgbClr val="EDF5D7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180655-AB91-828A-C966-55A211270258}"/>
              </a:ext>
            </a:extLst>
          </p:cNvPr>
          <p:cNvSpPr/>
          <p:nvPr/>
        </p:nvSpPr>
        <p:spPr>
          <a:xfrm>
            <a:off x="949113" y="2260328"/>
            <a:ext cx="695960" cy="599440"/>
          </a:xfrm>
          <a:prstGeom prst="rect">
            <a:avLst/>
          </a:prstGeom>
          <a:solidFill>
            <a:srgbClr val="EDF5D7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Migrate Pages to node0 for process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A094E7-BD6E-90D2-0B0E-93FFF8A67F1D}"/>
              </a:ext>
            </a:extLst>
          </p:cNvPr>
          <p:cNvSpPr/>
          <p:nvPr/>
        </p:nvSpPr>
        <p:spPr>
          <a:xfrm>
            <a:off x="4025664" y="2000661"/>
            <a:ext cx="997267" cy="1021080"/>
          </a:xfrm>
          <a:prstGeom prst="rect">
            <a:avLst/>
          </a:prstGeom>
          <a:solidFill>
            <a:srgbClr val="D1E9F6"/>
          </a:solidFill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6280AA-C2FC-BF9E-2F5E-F7E9B3401767}"/>
              </a:ext>
            </a:extLst>
          </p:cNvPr>
          <p:cNvSpPr txBox="1"/>
          <p:nvPr/>
        </p:nvSpPr>
        <p:spPr>
          <a:xfrm>
            <a:off x="1127976" y="2045716"/>
            <a:ext cx="338234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/>
              <a:t>Pod1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543032-624F-78FA-7656-D577E1AA626B}"/>
              </a:ext>
            </a:extLst>
          </p:cNvPr>
          <p:cNvSpPr txBox="1"/>
          <p:nvPr/>
        </p:nvSpPr>
        <p:spPr>
          <a:xfrm>
            <a:off x="4355180" y="2412568"/>
            <a:ext cx="338234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/>
              <a:t>Pod1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24D252-C3F6-DBA3-4780-5F82C9C5BA95}"/>
              </a:ext>
            </a:extLst>
          </p:cNvPr>
          <p:cNvSpPr txBox="1"/>
          <p:nvPr/>
        </p:nvSpPr>
        <p:spPr>
          <a:xfrm>
            <a:off x="1102801" y="1698417"/>
            <a:ext cx="545021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/>
              <a:t>Node0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B3E225-51DD-9C71-AA80-0B90AC4C396C}"/>
              </a:ext>
            </a:extLst>
          </p:cNvPr>
          <p:cNvSpPr txBox="1"/>
          <p:nvPr/>
        </p:nvSpPr>
        <p:spPr>
          <a:xfrm>
            <a:off x="4233166" y="1698417"/>
            <a:ext cx="545021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/>
              <a:t>Node1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A7BFEC-7D0C-0845-40EC-0D6BFE49EA70}"/>
              </a:ext>
            </a:extLst>
          </p:cNvPr>
          <p:cNvSpPr txBox="1"/>
          <p:nvPr/>
        </p:nvSpPr>
        <p:spPr>
          <a:xfrm>
            <a:off x="2234718" y="2251329"/>
            <a:ext cx="1412246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/>
              <a:t>Migrate to Node1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F96E9B4-57AC-A32E-B76E-F5EAA366C89E}"/>
              </a:ext>
            </a:extLst>
          </p:cNvPr>
          <p:cNvSpPr/>
          <p:nvPr/>
        </p:nvSpPr>
        <p:spPr>
          <a:xfrm>
            <a:off x="618843" y="3265982"/>
            <a:ext cx="4773084" cy="1721660"/>
          </a:xfrm>
          <a:prstGeom prst="roundRect">
            <a:avLst/>
          </a:prstGeom>
          <a:solidFill>
            <a:srgbClr val="FDE4D6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9EF844-9485-F0E5-2674-BEBB71411E41}"/>
              </a:ext>
            </a:extLst>
          </p:cNvPr>
          <p:cNvSpPr/>
          <p:nvPr/>
        </p:nvSpPr>
        <p:spPr>
          <a:xfrm>
            <a:off x="2935054" y="3463643"/>
            <a:ext cx="1995054" cy="3140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migrate_page 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68BAB5-F3A5-008C-E0CC-B5F7305651D1}"/>
              </a:ext>
            </a:extLst>
          </p:cNvPr>
          <p:cNvSpPr/>
          <p:nvPr/>
        </p:nvSpPr>
        <p:spPr>
          <a:xfrm>
            <a:off x="1219205" y="5366717"/>
            <a:ext cx="3814619" cy="382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B05A47-E284-AFBE-7028-B3B3B2ECD43A}"/>
              </a:ext>
            </a:extLst>
          </p:cNvPr>
          <p:cNvCxnSpPr>
            <a:cxnSpLocks/>
          </p:cNvCxnSpPr>
          <p:nvPr/>
        </p:nvCxnSpPr>
        <p:spPr>
          <a:xfrm>
            <a:off x="3933311" y="3777679"/>
            <a:ext cx="0" cy="158588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6DEDB54-D2F8-0397-D5E5-5C11E7F2B8FF}"/>
              </a:ext>
            </a:extLst>
          </p:cNvPr>
          <p:cNvSpPr/>
          <p:nvPr/>
        </p:nvSpPr>
        <p:spPr>
          <a:xfrm>
            <a:off x="2635334" y="3691784"/>
            <a:ext cx="1995054" cy="3140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migrate_page N - 1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4D819A-EB7F-FDBF-58F7-C9A3816D84F6}"/>
              </a:ext>
            </a:extLst>
          </p:cNvPr>
          <p:cNvCxnSpPr>
            <a:cxnSpLocks/>
          </p:cNvCxnSpPr>
          <p:nvPr/>
        </p:nvCxnSpPr>
        <p:spPr>
          <a:xfrm>
            <a:off x="3633591" y="4005820"/>
            <a:ext cx="0" cy="13577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AE48F2A-2A10-0090-3212-324692A709BB}"/>
              </a:ext>
            </a:extLst>
          </p:cNvPr>
          <p:cNvSpPr/>
          <p:nvPr/>
        </p:nvSpPr>
        <p:spPr>
          <a:xfrm>
            <a:off x="2315757" y="3912531"/>
            <a:ext cx="1995054" cy="3140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 …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8846C9-63DA-BEA7-9F48-952422548068}"/>
              </a:ext>
            </a:extLst>
          </p:cNvPr>
          <p:cNvCxnSpPr>
            <a:cxnSpLocks/>
          </p:cNvCxnSpPr>
          <p:nvPr/>
        </p:nvCxnSpPr>
        <p:spPr>
          <a:xfrm>
            <a:off x="3314014" y="4226567"/>
            <a:ext cx="0" cy="11369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CD7E5EB-365D-9B66-DC29-DF3C85B74338}"/>
              </a:ext>
            </a:extLst>
          </p:cNvPr>
          <p:cNvSpPr/>
          <p:nvPr/>
        </p:nvSpPr>
        <p:spPr>
          <a:xfrm>
            <a:off x="2016037" y="4140672"/>
            <a:ext cx="1995054" cy="3140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migrate_page 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244D01-EA60-4645-D837-C618E06ACCC6}"/>
              </a:ext>
            </a:extLst>
          </p:cNvPr>
          <p:cNvCxnSpPr>
            <a:cxnSpLocks/>
          </p:cNvCxnSpPr>
          <p:nvPr/>
        </p:nvCxnSpPr>
        <p:spPr>
          <a:xfrm flipH="1">
            <a:off x="3014075" y="4454708"/>
            <a:ext cx="219" cy="90885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89EEDC0-D8CB-298F-7915-069FE767BF2E}"/>
              </a:ext>
            </a:extLst>
          </p:cNvPr>
          <p:cNvSpPr/>
          <p:nvPr/>
        </p:nvSpPr>
        <p:spPr>
          <a:xfrm>
            <a:off x="1698670" y="4370654"/>
            <a:ext cx="1995054" cy="3140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migrate_page 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7C4830-2FA3-C7BC-3E3E-149170C58B4B}"/>
              </a:ext>
            </a:extLst>
          </p:cNvPr>
          <p:cNvCxnSpPr>
            <a:cxnSpLocks/>
          </p:cNvCxnSpPr>
          <p:nvPr/>
        </p:nvCxnSpPr>
        <p:spPr>
          <a:xfrm>
            <a:off x="2696927" y="4684690"/>
            <a:ext cx="0" cy="68202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A3E9AF2-703A-A1F0-E30E-B51E9F27790C}"/>
              </a:ext>
            </a:extLst>
          </p:cNvPr>
          <p:cNvSpPr/>
          <p:nvPr/>
        </p:nvSpPr>
        <p:spPr>
          <a:xfrm>
            <a:off x="1398950" y="4598795"/>
            <a:ext cx="1995054" cy="3140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migrate_page 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77133D-ACD1-B907-D1F6-C7725E84C109}"/>
              </a:ext>
            </a:extLst>
          </p:cNvPr>
          <p:cNvCxnSpPr>
            <a:cxnSpLocks/>
          </p:cNvCxnSpPr>
          <p:nvPr/>
        </p:nvCxnSpPr>
        <p:spPr>
          <a:xfrm>
            <a:off x="2397207" y="4912831"/>
            <a:ext cx="0" cy="45388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21F11B-978F-6E22-FD8C-920BA35ACF9B}"/>
              </a:ext>
            </a:extLst>
          </p:cNvPr>
          <p:cNvCxnSpPr/>
          <p:nvPr/>
        </p:nvCxnSpPr>
        <p:spPr>
          <a:xfrm flipV="1">
            <a:off x="1120684" y="3353575"/>
            <a:ext cx="1576243" cy="1245220"/>
          </a:xfrm>
          <a:prstGeom prst="straightConnector1">
            <a:avLst/>
          </a:prstGeom>
          <a:ln w="6350">
            <a:solidFill>
              <a:schemeClr val="tx2"/>
            </a:solidFill>
            <a:prstDash val="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E45D98C-DBC8-074F-AEED-59CE19CFB4D3}"/>
              </a:ext>
            </a:extLst>
          </p:cNvPr>
          <p:cNvSpPr txBox="1"/>
          <p:nvPr/>
        </p:nvSpPr>
        <p:spPr>
          <a:xfrm rot="-2280000">
            <a:off x="1174166" y="3808432"/>
            <a:ext cx="1292020" cy="1384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900" dirty="0"/>
              <a:t>migrate page one by one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6AA110-1EF3-64C4-E12F-2C7ED86211CE}"/>
              </a:ext>
            </a:extLst>
          </p:cNvPr>
          <p:cNvSpPr txBox="1"/>
          <p:nvPr/>
        </p:nvSpPr>
        <p:spPr>
          <a:xfrm>
            <a:off x="767473" y="3284095"/>
            <a:ext cx="1133472" cy="138499"/>
          </a:xfrm>
          <a:prstGeom prst="rect">
            <a:avLst/>
          </a:prstGeom>
          <a:solidFill>
            <a:srgbClr val="FFE79B"/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900" dirty="0" err="1"/>
              <a:t>migrate_pages</a:t>
            </a:r>
            <a:endParaRPr lang="en-US" sz="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14134-4796-BC3C-4006-B684D2EA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05" y="1488619"/>
            <a:ext cx="6576710" cy="44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0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E32D3A-E20C-3F2D-1E5D-1E83E3818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39" y="2101074"/>
            <a:ext cx="9202580" cy="42270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323831-DF2F-35AA-6FCF-C8AF6462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376561"/>
            <a:ext cx="10972800" cy="1158240"/>
          </a:xfrm>
        </p:spPr>
        <p:txBody>
          <a:bodyPr/>
          <a:lstStyle/>
          <a:p>
            <a:r>
              <a:rPr lang="zh-CN" altLang="en-US" dirty="0"/>
              <a:t>堵点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FB17F-0939-1AA3-0EA9-BA5FEC8C6564}"/>
              </a:ext>
            </a:extLst>
          </p:cNvPr>
          <p:cNvSpPr txBox="1"/>
          <p:nvPr/>
        </p:nvSpPr>
        <p:spPr>
          <a:xfrm>
            <a:off x="301508" y="1423966"/>
            <a:ext cx="9969327" cy="67710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zh-CN" altLang="en-US" sz="1600" dirty="0"/>
              <a:t>对于</a:t>
            </a:r>
            <a:r>
              <a:rPr lang="en-US" altLang="zh-CN" sz="1600" dirty="0"/>
              <a:t>Kernel</a:t>
            </a:r>
            <a:r>
              <a:rPr lang="zh-CN" altLang="en-US" sz="1600" dirty="0"/>
              <a:t>的容器迁移，从</a:t>
            </a:r>
            <a:r>
              <a:rPr lang="en-US" altLang="zh-CN" sz="1600" dirty="0"/>
              <a:t>FlameGraph</a:t>
            </a:r>
            <a:r>
              <a:rPr lang="zh-CN" altLang="en-US" sz="1600" dirty="0"/>
              <a:t>中可以看到：</a:t>
            </a:r>
            <a:endParaRPr lang="en-US" altLang="zh-CN" sz="1600" dirty="0"/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zh-CN" altLang="en-US" sz="1400" dirty="0"/>
              <a:t>整个</a:t>
            </a:r>
            <a:r>
              <a:rPr lang="en-US" altLang="zh-CN" sz="1400" dirty="0"/>
              <a:t>Container Migration</a:t>
            </a:r>
            <a:r>
              <a:rPr lang="zh-CN" altLang="en-US" sz="1400" dirty="0"/>
              <a:t>过程中，</a:t>
            </a:r>
            <a:r>
              <a:rPr lang="en-US" altLang="zh-CN" sz="1400" dirty="0"/>
              <a:t>copy_page()</a:t>
            </a:r>
            <a:r>
              <a:rPr lang="zh-CN" altLang="en-US" sz="1400" dirty="0"/>
              <a:t>的占比是相当高的</a:t>
            </a:r>
            <a:endParaRPr lang="en-US" altLang="zh-CN" sz="1400" dirty="0"/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zh-CN" altLang="en-US" sz="1400" dirty="0"/>
              <a:t>如果能缩短或者加速</a:t>
            </a:r>
            <a:r>
              <a:rPr lang="en-US" altLang="zh-CN" sz="1400" dirty="0"/>
              <a:t>copy_page()</a:t>
            </a:r>
            <a:r>
              <a:rPr lang="zh-CN" altLang="en-US" sz="1400" dirty="0"/>
              <a:t>部分的话，整个</a:t>
            </a:r>
            <a:r>
              <a:rPr lang="en-US" altLang="zh-CN" sz="1400" dirty="0"/>
              <a:t>Container Migration</a:t>
            </a:r>
            <a:r>
              <a:rPr lang="zh-CN" altLang="en-US" sz="1400" dirty="0"/>
              <a:t>的时间就会极大的缩短</a:t>
            </a:r>
            <a:endParaRPr lang="en-US" altLang="zh-CN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D5CD75-412A-F7C1-5CE3-AAB70FE91209}"/>
              </a:ext>
            </a:extLst>
          </p:cNvPr>
          <p:cNvSpPr/>
          <p:nvPr/>
        </p:nvSpPr>
        <p:spPr>
          <a:xfrm>
            <a:off x="3186545" y="3299692"/>
            <a:ext cx="5735782" cy="838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3D3B5F6-C954-F0A0-E87C-449BB278E783}"/>
              </a:ext>
            </a:extLst>
          </p:cNvPr>
          <p:cNvSpPr/>
          <p:nvPr/>
        </p:nvSpPr>
        <p:spPr>
          <a:xfrm rot="16200000">
            <a:off x="7275232" y="2662361"/>
            <a:ext cx="853423" cy="1023563"/>
          </a:xfrm>
          <a:prstGeom prst="arc">
            <a:avLst>
              <a:gd name="adj1" fmla="val 16200000"/>
              <a:gd name="adj2" fmla="val 476054"/>
            </a:avLst>
          </a:prstGeom>
          <a:ln w="9525">
            <a:solidFill>
              <a:schemeClr val="tx2"/>
            </a:solidFill>
            <a:head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FD4A1-0DA0-85E0-F183-84A32467074B}"/>
              </a:ext>
            </a:extLst>
          </p:cNvPr>
          <p:cNvSpPr txBox="1"/>
          <p:nvPr/>
        </p:nvSpPr>
        <p:spPr>
          <a:xfrm>
            <a:off x="7722228" y="2582206"/>
            <a:ext cx="1591027" cy="1692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zh-CN" sz="1100" dirty="0"/>
              <a:t>c</a:t>
            </a:r>
            <a:r>
              <a:rPr lang="en-US" sz="1100" dirty="0"/>
              <a:t>opy_page()</a:t>
            </a:r>
            <a:r>
              <a:rPr lang="zh-CN" altLang="en-US" sz="1100" dirty="0"/>
              <a:t>占比很大</a:t>
            </a:r>
            <a:endParaRPr lang="en-US" sz="1100" dirty="0" err="1"/>
          </a:p>
        </p:txBody>
      </p:sp>
    </p:spTree>
    <p:extLst>
      <p:ext uri="{BB962C8B-B14F-4D97-AF65-F5344CB8AC3E}">
        <p14:creationId xmlns:p14="http://schemas.microsoft.com/office/powerpoint/2010/main" val="344896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6F4C17-F6FC-3C61-D615-B485018A37CB}"/>
              </a:ext>
            </a:extLst>
          </p:cNvPr>
          <p:cNvSpPr txBox="1"/>
          <p:nvPr/>
        </p:nvSpPr>
        <p:spPr>
          <a:xfrm>
            <a:off x="1874494" y="2150532"/>
            <a:ext cx="8443017" cy="6155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zh-CN" altLang="en-US" sz="4000" dirty="0"/>
              <a:t>如何加速容器迁移 </a:t>
            </a:r>
            <a:r>
              <a:rPr lang="en-US" altLang="zh-CN" sz="4000" dirty="0"/>
              <a:t>– </a:t>
            </a:r>
            <a:r>
              <a:rPr lang="zh-CN" altLang="en-US" sz="4000" dirty="0"/>
              <a:t>加速</a:t>
            </a:r>
            <a:r>
              <a:rPr lang="en-US" altLang="zh-CN" sz="4000" dirty="0"/>
              <a:t>page_copy()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C42C4-D585-373F-7F51-BF844F62E7E8}"/>
              </a:ext>
            </a:extLst>
          </p:cNvPr>
          <p:cNvSpPr txBox="1"/>
          <p:nvPr/>
        </p:nvSpPr>
        <p:spPr>
          <a:xfrm>
            <a:off x="3511043" y="3230142"/>
            <a:ext cx="5847755" cy="8617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rgbClr val="003C71"/>
                </a:solidFill>
              </a:rPr>
              <a:t>软硬结合的解决方案：</a:t>
            </a:r>
            <a:endParaRPr lang="en-US" altLang="zh-CN" sz="2000" dirty="0">
              <a:solidFill>
                <a:srgbClr val="003C71"/>
              </a:solidFill>
            </a:endParaRPr>
          </a:p>
          <a:p>
            <a:pPr marL="457200" indent="-457200">
              <a:buAutoNum type="alphaLcPeriod"/>
            </a:pPr>
            <a:r>
              <a:rPr lang="zh-CN" altLang="en-US" sz="1600" dirty="0">
                <a:solidFill>
                  <a:srgbClr val="003C71"/>
                </a:solidFill>
              </a:rPr>
              <a:t>适配软件以发挥现有硬件的更大能效</a:t>
            </a:r>
            <a:endParaRPr lang="en-US" altLang="zh-CN" sz="1600" dirty="0">
              <a:solidFill>
                <a:srgbClr val="003C71"/>
              </a:solidFill>
            </a:endParaRPr>
          </a:p>
          <a:p>
            <a:pPr marL="457200" indent="-457200">
              <a:buAutoNum type="alphaLcPeriod"/>
            </a:pPr>
            <a:r>
              <a:rPr lang="zh-CN" altLang="en-US" sz="1600" dirty="0">
                <a:solidFill>
                  <a:srgbClr val="003C71"/>
                </a:solidFill>
              </a:rPr>
              <a:t>利用硬件的特性来解决好软件的需求（指令集、加速器</a:t>
            </a:r>
            <a:r>
              <a:rPr lang="zh-CN" altLang="en-US" sz="2000" dirty="0">
                <a:solidFill>
                  <a:srgbClr val="003C71"/>
                </a:solidFill>
              </a:rPr>
              <a:t>）</a:t>
            </a:r>
            <a:endParaRPr lang="en-US" sz="2000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72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6F4C17-F6FC-3C61-D615-B485018A37CB}"/>
              </a:ext>
            </a:extLst>
          </p:cNvPr>
          <p:cNvSpPr txBox="1"/>
          <p:nvPr/>
        </p:nvSpPr>
        <p:spPr>
          <a:xfrm>
            <a:off x="902277" y="2150532"/>
            <a:ext cx="10387459" cy="6155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zh-CN" altLang="en-US" sz="4000" dirty="0"/>
              <a:t>方案：</a:t>
            </a:r>
            <a:r>
              <a:rPr lang="en-US" altLang="zh-CN" sz="4000" dirty="0"/>
              <a:t>Kernel DSA page copy</a:t>
            </a:r>
            <a:r>
              <a:rPr lang="zh-CN" altLang="en-US" sz="4000" dirty="0"/>
              <a:t>加速的容器迁移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C42C4-D585-373F-7F51-BF844F62E7E8}"/>
              </a:ext>
            </a:extLst>
          </p:cNvPr>
          <p:cNvSpPr txBox="1"/>
          <p:nvPr/>
        </p:nvSpPr>
        <p:spPr>
          <a:xfrm>
            <a:off x="2265624" y="3431309"/>
            <a:ext cx="7660752" cy="2462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03C71"/>
                </a:solidFill>
              </a:rPr>
              <a:t>借助英特尔第四代</a:t>
            </a:r>
            <a:r>
              <a:rPr lang="en-US" altLang="zh-CN" sz="1600" dirty="0">
                <a:solidFill>
                  <a:srgbClr val="003C71"/>
                </a:solidFill>
              </a:rPr>
              <a:t>Xeon</a:t>
            </a:r>
            <a:r>
              <a:rPr lang="zh-CN" altLang="en-US" sz="1600" dirty="0">
                <a:solidFill>
                  <a:srgbClr val="003C71"/>
                </a:solidFill>
              </a:rPr>
              <a:t>计算平台的加速器</a:t>
            </a:r>
            <a:r>
              <a:rPr lang="en-US" altLang="zh-CN" sz="1600" dirty="0">
                <a:solidFill>
                  <a:srgbClr val="003C71"/>
                </a:solidFill>
              </a:rPr>
              <a:t>DSA</a:t>
            </a:r>
            <a:r>
              <a:rPr lang="zh-CN" altLang="en-US" sz="1600" dirty="0">
                <a:solidFill>
                  <a:srgbClr val="003C71"/>
                </a:solidFill>
              </a:rPr>
              <a:t>加速容器迁移中大量的</a:t>
            </a:r>
            <a:r>
              <a:rPr lang="en-US" altLang="zh-CN" sz="1600" dirty="0">
                <a:solidFill>
                  <a:srgbClr val="003C71"/>
                </a:solidFill>
              </a:rPr>
              <a:t>page copy</a:t>
            </a:r>
            <a:endParaRPr lang="en-US" sz="1600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9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5028" y="341686"/>
            <a:ext cx="10972800" cy="553998"/>
          </a:xfrm>
        </p:spPr>
        <p:txBody>
          <a:bodyPr/>
          <a:lstStyle/>
          <a:p>
            <a:r>
              <a:rPr lang="en-US" sz="3600" dirty="0"/>
              <a:t>I</a:t>
            </a:r>
            <a:r>
              <a:rPr lang="en-US" altLang="zh-CN" sz="3600" dirty="0"/>
              <a:t>ntel DSA(Data Stream Accelerator)</a:t>
            </a:r>
            <a:r>
              <a:rPr lang="zh-CN" altLang="en-US" sz="3600" dirty="0"/>
              <a:t>简介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DF1FC4-0C48-4E9E-A4B7-56A12603DAE0}"/>
              </a:ext>
            </a:extLst>
          </p:cNvPr>
          <p:cNvGrpSpPr/>
          <p:nvPr/>
        </p:nvGrpSpPr>
        <p:grpSpPr>
          <a:xfrm>
            <a:off x="386860" y="1447093"/>
            <a:ext cx="4061411" cy="4336650"/>
            <a:chOff x="386860" y="1447093"/>
            <a:chExt cx="4061411" cy="4336650"/>
          </a:xfrm>
        </p:grpSpPr>
        <p:sp>
          <p:nvSpPr>
            <p:cNvPr id="34" name="Rounded Rectangle 5">
              <a:extLst>
                <a:ext uri="{FF2B5EF4-FFF2-40B4-BE49-F238E27FC236}">
                  <a16:creationId xmlns:a16="http://schemas.microsoft.com/office/drawing/2014/main" id="{36B6C0D6-B5F6-4757-8999-6EA4BD13AD90}"/>
                </a:ext>
              </a:extLst>
            </p:cNvPr>
            <p:cNvSpPr/>
            <p:nvPr/>
          </p:nvSpPr>
          <p:spPr bwMode="auto">
            <a:xfrm>
              <a:off x="483381" y="2332100"/>
              <a:ext cx="3877493" cy="837287"/>
            </a:xfrm>
            <a:prstGeom prst="round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u="none" dirty="0">
                  <a:latin typeface="Calibri" panose="020F0502020204030204" pitchFamily="34" charset="0"/>
                </a:rPr>
                <a:t>M2IOSF</a:t>
              </a:r>
            </a:p>
          </p:txBody>
        </p:sp>
        <p:sp>
          <p:nvSpPr>
            <p:cNvPr id="35" name="Rounded Rectangle 6">
              <a:extLst>
                <a:ext uri="{FF2B5EF4-FFF2-40B4-BE49-F238E27FC236}">
                  <a16:creationId xmlns:a16="http://schemas.microsoft.com/office/drawing/2014/main" id="{D6F8669F-3B84-48D2-BFA9-139D28F7970A}"/>
                </a:ext>
              </a:extLst>
            </p:cNvPr>
            <p:cNvSpPr/>
            <p:nvPr/>
          </p:nvSpPr>
          <p:spPr bwMode="auto">
            <a:xfrm>
              <a:off x="878714" y="2712685"/>
              <a:ext cx="3059070" cy="346209"/>
            </a:xfrm>
            <a:prstGeom prst="round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u="none" dirty="0">
                  <a:latin typeface="Calibri" panose="020F0502020204030204" pitchFamily="34" charset="0"/>
                </a:rPr>
                <a:t>IOMMU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B95539-22E8-42F6-93EF-F30A4D640A48}"/>
                </a:ext>
              </a:extLst>
            </p:cNvPr>
            <p:cNvCxnSpPr>
              <a:stCxn id="56" idx="2"/>
              <a:endCxn id="34" idx="0"/>
            </p:cNvCxnSpPr>
            <p:nvPr/>
          </p:nvCxnSpPr>
          <p:spPr bwMode="auto">
            <a:xfrm>
              <a:off x="2422127" y="2179866"/>
              <a:ext cx="0" cy="15223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Rounded Rectangle 9">
              <a:extLst>
                <a:ext uri="{FF2B5EF4-FFF2-40B4-BE49-F238E27FC236}">
                  <a16:creationId xmlns:a16="http://schemas.microsoft.com/office/drawing/2014/main" id="{34E89975-B046-4CA2-970C-9EF8D26691B1}"/>
                </a:ext>
              </a:extLst>
            </p:cNvPr>
            <p:cNvSpPr/>
            <p:nvPr/>
          </p:nvSpPr>
          <p:spPr bwMode="auto">
            <a:xfrm>
              <a:off x="1734650" y="3778321"/>
              <a:ext cx="1397394" cy="1508747"/>
            </a:xfrm>
            <a:prstGeom prst="roundRect">
              <a:avLst/>
            </a:prstGeom>
            <a:solidFill>
              <a:srgbClr val="FFCC66"/>
            </a:solidFill>
            <a:ln w="12700">
              <a:solidFill>
                <a:schemeClr val="tx1"/>
              </a:solidFill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Data</a:t>
              </a:r>
            </a:p>
            <a:p>
              <a:pPr algn="ctr">
                <a:buNone/>
              </a:pPr>
              <a:r>
                <a:rPr lang="en-US" dirty="0">
                  <a:latin typeface="Calibri" panose="020F0502020204030204" pitchFamily="34" charset="0"/>
                </a:rPr>
                <a:t>Streaming</a:t>
              </a:r>
            </a:p>
            <a:p>
              <a:pPr algn="ctr">
                <a:buNone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</a:rPr>
                <a:t>Accelerator</a:t>
              </a:r>
            </a:p>
          </p:txBody>
        </p:sp>
        <p:sp>
          <p:nvSpPr>
            <p:cNvPr id="40" name="Rounded Rectangle 10">
              <a:extLst>
                <a:ext uri="{FF2B5EF4-FFF2-40B4-BE49-F238E27FC236}">
                  <a16:creationId xmlns:a16="http://schemas.microsoft.com/office/drawing/2014/main" id="{DC0D2BB0-B774-4E5D-9D74-51AE9204A383}"/>
                </a:ext>
              </a:extLst>
            </p:cNvPr>
            <p:cNvSpPr/>
            <p:nvPr/>
          </p:nvSpPr>
          <p:spPr bwMode="auto">
            <a:xfrm>
              <a:off x="1976613" y="3822989"/>
              <a:ext cx="994200" cy="272549"/>
            </a:xfrm>
            <a:prstGeom prst="round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1100" u="none" dirty="0">
                  <a:latin typeface="Segoe UI" panose="020B0502040204020203" pitchFamily="34" charset="0"/>
                  <a:cs typeface="Segoe UI" panose="020B0502040204020203" pitchFamily="34" charset="0"/>
                </a:rPr>
                <a:t>Device TLBs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C85EE7-E258-4759-B12B-871EF8C9539B}"/>
                </a:ext>
              </a:extLst>
            </p:cNvPr>
            <p:cNvCxnSpPr>
              <a:endCxn id="40" idx="0"/>
            </p:cNvCxnSpPr>
            <p:nvPr/>
          </p:nvCxnSpPr>
          <p:spPr bwMode="auto">
            <a:xfrm>
              <a:off x="2463606" y="3166932"/>
              <a:ext cx="10107" cy="656057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E6AE62-BF44-4B6E-BE07-437F5B6D84D1}"/>
                </a:ext>
              </a:extLst>
            </p:cNvPr>
            <p:cNvSpPr txBox="1"/>
            <p:nvPr/>
          </p:nvSpPr>
          <p:spPr>
            <a:xfrm rot="5400000">
              <a:off x="3217314" y="1745663"/>
              <a:ext cx="640823" cy="259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200" u="none" dirty="0"/>
                <a:t>Memory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A289640-2372-4142-B761-880CA296916B}"/>
                </a:ext>
              </a:extLst>
            </p:cNvPr>
            <p:cNvCxnSpPr/>
            <p:nvPr/>
          </p:nvCxnSpPr>
          <p:spPr bwMode="auto">
            <a:xfrm rot="5400000">
              <a:off x="3173016" y="1798921"/>
              <a:ext cx="0" cy="152953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971CA72-7646-4985-B257-0A1DBB1DCA5C}"/>
                </a:ext>
              </a:extLst>
            </p:cNvPr>
            <p:cNvSpPr/>
            <p:nvPr/>
          </p:nvSpPr>
          <p:spPr bwMode="auto">
            <a:xfrm>
              <a:off x="3190903" y="1665462"/>
              <a:ext cx="58590" cy="3805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A37B305-BF6A-4014-8C9E-FBED598E30AD}"/>
                </a:ext>
              </a:extLst>
            </p:cNvPr>
            <p:cNvSpPr/>
            <p:nvPr/>
          </p:nvSpPr>
          <p:spPr bwMode="auto">
            <a:xfrm>
              <a:off x="3249493" y="1665462"/>
              <a:ext cx="58590" cy="3805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6A3DF6C-6F5A-4CD9-B541-711AAE190E49}"/>
                </a:ext>
              </a:extLst>
            </p:cNvPr>
            <p:cNvSpPr/>
            <p:nvPr/>
          </p:nvSpPr>
          <p:spPr bwMode="auto">
            <a:xfrm>
              <a:off x="3308083" y="1665462"/>
              <a:ext cx="58590" cy="3805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F3F4659-0188-4B2D-B7A4-D3E0BF183C32}"/>
                </a:ext>
              </a:extLst>
            </p:cNvPr>
            <p:cNvSpPr/>
            <p:nvPr/>
          </p:nvSpPr>
          <p:spPr bwMode="auto">
            <a:xfrm>
              <a:off x="3366673" y="1665462"/>
              <a:ext cx="58590" cy="3805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cs typeface="Arial" charset="0"/>
              </a:endParaRPr>
            </a:p>
          </p:txBody>
        </p:sp>
        <p:sp>
          <p:nvSpPr>
            <p:cNvPr id="56" name="Rounded Rectangle 22">
              <a:extLst>
                <a:ext uri="{FF2B5EF4-FFF2-40B4-BE49-F238E27FC236}">
                  <a16:creationId xmlns:a16="http://schemas.microsoft.com/office/drawing/2014/main" id="{83B03399-4FA4-4B13-BA15-B0450E31C890}"/>
                </a:ext>
              </a:extLst>
            </p:cNvPr>
            <p:cNvSpPr/>
            <p:nvPr/>
          </p:nvSpPr>
          <p:spPr bwMode="auto">
            <a:xfrm>
              <a:off x="1733836" y="1570931"/>
              <a:ext cx="1376581" cy="608935"/>
            </a:xfrm>
            <a:prstGeom prst="round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buNone/>
              </a:pPr>
              <a:r>
                <a:rPr lang="en-US" sz="1600" u="none" dirty="0">
                  <a:latin typeface="Calibri" panose="020F0502020204030204" pitchFamily="34" charset="0"/>
                </a:rPr>
                <a:t>Core(s)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68CE3B-B74F-40ED-8563-6A7F9211C29F}"/>
                </a:ext>
              </a:extLst>
            </p:cNvPr>
            <p:cNvSpPr txBox="1"/>
            <p:nvPr/>
          </p:nvSpPr>
          <p:spPr>
            <a:xfrm>
              <a:off x="2558179" y="3428848"/>
              <a:ext cx="925869" cy="194038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3C71"/>
                  </a:solidFill>
                </a:rPr>
                <a:t>IOSF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EDE24F-F38F-4CA5-A3FD-6C47F65FF7F2}"/>
                </a:ext>
              </a:extLst>
            </p:cNvPr>
            <p:cNvSpPr/>
            <p:nvPr/>
          </p:nvSpPr>
          <p:spPr>
            <a:xfrm>
              <a:off x="386860" y="1447093"/>
              <a:ext cx="4061411" cy="394405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AE2FE9-1BD7-4DC9-820A-2FC36DB33A6E}"/>
                </a:ext>
              </a:extLst>
            </p:cNvPr>
            <p:cNvSpPr txBox="1"/>
            <p:nvPr/>
          </p:nvSpPr>
          <p:spPr>
            <a:xfrm>
              <a:off x="425377" y="5568299"/>
              <a:ext cx="4015940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IN" sz="1400" b="1" dirty="0"/>
                <a:t>Logical Representation</a:t>
              </a:r>
              <a:endParaRPr lang="en-US" sz="1400" b="1" dirty="0" err="1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D667B0-1905-46CE-BDAF-1EB3456B71B3}"/>
              </a:ext>
            </a:extLst>
          </p:cNvPr>
          <p:cNvGrpSpPr/>
          <p:nvPr/>
        </p:nvGrpSpPr>
        <p:grpSpPr>
          <a:xfrm>
            <a:off x="4632306" y="1457795"/>
            <a:ext cx="5409374" cy="4357506"/>
            <a:chOff x="4632306" y="1457795"/>
            <a:chExt cx="5409374" cy="4357506"/>
          </a:xfrm>
        </p:grpSpPr>
        <p:grpSp>
          <p:nvGrpSpPr>
            <p:cNvPr id="127" name="Group 126"/>
            <p:cNvGrpSpPr/>
            <p:nvPr/>
          </p:nvGrpSpPr>
          <p:grpSpPr>
            <a:xfrm>
              <a:off x="4632306" y="1457795"/>
              <a:ext cx="4015277" cy="3952517"/>
              <a:chOff x="272238" y="2401024"/>
              <a:chExt cx="4640187" cy="3842911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50732" y="2401024"/>
                <a:ext cx="4450151" cy="38336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211390" y="6015250"/>
                <a:ext cx="809536" cy="22868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3C71"/>
                    </a:solidFill>
                    <a:latin typeface="Nirmala UI" panose="020B0502040204020203" pitchFamily="34" charset="0"/>
                    <a:cs typeface="Nirmala UI" panose="020B0502040204020203" pitchFamily="34" charset="0"/>
                  </a:rPr>
                  <a:t>SPR SoC</a:t>
                </a:r>
              </a:p>
            </p:txBody>
          </p:sp>
          <p:pic>
            <p:nvPicPr>
              <p:cNvPr id="22" name="Picture 6" descr="image00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2238" y="2419842"/>
                <a:ext cx="4640187" cy="3589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1778814" y="2743570"/>
                <a:ext cx="207447" cy="38970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IN" sz="1200" dirty="0">
                    <a:solidFill>
                      <a:prstClr val="white"/>
                    </a:solidFill>
                  </a:rPr>
                  <a:t>Acc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186125" y="2739515"/>
                <a:ext cx="207447" cy="38970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IN" sz="1200" dirty="0">
                    <a:solidFill>
                      <a:prstClr val="white"/>
                    </a:solidFill>
                  </a:rPr>
                  <a:t>Acc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778815" y="5290452"/>
                <a:ext cx="207448" cy="38970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IN" sz="1200" dirty="0">
                    <a:solidFill>
                      <a:prstClr val="white"/>
                    </a:solidFill>
                  </a:rPr>
                  <a:t>Acc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186124" y="5290457"/>
                <a:ext cx="207447" cy="38970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IN" sz="1200" dirty="0">
                    <a:solidFill>
                      <a:prstClr val="white"/>
                    </a:solidFill>
                  </a:rPr>
                  <a:t>Acc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0358A30-CD3C-482D-8600-D36FD6E12E08}"/>
                </a:ext>
              </a:extLst>
            </p:cNvPr>
            <p:cNvSpPr txBox="1"/>
            <p:nvPr/>
          </p:nvSpPr>
          <p:spPr>
            <a:xfrm>
              <a:off x="6025740" y="5599857"/>
              <a:ext cx="4015940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IN" sz="1400" b="1" dirty="0"/>
                <a:t>Physical Representation (XCC SKU)</a:t>
              </a:r>
              <a:endParaRPr lang="en-US" sz="1400" b="1" dirty="0" err="1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9234FD-1D1D-426F-9166-A7E3B12E6929}"/>
              </a:ext>
            </a:extLst>
          </p:cNvPr>
          <p:cNvGrpSpPr/>
          <p:nvPr/>
        </p:nvGrpSpPr>
        <p:grpSpPr>
          <a:xfrm>
            <a:off x="7307017" y="1407362"/>
            <a:ext cx="4722549" cy="4002950"/>
            <a:chOff x="7243525" y="1407362"/>
            <a:chExt cx="4722549" cy="4002950"/>
          </a:xfrm>
        </p:grpSpPr>
        <p:grpSp>
          <p:nvGrpSpPr>
            <p:cNvPr id="128" name="Group 127"/>
            <p:cNvGrpSpPr/>
            <p:nvPr/>
          </p:nvGrpSpPr>
          <p:grpSpPr>
            <a:xfrm>
              <a:off x="8937995" y="1407362"/>
              <a:ext cx="3028079" cy="4002950"/>
              <a:chOff x="5022505" y="2408996"/>
              <a:chExt cx="3028079" cy="382573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5022505" y="2408996"/>
                <a:ext cx="3028079" cy="382573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520007" y="5948834"/>
                <a:ext cx="351058" cy="205906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Nirmala UI" panose="020B0502040204020203" pitchFamily="34" charset="0"/>
                    <a:cs typeface="Nirmala UI" panose="020B0502040204020203" pitchFamily="34" charset="0"/>
                  </a:rPr>
                  <a:t>ACC</a:t>
                </a:r>
              </a:p>
            </p:txBody>
          </p:sp>
          <p:grpSp>
            <p:nvGrpSpPr>
              <p:cNvPr id="108" name="Group 107"/>
              <p:cNvGrpSpPr/>
              <p:nvPr/>
            </p:nvGrpSpPr>
            <p:grpSpPr>
              <a:xfrm>
                <a:off x="5101393" y="2499858"/>
                <a:ext cx="2925516" cy="2540056"/>
                <a:chOff x="2896231" y="890706"/>
                <a:chExt cx="5051430" cy="3943216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2996143" y="890706"/>
                  <a:ext cx="4898963" cy="1192023"/>
                  <a:chOff x="4228607" y="343280"/>
                  <a:chExt cx="3886200" cy="971170"/>
                </a:xfrm>
              </p:grpSpPr>
              <p:sp>
                <p:nvSpPr>
                  <p:cNvPr id="117" name="Rectangle 116"/>
                  <p:cNvSpPr>
                    <a:spLocks/>
                  </p:cNvSpPr>
                  <p:nvPr/>
                </p:nvSpPr>
                <p:spPr>
                  <a:xfrm>
                    <a:off x="4228607" y="1085850"/>
                    <a:ext cx="3886200" cy="228600"/>
                  </a:xfrm>
                  <a:prstGeom prst="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 w="12700" cap="flat" cmpd="sng" algn="ctr">
                    <a:noFill/>
                    <a:prstDash val="solid"/>
                  </a:ln>
                  <a:effectLst/>
                </p:spPr>
                <p:txBody>
                  <a:bodyPr lIns="0" tIns="0" rIns="0" bIns="0" rtlCol="0" anchor="ctr" anchorCtr="1"/>
                  <a:lstStyle/>
                  <a:p>
                    <a:pPr algn="ctr" defTabSz="609585">
                      <a:defRPr/>
                    </a:pPr>
                    <a:r>
                      <a:rPr lang="en-US" sz="1200" b="1" kern="0" dirty="0">
                        <a:latin typeface="Neo Sans Intel"/>
                        <a:ea typeface="Intel Clear" charset="0"/>
                        <a:cs typeface="Intel Clear" charset="0"/>
                      </a:rPr>
                      <a:t>IO fabric interface</a:t>
                    </a:r>
                    <a:endParaRPr lang="en-US" sz="1400" b="1" kern="0" dirty="0">
                      <a:latin typeface="Neo Sans Intel"/>
                      <a:ea typeface="Intel Clear" charset="0"/>
                      <a:cs typeface="Intel Clear" charset="0"/>
                    </a:endParaRPr>
                  </a:p>
                </p:txBody>
              </p:sp>
              <p:grpSp>
                <p:nvGrpSpPr>
                  <p:cNvPr id="118" name="Group 117"/>
                  <p:cNvGrpSpPr/>
                  <p:nvPr/>
                </p:nvGrpSpPr>
                <p:grpSpPr>
                  <a:xfrm>
                    <a:off x="6153389" y="343280"/>
                    <a:ext cx="1719511" cy="730166"/>
                    <a:chOff x="6151680" y="343280"/>
                    <a:chExt cx="1719511" cy="730166"/>
                  </a:xfrm>
                </p:grpSpPr>
                <p:sp>
                  <p:nvSpPr>
                    <p:cNvPr id="120" name="Up-Down Arrow 119"/>
                    <p:cNvSpPr/>
                    <p:nvPr/>
                  </p:nvSpPr>
                  <p:spPr>
                    <a:xfrm flipH="1">
                      <a:off x="6151680" y="343280"/>
                      <a:ext cx="267525" cy="730166"/>
                    </a:xfrm>
                    <a:prstGeom prst="upDownArrow">
                      <a:avLst>
                        <a:gd name="adj1" fmla="val 61111"/>
                        <a:gd name="adj2" fmla="val 50000"/>
                      </a:avLst>
                    </a:prstGeom>
                    <a:solidFill>
                      <a:schemeClr val="accent3">
                        <a:lumMod val="75000"/>
                      </a:schemeClr>
                    </a:solidFill>
                    <a:ln w="12700" cap="flat" cmpd="sng" algn="ctr">
                      <a:noFill/>
                      <a:prstDash val="solid"/>
                    </a:ln>
                    <a:effectLst/>
                  </p:spPr>
                  <p:txBody>
                    <a:bodyPr lIns="0" tIns="0" rIns="0" bIns="0" rtlCol="0" anchor="ctr" anchorCtr="1"/>
                    <a:lstStyle/>
                    <a:p>
                      <a:pPr algn="ctr" defTabSz="609585"/>
                      <a:endParaRPr lang="en-US" sz="1200" b="1" kern="0" dirty="0">
                        <a:latin typeface="Neo Sans Intel"/>
                        <a:ea typeface="Intel Clear" charset="0"/>
                        <a:cs typeface="Intel Clear" charset="0"/>
                      </a:endParaRPr>
                    </a:p>
                  </p:txBody>
                </p:sp>
                <p:sp>
                  <p:nvSpPr>
                    <p:cNvPr id="119" name="Rectangle 118"/>
                    <p:cNvSpPr/>
                    <p:nvPr/>
                  </p:nvSpPr>
                  <p:spPr>
                    <a:xfrm>
                      <a:off x="6559269" y="443960"/>
                      <a:ext cx="1311922" cy="457200"/>
                    </a:xfrm>
                    <a:prstGeom prst="rect">
                      <a:avLst/>
                    </a:prstGeom>
                    <a:noFill/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wrap="none" lIns="0" tIns="0" rIns="158496" bIns="0" rtlCol="0" anchor="ctr"/>
                    <a:lstStyle/>
                    <a:p>
                      <a:pPr defTabSz="609585">
                        <a:defRPr/>
                      </a:pPr>
                      <a:r>
                        <a:rPr lang="en-US" sz="1333" kern="0" dirty="0">
                          <a:solidFill>
                            <a:prstClr val="white"/>
                          </a:solidFill>
                          <a:latin typeface="Neo Sans Intel"/>
                          <a:ea typeface="Intel Clear" charset="0"/>
                          <a:cs typeface="Intel Clear" charset="0"/>
                        </a:rPr>
                        <a:t>IO Fabric </a:t>
                      </a:r>
                    </a:p>
                  </p:txBody>
                </p:sp>
              </p:grpSp>
            </p:grpSp>
            <p:sp>
              <p:nvSpPr>
                <p:cNvPr id="110" name="Up-Down Arrow 109"/>
                <p:cNvSpPr/>
                <p:nvPr/>
              </p:nvSpPr>
              <p:spPr>
                <a:xfrm flipH="1">
                  <a:off x="5176567" y="2078850"/>
                  <a:ext cx="288173" cy="1269406"/>
                </a:xfrm>
                <a:prstGeom prst="upDownArrow">
                  <a:avLst>
                    <a:gd name="adj1" fmla="val 61111"/>
                    <a:gd name="adj2" fmla="val 38150"/>
                  </a:avLst>
                </a:prstGeom>
                <a:solidFill>
                  <a:schemeClr val="accent3">
                    <a:lumMod val="75000"/>
                  </a:scheme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ctr" anchorCtr="1"/>
                <a:lstStyle/>
                <a:p>
                  <a:pPr algn="ctr" defTabSz="609585"/>
                  <a:endParaRPr lang="en-US" sz="1200" b="1" kern="0" dirty="0">
                    <a:latin typeface="Neo Sans Intel"/>
                    <a:ea typeface="Intel Clear" charset="0"/>
                    <a:cs typeface="Intel Clear" charset="0"/>
                  </a:endParaRPr>
                </a:p>
              </p:txBody>
            </p:sp>
            <p:sp>
              <p:nvSpPr>
                <p:cNvPr id="111" name="Rectangle 110"/>
                <p:cNvSpPr>
                  <a:spLocks/>
                </p:cNvSpPr>
                <p:nvPr/>
              </p:nvSpPr>
              <p:spPr>
                <a:xfrm>
                  <a:off x="4614046" y="3352136"/>
                  <a:ext cx="1365358" cy="1481786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ctr" anchorCtr="1"/>
                <a:lstStyle/>
                <a:p>
                  <a:pPr algn="ctr" defTabSz="609585">
                    <a:defRPr/>
                  </a:pPr>
                  <a:r>
                    <a:rPr lang="en-US" sz="1467" b="1" kern="0" dirty="0">
                      <a:solidFill>
                        <a:prstClr val="white"/>
                      </a:solidFill>
                      <a:latin typeface="Nirmala UI" panose="020B0502040204020203" pitchFamily="34" charset="0"/>
                      <a:ea typeface="Intel Clear" charset="0"/>
                      <a:cs typeface="Nirmala UI" panose="020B0502040204020203" pitchFamily="34" charset="0"/>
                    </a:rPr>
                    <a:t>IAX</a:t>
                  </a:r>
                </a:p>
              </p:txBody>
            </p:sp>
            <p:sp>
              <p:nvSpPr>
                <p:cNvPr id="112" name="Up-Down Arrow 111"/>
                <p:cNvSpPr/>
                <p:nvPr/>
              </p:nvSpPr>
              <p:spPr>
                <a:xfrm flipH="1">
                  <a:off x="3150227" y="2099101"/>
                  <a:ext cx="274121" cy="1269406"/>
                </a:xfrm>
                <a:prstGeom prst="upDownArrow">
                  <a:avLst>
                    <a:gd name="adj1" fmla="val 61111"/>
                    <a:gd name="adj2" fmla="val 38150"/>
                  </a:avLst>
                </a:prstGeom>
                <a:solidFill>
                  <a:schemeClr val="accent3">
                    <a:lumMod val="75000"/>
                  </a:scheme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ctr" anchorCtr="1"/>
                <a:lstStyle/>
                <a:p>
                  <a:pPr algn="ctr" defTabSz="609585"/>
                  <a:endParaRPr lang="en-US" sz="1200" b="1" kern="0" dirty="0">
                    <a:latin typeface="Neo Sans Intel"/>
                    <a:ea typeface="Intel Clear" charset="0"/>
                    <a:cs typeface="Intel Clear" charset="0"/>
                  </a:endParaRPr>
                </a:p>
              </p:txBody>
            </p:sp>
            <p:sp>
              <p:nvSpPr>
                <p:cNvPr id="114" name="Rectangle 113"/>
                <p:cNvSpPr>
                  <a:spLocks/>
                </p:cNvSpPr>
                <p:nvPr/>
              </p:nvSpPr>
              <p:spPr>
                <a:xfrm>
                  <a:off x="2896231" y="3352136"/>
                  <a:ext cx="920255" cy="1481786"/>
                </a:xfrm>
                <a:prstGeom prst="rect">
                  <a:avLst/>
                </a:prstGeom>
                <a:solidFill>
                  <a:srgbClr val="00B050"/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ctr" anchorCtr="1"/>
                <a:lstStyle/>
                <a:p>
                  <a:pPr algn="ctr" defTabSz="609585">
                    <a:defRPr/>
                  </a:pPr>
                  <a:r>
                    <a:rPr lang="en-US" sz="1467" b="1" kern="0" dirty="0">
                      <a:solidFill>
                        <a:prstClr val="white"/>
                      </a:solidFill>
                      <a:latin typeface="Nirmala UI" panose="020B0502040204020203" pitchFamily="34" charset="0"/>
                      <a:ea typeface="Intel Clear" charset="0"/>
                      <a:cs typeface="Nirmala UI" panose="020B0502040204020203" pitchFamily="34" charset="0"/>
                    </a:rPr>
                    <a:t>DSA</a:t>
                  </a:r>
                </a:p>
              </p:txBody>
            </p:sp>
            <p:sp>
              <p:nvSpPr>
                <p:cNvPr id="115" name="Rectangle 114"/>
                <p:cNvSpPr>
                  <a:spLocks/>
                </p:cNvSpPr>
                <p:nvPr/>
              </p:nvSpPr>
              <p:spPr>
                <a:xfrm>
                  <a:off x="6483367" y="3352133"/>
                  <a:ext cx="1464294" cy="1481786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ctr" anchorCtr="1"/>
                <a:lstStyle/>
                <a:p>
                  <a:pPr algn="ctr" defTabSz="609585">
                    <a:defRPr/>
                  </a:pPr>
                  <a:r>
                    <a:rPr lang="en-US" sz="1467" b="1" kern="0" dirty="0">
                      <a:solidFill>
                        <a:prstClr val="white"/>
                      </a:solidFill>
                      <a:latin typeface="Nirmala UI" panose="020B0502040204020203" pitchFamily="34" charset="0"/>
                      <a:ea typeface="Intel Clear" charset="0"/>
                      <a:cs typeface="Nirmala UI" panose="020B0502040204020203" pitchFamily="34" charset="0"/>
                    </a:rPr>
                    <a:t>HCX</a:t>
                  </a:r>
                </a:p>
                <a:p>
                  <a:pPr algn="ctr" defTabSz="609585">
                    <a:defRPr/>
                  </a:pPr>
                  <a:r>
                    <a:rPr lang="en-US" sz="1000" kern="0" dirty="0">
                      <a:solidFill>
                        <a:prstClr val="white"/>
                      </a:solidFill>
                      <a:latin typeface="Nirmala UI" panose="020B0502040204020203" pitchFamily="34" charset="0"/>
                      <a:ea typeface="Intel Clear" charset="0"/>
                      <a:cs typeface="Nirmala UI" panose="020B0502040204020203" pitchFamily="34" charset="0"/>
                    </a:rPr>
                    <a:t>(HQM, QAT)</a:t>
                  </a:r>
                </a:p>
              </p:txBody>
            </p:sp>
            <p:sp>
              <p:nvSpPr>
                <p:cNvPr id="116" name="Up-Down Arrow 115"/>
                <p:cNvSpPr/>
                <p:nvPr/>
              </p:nvSpPr>
              <p:spPr>
                <a:xfrm flipH="1">
                  <a:off x="7068787" y="2082729"/>
                  <a:ext cx="249971" cy="1269406"/>
                </a:xfrm>
                <a:prstGeom prst="upDownArrow">
                  <a:avLst>
                    <a:gd name="adj1" fmla="val 61111"/>
                    <a:gd name="adj2" fmla="val 38150"/>
                  </a:avLst>
                </a:prstGeom>
                <a:solidFill>
                  <a:schemeClr val="accent3">
                    <a:lumMod val="75000"/>
                  </a:scheme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lIns="0" tIns="0" rIns="0" bIns="0" rtlCol="0" anchor="ctr" anchorCtr="1"/>
                <a:lstStyle/>
                <a:p>
                  <a:pPr algn="ctr" defTabSz="609585"/>
                  <a:endParaRPr lang="en-US" sz="1200" b="1" kern="0" dirty="0">
                    <a:latin typeface="Neo Sans Intel"/>
                    <a:ea typeface="Intel Clear" charset="0"/>
                    <a:cs typeface="Intel Clear" charset="0"/>
                  </a:endParaRPr>
                </a:p>
              </p:txBody>
            </p:sp>
          </p:grp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51FE5E-61C3-44AE-8BF9-BA944D0A52E7}"/>
                </a:ext>
              </a:extLst>
            </p:cNvPr>
            <p:cNvCxnSpPr>
              <a:cxnSpLocks/>
            </p:cNvCxnSpPr>
            <p:nvPr/>
          </p:nvCxnSpPr>
          <p:spPr>
            <a:xfrm>
              <a:off x="7243525" y="2210929"/>
              <a:ext cx="1675408" cy="319938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0ED252C-0559-42F9-92C8-1C16FBE63737}"/>
                </a:ext>
              </a:extLst>
            </p:cNvPr>
            <p:cNvCxnSpPr>
              <a:cxnSpLocks/>
              <a:stCxn id="121" idx="0"/>
            </p:cNvCxnSpPr>
            <p:nvPr/>
          </p:nvCxnSpPr>
          <p:spPr>
            <a:xfrm flipV="1">
              <a:off x="7243525" y="1447688"/>
              <a:ext cx="1694470" cy="35825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966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40B1A4C5819246B9BFCCBA066F3ABE" ma:contentTypeVersion="9" ma:contentTypeDescription="Create a new document." ma:contentTypeScope="" ma:versionID="1a429c216a1322059a33bb7388ca83dc">
  <xsd:schema xmlns:xsd="http://www.w3.org/2001/XMLSchema" xmlns:xs="http://www.w3.org/2001/XMLSchema" xmlns:p="http://schemas.microsoft.com/office/2006/metadata/properties" xmlns:ns3="96e2f25c-537a-4a0c-91fb-0331a5612536" targetNamespace="http://schemas.microsoft.com/office/2006/metadata/properties" ma:root="true" ma:fieldsID="d1555afb622fc343bd352ce8cf4b268c" ns3:_="">
    <xsd:import namespace="96e2f25c-537a-4a0c-91fb-0331a56125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e2f25c-537a-4a0c-91fb-0331a56125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5F54F7-50D2-4C23-A3EB-4F280B920D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977049-B4CD-4EC2-9B99-06FE0C3554B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96e2f25c-537a-4a0c-91fb-0331a561253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4650C0B-7396-43C9-B53E-2B5010759A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e2f25c-537a-4a0c-91fb-0331a56125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37462</TotalTime>
  <Words>1210</Words>
  <Application>Microsoft Office PowerPoint</Application>
  <PresentationFormat>Widescreen</PresentationFormat>
  <Paragraphs>154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Helvetica Neue Medium</vt:lpstr>
      <vt:lpstr>Neo Sans Intel</vt:lpstr>
      <vt:lpstr>Arial</vt:lpstr>
      <vt:lpstr>Arial Narrow</vt:lpstr>
      <vt:lpstr>Calibri</vt:lpstr>
      <vt:lpstr>Intel Clear</vt:lpstr>
      <vt:lpstr>Intel Clear Pro</vt:lpstr>
      <vt:lpstr>Nirmala UI</vt:lpstr>
      <vt:lpstr>Segoe UI</vt:lpstr>
      <vt:lpstr>Wingdings</vt:lpstr>
      <vt:lpstr>Int_PPT Template_ClearPro_16x9</vt:lpstr>
      <vt:lpstr>基于英特尔DSA的容器迁移</vt:lpstr>
      <vt:lpstr>目录</vt:lpstr>
      <vt:lpstr>什么是容器迁移</vt:lpstr>
      <vt:lpstr>为什么需要容器迁移 ?</vt:lpstr>
      <vt:lpstr>之前的解决方案</vt:lpstr>
      <vt:lpstr>堵点</vt:lpstr>
      <vt:lpstr>PowerPoint Presentation</vt:lpstr>
      <vt:lpstr>PowerPoint Presentation</vt:lpstr>
      <vt:lpstr>Intel DSA(Data Stream Accelerator)简介</vt:lpstr>
      <vt:lpstr>DSA功能介绍</vt:lpstr>
      <vt:lpstr>借助英特尔DSA page copy加速容器迁移</vt:lpstr>
      <vt:lpstr>Kernel DSA page copy 架构</vt:lpstr>
      <vt:lpstr>Kernel DSA page copy细节</vt:lpstr>
      <vt:lpstr>Kernel DSA page copy容器迁移的参考数据</vt:lpstr>
      <vt:lpstr>Node QoS Controller - Overview</vt:lpstr>
      <vt:lpstr>PowerPoint Presentation</vt:lpstr>
      <vt:lpstr>PowerPoint Presentation</vt:lpstr>
      <vt:lpstr>Node QoS Controller -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Intel-Alibaba Next Gen cloud native (NGCN)</dc:title>
  <dc:creator>Liu, Bingwei</dc:creator>
  <cp:lastModifiedBy>Wu, Jiangbo</cp:lastModifiedBy>
  <cp:revision>512</cp:revision>
  <dcterms:created xsi:type="dcterms:W3CDTF">2020-07-03T04:51:36Z</dcterms:created>
  <dcterms:modified xsi:type="dcterms:W3CDTF">2023-10-23T14:09:52Z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0x0101007C40B1A4C5819246B9BFCCBA066F3ABE</vt:lpwstr>
  </property>
</Properties>
</file>