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48" r:id="rId5"/>
    <p:sldMasterId id="2147483702" r:id="rId6"/>
    <p:sldMasterId id="2147483730" r:id="rId7"/>
  </p:sldMasterIdLst>
  <p:notesMasterIdLst>
    <p:notesMasterId r:id="rId29"/>
  </p:notesMasterIdLst>
  <p:handoutMasterIdLst>
    <p:handoutMasterId r:id="rId30"/>
  </p:handoutMasterIdLst>
  <p:sldIdLst>
    <p:sldId id="329" r:id="rId8"/>
    <p:sldId id="360" r:id="rId9"/>
    <p:sldId id="359" r:id="rId10"/>
    <p:sldId id="364" r:id="rId11"/>
    <p:sldId id="366" r:id="rId12"/>
    <p:sldId id="365" r:id="rId13"/>
    <p:sldId id="367" r:id="rId14"/>
    <p:sldId id="368" r:id="rId15"/>
    <p:sldId id="370" r:id="rId16"/>
    <p:sldId id="371" r:id="rId17"/>
    <p:sldId id="372" r:id="rId18"/>
    <p:sldId id="373" r:id="rId19"/>
    <p:sldId id="374" r:id="rId20"/>
    <p:sldId id="380" r:id="rId21"/>
    <p:sldId id="381" r:id="rId22"/>
    <p:sldId id="382" r:id="rId23"/>
    <p:sldId id="385" r:id="rId24"/>
    <p:sldId id="377" r:id="rId25"/>
    <p:sldId id="375" r:id="rId26"/>
    <p:sldId id="378" r:id="rId27"/>
    <p:sldId id="28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74DF668E-7071-9D43-84E5-956478B3BC1D}">
          <p14:sldIdLst>
            <p14:sldId id="329"/>
          </p14:sldIdLst>
        </p14:section>
        <p14:section name="Getting Started" id="{64E5DCC8-C235-4F4E-8388-449A4AE5A744}">
          <p14:sldIdLst>
            <p14:sldId id="360"/>
            <p14:sldId id="359"/>
            <p14:sldId id="364"/>
            <p14:sldId id="366"/>
            <p14:sldId id="365"/>
            <p14:sldId id="367"/>
            <p14:sldId id="368"/>
            <p14:sldId id="370"/>
            <p14:sldId id="371"/>
            <p14:sldId id="372"/>
            <p14:sldId id="373"/>
            <p14:sldId id="374"/>
            <p14:sldId id="380"/>
            <p14:sldId id="381"/>
            <p14:sldId id="382"/>
            <p14:sldId id="385"/>
            <p14:sldId id="377"/>
            <p14:sldId id="375"/>
            <p14:sldId id="378"/>
          </p14:sldIdLst>
        </p14:section>
        <p14:section name="Design Examples" id="{8D346C66-2475-A843-B879-CE1FF1969C3A}">
          <p14:sldIdLst/>
        </p14:section>
        <p14:section name="Closing" id="{164DAAE3-9254-FA45-A9EC-112F5C98712C}">
          <p14:sldIdLst>
            <p14:sldId id="289"/>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53FF"/>
    <a:srgbClr val="08221E"/>
    <a:srgbClr val="FE7C3F"/>
    <a:srgbClr val="FFFFFF"/>
    <a:srgbClr val="30BA78"/>
    <a:srgbClr val="30BA77"/>
    <a:srgbClr val="90EBCD"/>
    <a:srgbClr val="175D51"/>
    <a:srgbClr val="3138A7"/>
    <a:srgbClr val="0C32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6309"/>
  </p:normalViewPr>
  <p:slideViewPr>
    <p:cSldViewPr showGuides="1">
      <p:cViewPr varScale="1">
        <p:scale>
          <a:sx n="147" d="100"/>
          <a:sy n="147" d="100"/>
        </p:scale>
        <p:origin x="952" y="18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133" d="100"/>
          <a:sy n="133" d="100"/>
        </p:scale>
        <p:origin x="3968"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handoutMaster" Target="handoutMasters/handoutMaster1.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301FE79-833D-554D-9BBC-E63CCD6E54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95E16E6-97C7-EE42-896D-D3C3D0156D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8415ED-264F-FF46-958E-562BDBE3B629}" type="datetimeFigureOut">
              <a:rPr lang="en-US" smtClean="0"/>
              <a:t>10/23/23</a:t>
            </a:fld>
            <a:endParaRPr lang="en-US"/>
          </a:p>
        </p:txBody>
      </p:sp>
      <p:sp>
        <p:nvSpPr>
          <p:cNvPr id="4" name="Footer Placeholder 3">
            <a:extLst>
              <a:ext uri="{FF2B5EF4-FFF2-40B4-BE49-F238E27FC236}">
                <a16:creationId xmlns:a16="http://schemas.microsoft.com/office/drawing/2014/main" id="{F848B7D7-9C57-9F49-AC9E-907366F6FE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1A9A464-AC6E-2642-95D4-DC7E78E23B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4A3B10-583C-B94D-B167-AB1123A96E80}" type="slidenum">
              <a:rPr lang="en-US" smtClean="0"/>
              <a:t>‹#›</a:t>
            </a:fld>
            <a:endParaRPr lang="en-US"/>
          </a:p>
        </p:txBody>
      </p:sp>
    </p:spTree>
    <p:extLst>
      <p:ext uri="{BB962C8B-B14F-4D97-AF65-F5344CB8AC3E}">
        <p14:creationId xmlns:p14="http://schemas.microsoft.com/office/powerpoint/2010/main" val="1428992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B5CFFD-C28E-4F99-A0AE-37E23A3D8A38}" type="datetimeFigureOut">
              <a:rPr lang="en-US" smtClean="0"/>
              <a:t>10/23/23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119A10-C191-488C-8380-88750C29A35E}" type="slidenum">
              <a:rPr lang="en-US" smtClean="0"/>
              <a:t>‹#›</a:t>
            </a:fld>
            <a:endParaRPr lang="en-US"/>
          </a:p>
        </p:txBody>
      </p:sp>
    </p:spTree>
    <p:extLst>
      <p:ext uri="{BB962C8B-B14F-4D97-AF65-F5344CB8AC3E}">
        <p14:creationId xmlns:p14="http://schemas.microsoft.com/office/powerpoint/2010/main" val="977718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2A119A10-C191-488C-8380-88750C29A35E}" type="slidenum">
              <a:rPr lang="en-US" smtClean="0"/>
              <a:t>1</a:t>
            </a:fld>
            <a:endParaRPr lang="en-US"/>
          </a:p>
        </p:txBody>
      </p:sp>
    </p:spTree>
    <p:extLst>
      <p:ext uri="{BB962C8B-B14F-4D97-AF65-F5344CB8AC3E}">
        <p14:creationId xmlns:p14="http://schemas.microsoft.com/office/powerpoint/2010/main" val="2617834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2A119A10-C191-488C-8380-88750C29A35E}" type="slidenum">
              <a:rPr lang="en-US" smtClean="0"/>
              <a:t>5</a:t>
            </a:fld>
            <a:endParaRPr lang="en-US"/>
          </a:p>
        </p:txBody>
      </p:sp>
    </p:spTree>
    <p:extLst>
      <p:ext uri="{BB962C8B-B14F-4D97-AF65-F5344CB8AC3E}">
        <p14:creationId xmlns:p14="http://schemas.microsoft.com/office/powerpoint/2010/main" val="1120485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2A119A10-C191-488C-8380-88750C29A35E}" type="slidenum">
              <a:rPr lang="en-US" smtClean="0"/>
              <a:t>10</a:t>
            </a:fld>
            <a:endParaRPr lang="en-US"/>
          </a:p>
        </p:txBody>
      </p:sp>
    </p:spTree>
    <p:extLst>
      <p:ext uri="{BB962C8B-B14F-4D97-AF65-F5344CB8AC3E}">
        <p14:creationId xmlns:p14="http://schemas.microsoft.com/office/powerpoint/2010/main" val="1931689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2A119A10-C191-488C-8380-88750C29A35E}" type="slidenum">
              <a:rPr lang="en-US" smtClean="0"/>
              <a:t>11</a:t>
            </a:fld>
            <a:endParaRPr lang="en-US"/>
          </a:p>
        </p:txBody>
      </p:sp>
    </p:spTree>
    <p:extLst>
      <p:ext uri="{BB962C8B-B14F-4D97-AF65-F5344CB8AC3E}">
        <p14:creationId xmlns:p14="http://schemas.microsoft.com/office/powerpoint/2010/main" val="3567591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2A119A10-C191-488C-8380-88750C29A35E}" type="slidenum">
              <a:rPr lang="en-US" smtClean="0"/>
              <a:t>12</a:t>
            </a:fld>
            <a:endParaRPr lang="en-US"/>
          </a:p>
        </p:txBody>
      </p:sp>
    </p:spTree>
    <p:extLst>
      <p:ext uri="{BB962C8B-B14F-4D97-AF65-F5344CB8AC3E}">
        <p14:creationId xmlns:p14="http://schemas.microsoft.com/office/powerpoint/2010/main" val="1319240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2A119A10-C191-488C-8380-88750C29A35E}" type="slidenum">
              <a:rPr lang="en-US" smtClean="0"/>
              <a:t>13</a:t>
            </a:fld>
            <a:endParaRPr lang="en-US"/>
          </a:p>
        </p:txBody>
      </p:sp>
    </p:spTree>
    <p:extLst>
      <p:ext uri="{BB962C8B-B14F-4D97-AF65-F5344CB8AC3E}">
        <p14:creationId xmlns:p14="http://schemas.microsoft.com/office/powerpoint/2010/main" val="3857964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2A119A10-C191-488C-8380-88750C29A35E}" type="slidenum">
              <a:rPr lang="en-US" smtClean="0"/>
              <a:t>18</a:t>
            </a:fld>
            <a:endParaRPr lang="en-US"/>
          </a:p>
        </p:txBody>
      </p:sp>
    </p:spTree>
    <p:extLst>
      <p:ext uri="{BB962C8B-B14F-4D97-AF65-F5344CB8AC3E}">
        <p14:creationId xmlns:p14="http://schemas.microsoft.com/office/powerpoint/2010/main" val="2986242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2A119A10-C191-488C-8380-88750C29A35E}" type="slidenum">
              <a:rPr lang="en-US" smtClean="0"/>
              <a:t>19</a:t>
            </a:fld>
            <a:endParaRPr lang="en-US"/>
          </a:p>
        </p:txBody>
      </p:sp>
    </p:spTree>
    <p:extLst>
      <p:ext uri="{BB962C8B-B14F-4D97-AF65-F5344CB8AC3E}">
        <p14:creationId xmlns:p14="http://schemas.microsoft.com/office/powerpoint/2010/main" val="1501110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2A119A10-C191-488C-8380-88750C29A35E}" type="slidenum">
              <a:rPr lang="en-US" smtClean="0"/>
              <a:t>20</a:t>
            </a:fld>
            <a:endParaRPr lang="en-US"/>
          </a:p>
        </p:txBody>
      </p:sp>
    </p:spTree>
    <p:extLst>
      <p:ext uri="{BB962C8B-B14F-4D97-AF65-F5344CB8AC3E}">
        <p14:creationId xmlns:p14="http://schemas.microsoft.com/office/powerpoint/2010/main" val="22698208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Master" Target="../slideMasters/slideMaster3.xml"/><Relationship Id="rId4" Type="http://schemas.openxmlformats.org/officeDocument/2006/relationships/image" Target="../media/image2.sv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 Id="rId5" Type="http://schemas.openxmlformats.org/officeDocument/2006/relationships/image" Target="../media/image22.png"/><Relationship Id="rId4" Type="http://schemas.openxmlformats.org/officeDocument/2006/relationships/image" Target="../media/image21.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Master" Target="../slideMasters/slideMaster3.xml"/><Relationship Id="rId4" Type="http://schemas.openxmlformats.org/officeDocument/2006/relationships/image" Target="../media/image2.svg"/></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 Infinity Image">
    <p:bg>
      <p:bgPr>
        <a:solidFill>
          <a:srgbClr val="0C322C"/>
        </a:solidFill>
        <a:effectLst/>
      </p:bgPr>
    </p:bg>
    <p:spTree>
      <p:nvGrpSpPr>
        <p:cNvPr id="1" name=""/>
        <p:cNvGrpSpPr/>
        <p:nvPr/>
      </p:nvGrpSpPr>
      <p:grpSpPr>
        <a:xfrm>
          <a:off x="0" y="0"/>
          <a:ext cx="0" cy="0"/>
          <a:chOff x="0" y="0"/>
          <a:chExt cx="0" cy="0"/>
        </a:xfrm>
      </p:grpSpPr>
      <p:sp>
        <p:nvSpPr>
          <p:cNvPr id="8" name="Picture Placeholder 71">
            <a:extLst>
              <a:ext uri="{FF2B5EF4-FFF2-40B4-BE49-F238E27FC236}">
                <a16:creationId xmlns:a16="http://schemas.microsoft.com/office/drawing/2014/main" id="{97293713-1722-2042-B825-2B2A76A1FB51}"/>
              </a:ext>
            </a:extLst>
          </p:cNvPr>
          <p:cNvSpPr>
            <a:spLocks noGrp="1"/>
          </p:cNvSpPr>
          <p:nvPr>
            <p:ph type="pic" sz="quarter" idx="15" hasCustomPrompt="1"/>
          </p:nvPr>
        </p:nvSpPr>
        <p:spPr>
          <a:xfrm>
            <a:off x="0" y="1"/>
            <a:ext cx="12192000" cy="6857999"/>
          </a:xfrm>
          <a:prstGeom prst="rect">
            <a:avLst/>
          </a:prstGeom>
          <a:solidFill>
            <a:srgbClr val="175D51"/>
          </a:solidFill>
        </p:spPr>
        <p:txBody>
          <a:bodyPr bIns="1260000" anchor="ctr">
            <a:noAutofit/>
          </a:bodyPr>
          <a:lstStyle>
            <a:lvl1pPr marL="0" indent="0" algn="ctr">
              <a:buNone/>
              <a:defRPr sz="1800" b="0">
                <a:solidFill>
                  <a:schemeClr val="bg1"/>
                </a:solidFill>
                <a:latin typeface="Poppins" panose="00000500000000000000" pitchFamily="2" charset="0"/>
                <a:cs typeface="Poppins" panose="00000500000000000000" pitchFamily="2" charset="0"/>
              </a:defRPr>
            </a:lvl1pPr>
          </a:lstStyle>
          <a:p>
            <a:r>
              <a:rPr lang="en-AU" dirty="0"/>
              <a:t>Click to insert zoom picture</a:t>
            </a:r>
            <a:endParaRPr lang="en-US" dirty="0"/>
          </a:p>
        </p:txBody>
      </p:sp>
      <p:sp>
        <p:nvSpPr>
          <p:cNvPr id="76" name="Text Placeholder 22"/>
          <p:cNvSpPr>
            <a:spLocks noGrp="1"/>
          </p:cNvSpPr>
          <p:nvPr>
            <p:ph type="body" sz="quarter" idx="14" hasCustomPrompt="1"/>
          </p:nvPr>
        </p:nvSpPr>
        <p:spPr>
          <a:xfrm>
            <a:off x="731838" y="1676828"/>
            <a:ext cx="4695825" cy="169277"/>
          </a:xfrm>
          <a:prstGeom prst="rect">
            <a:avLst/>
          </a:prstGeom>
          <a:noFill/>
        </p:spPr>
        <p:txBody>
          <a:bodyPr wrap="square" lIns="0" tIns="0" rIns="0" bIns="0">
            <a:spAutoFit/>
          </a:bodyPr>
          <a:lstStyle>
            <a:lvl1pPr marL="0" indent="0">
              <a:buNone/>
              <a:defRPr sz="1000" cap="all" spc="150" baseline="0">
                <a:solidFill>
                  <a:srgbClr val="30BA77"/>
                </a:solidFill>
                <a:latin typeface="Poppins SemiBold" panose="00000700000000000000" pitchFamily="2" charset="0"/>
                <a:cs typeface="Poppins SemiBold" panose="00000700000000000000" pitchFamily="2" charset="0"/>
              </a:defRPr>
            </a:lvl1pPr>
          </a:lstStyle>
          <a:p>
            <a:pPr lvl="0"/>
            <a:r>
              <a:rPr lang="en-AU" dirty="0"/>
              <a:t>00 MONTH 2022</a:t>
            </a:r>
            <a:endParaRPr lang="en-US" dirty="0"/>
          </a:p>
        </p:txBody>
      </p:sp>
      <p:pic>
        <p:nvPicPr>
          <p:cNvPr id="7" name="Graphic 6">
            <a:extLst>
              <a:ext uri="{FF2B5EF4-FFF2-40B4-BE49-F238E27FC236}">
                <a16:creationId xmlns:a16="http://schemas.microsoft.com/office/drawing/2014/main" id="{0C9FC7CE-03BB-DA4E-ACE0-B402AE0566F9}"/>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8977" y="525818"/>
            <a:ext cx="1907339" cy="632632"/>
          </a:xfrm>
          <a:prstGeom prst="rect">
            <a:avLst/>
          </a:prstGeom>
        </p:spPr>
      </p:pic>
      <p:sp>
        <p:nvSpPr>
          <p:cNvPr id="2" name="Text Placeholder 20">
            <a:extLst>
              <a:ext uri="{FF2B5EF4-FFF2-40B4-BE49-F238E27FC236}">
                <a16:creationId xmlns:a16="http://schemas.microsoft.com/office/drawing/2014/main" id="{DDB6BD5B-94BE-5450-6E4A-17CE7BFFC0AD}"/>
              </a:ext>
            </a:extLst>
          </p:cNvPr>
          <p:cNvSpPr>
            <a:spLocks noGrp="1"/>
          </p:cNvSpPr>
          <p:nvPr>
            <p:ph type="body" sz="quarter" idx="13" hasCustomPrompt="1"/>
          </p:nvPr>
        </p:nvSpPr>
        <p:spPr>
          <a:xfrm>
            <a:off x="731839" y="2556320"/>
            <a:ext cx="5364162" cy="1845120"/>
          </a:xfrm>
          <a:prstGeom prst="rect">
            <a:avLst/>
          </a:prstGeom>
        </p:spPr>
        <p:txBody>
          <a:bodyPr wrap="square" lIns="0" tIns="0" rIns="0" bIns="0" anchor="b">
            <a:spAutoFit/>
          </a:bodyPr>
          <a:lstStyle>
            <a:lvl1pPr marL="0" indent="0">
              <a:lnSpc>
                <a:spcPct val="90000"/>
              </a:lnSpc>
              <a:buNone/>
              <a:defRPr sz="4400" baseline="0">
                <a:solidFill>
                  <a:schemeClr val="bg1"/>
                </a:solidFill>
                <a:latin typeface="Poppins Medium" panose="00000600000000000000" pitchFamily="2" charset="0"/>
                <a:cs typeface="Poppins Medium" panose="00000600000000000000" pitchFamily="2" charset="0"/>
              </a:defRPr>
            </a:lvl1pPr>
          </a:lstStyle>
          <a:p>
            <a:pPr lvl="0"/>
            <a:r>
              <a:rPr lang="en-US" dirty="0"/>
              <a:t>This is a multi line heading for the title.</a:t>
            </a:r>
          </a:p>
        </p:txBody>
      </p:sp>
      <p:sp>
        <p:nvSpPr>
          <p:cNvPr id="3" name="Text Placeholder 24">
            <a:extLst>
              <a:ext uri="{FF2B5EF4-FFF2-40B4-BE49-F238E27FC236}">
                <a16:creationId xmlns:a16="http://schemas.microsoft.com/office/drawing/2014/main" id="{DE730666-0388-984E-D266-4C999D7243F2}"/>
              </a:ext>
            </a:extLst>
          </p:cNvPr>
          <p:cNvSpPr>
            <a:spLocks noGrp="1"/>
          </p:cNvSpPr>
          <p:nvPr>
            <p:ph type="body" sz="quarter" idx="16" hasCustomPrompt="1"/>
          </p:nvPr>
        </p:nvSpPr>
        <p:spPr>
          <a:xfrm>
            <a:off x="731838" y="4697222"/>
            <a:ext cx="3840162" cy="907171"/>
          </a:xfrm>
          <a:prstGeom prst="rect">
            <a:avLst/>
          </a:prstGeom>
        </p:spPr>
        <p:txBody>
          <a:bodyPr lIns="0" tIns="0" rIns="0" bIns="0" anchor="t"/>
          <a:lstStyle>
            <a:lvl1pPr marL="0" indent="0">
              <a:buNone/>
              <a:defRPr sz="1800" baseline="0">
                <a:solidFill>
                  <a:schemeClr val="bg1"/>
                </a:solidFill>
                <a:latin typeface="Poppins Light" panose="00000400000000000000" pitchFamily="2" charset="0"/>
                <a:cs typeface="Poppins Light" panose="00000400000000000000" pitchFamily="2" charset="0"/>
              </a:defRPr>
            </a:lvl1pPr>
          </a:lstStyle>
          <a:p>
            <a:pPr lvl="0"/>
            <a:r>
              <a:rPr lang="en-US" dirty="0"/>
              <a:t>This is a subheading.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a:t>
            </a:r>
          </a:p>
        </p:txBody>
      </p:sp>
    </p:spTree>
    <p:extLst>
      <p:ext uri="{BB962C8B-B14F-4D97-AF65-F5344CB8AC3E}">
        <p14:creationId xmlns:p14="http://schemas.microsoft.com/office/powerpoint/2010/main" val="326513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Line | Subheadline | Four Column Bod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BDD7C1E-D1D1-B60D-732F-C9D3E4293E0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13"/>
            <a:ext cx="12188952" cy="851574"/>
          </a:xfrm>
          <a:prstGeom prst="rect">
            <a:avLst/>
          </a:prstGeom>
        </p:spPr>
      </p:pic>
      <p:sp>
        <p:nvSpPr>
          <p:cNvPr id="25" name="Text Placeholder 23">
            <a:extLst>
              <a:ext uri="{FF2B5EF4-FFF2-40B4-BE49-F238E27FC236}">
                <a16:creationId xmlns:a16="http://schemas.microsoft.com/office/drawing/2014/main" id="{46DEE2DA-84D2-6941-8A88-E29564D30A67}"/>
              </a:ext>
            </a:extLst>
          </p:cNvPr>
          <p:cNvSpPr>
            <a:spLocks noGrp="1"/>
          </p:cNvSpPr>
          <p:nvPr>
            <p:ph idx="1"/>
          </p:nvPr>
        </p:nvSpPr>
        <p:spPr>
          <a:xfrm>
            <a:off x="731837" y="2501993"/>
            <a:ext cx="2574926" cy="2738442"/>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4">
            <a:extLst>
              <a:ext uri="{FF2B5EF4-FFF2-40B4-BE49-F238E27FC236}">
                <a16:creationId xmlns:a16="http://schemas.microsoft.com/office/drawing/2014/main" id="{AB28221D-35A3-512A-39A9-153193ACF180}"/>
              </a:ext>
            </a:extLst>
          </p:cNvPr>
          <p:cNvSpPr>
            <a:spLocks noGrp="1"/>
          </p:cNvSpPr>
          <p:nvPr>
            <p:ph type="body" sz="quarter" idx="15" hasCustomPrompt="1"/>
          </p:nvPr>
        </p:nvSpPr>
        <p:spPr>
          <a:xfrm>
            <a:off x="731838" y="1157783"/>
            <a:ext cx="10728324" cy="669414"/>
          </a:xfrm>
          <a:prstGeom prst="rect">
            <a:avLst/>
          </a:prstGeom>
        </p:spPr>
        <p:txBody>
          <a:bodyPr lIns="0" tIns="0" rIns="0" bIns="0"/>
          <a:lstStyle>
            <a:lvl1pPr marL="0" indent="0">
              <a:lnSpc>
                <a:spcPct val="110000"/>
              </a:lnSpc>
              <a:spcAft>
                <a:spcPts val="1000"/>
              </a:spcAft>
              <a:buNone/>
              <a:defRPr sz="2000" baseline="0">
                <a:solidFill>
                  <a:schemeClr val="accent1"/>
                </a:solidFill>
                <a:latin typeface="Poppins Light" panose="00000400000000000000" pitchFamily="2" charset="0"/>
                <a:cs typeface="Poppins Light" panose="00000400000000000000" pitchFamily="2" charset="0"/>
              </a:defRPr>
            </a:lvl1pPr>
          </a:lstStyle>
          <a:p>
            <a:pPr lvl="0"/>
            <a:r>
              <a:rPr lang="en-US" dirty="0"/>
              <a:t>This is a subheading.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a:t>
            </a:r>
          </a:p>
        </p:txBody>
      </p:sp>
      <p:sp>
        <p:nvSpPr>
          <p:cNvPr id="4" name="Title Placeholder 22">
            <a:extLst>
              <a:ext uri="{FF2B5EF4-FFF2-40B4-BE49-F238E27FC236}">
                <a16:creationId xmlns:a16="http://schemas.microsoft.com/office/drawing/2014/main" id="{ED76C56A-969D-E833-0D7E-F8F80A93870E}"/>
              </a:ext>
            </a:extLst>
          </p:cNvPr>
          <p:cNvSpPr>
            <a:spLocks noGrp="1"/>
          </p:cNvSpPr>
          <p:nvPr>
            <p:ph type="title" hasCustomPrompt="1"/>
          </p:nvPr>
        </p:nvSpPr>
        <p:spPr>
          <a:xfrm>
            <a:off x="731837" y="630659"/>
            <a:ext cx="10728323" cy="455509"/>
          </a:xfrm>
          <a:prstGeom prst="rect">
            <a:avLst/>
          </a:prstGeom>
        </p:spPr>
        <p:txBody>
          <a:bodyPr vert="horz" wrap="square" lIns="0" tIns="0" rIns="0" bIns="0" rtlCol="0" anchor="ctr">
            <a:spAutoFit/>
          </a:bodyPr>
          <a:lstStyle/>
          <a:p>
            <a:r>
              <a:rPr lang="en-US" dirty="0"/>
              <a:t>This is a headline</a:t>
            </a:r>
          </a:p>
        </p:txBody>
      </p:sp>
      <p:sp>
        <p:nvSpPr>
          <p:cNvPr id="5" name="Text Placeholder 23">
            <a:extLst>
              <a:ext uri="{FF2B5EF4-FFF2-40B4-BE49-F238E27FC236}">
                <a16:creationId xmlns:a16="http://schemas.microsoft.com/office/drawing/2014/main" id="{08458916-0C65-5D8B-BE29-3C949E1109A1}"/>
              </a:ext>
            </a:extLst>
          </p:cNvPr>
          <p:cNvSpPr>
            <a:spLocks noGrp="1"/>
          </p:cNvSpPr>
          <p:nvPr>
            <p:ph idx="16"/>
          </p:nvPr>
        </p:nvSpPr>
        <p:spPr>
          <a:xfrm>
            <a:off x="3465097" y="2501993"/>
            <a:ext cx="2574926" cy="2738442"/>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3">
            <a:extLst>
              <a:ext uri="{FF2B5EF4-FFF2-40B4-BE49-F238E27FC236}">
                <a16:creationId xmlns:a16="http://schemas.microsoft.com/office/drawing/2014/main" id="{EE61B9A0-C08F-33E8-B4D3-E65AA92BEC9E}"/>
              </a:ext>
            </a:extLst>
          </p:cNvPr>
          <p:cNvSpPr>
            <a:spLocks noGrp="1"/>
          </p:cNvSpPr>
          <p:nvPr>
            <p:ph idx="17"/>
          </p:nvPr>
        </p:nvSpPr>
        <p:spPr>
          <a:xfrm>
            <a:off x="6172200" y="2501993"/>
            <a:ext cx="2574926" cy="2738442"/>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3">
            <a:extLst>
              <a:ext uri="{FF2B5EF4-FFF2-40B4-BE49-F238E27FC236}">
                <a16:creationId xmlns:a16="http://schemas.microsoft.com/office/drawing/2014/main" id="{1F824149-6C8B-DB0A-67EE-529C29E403F9}"/>
              </a:ext>
            </a:extLst>
          </p:cNvPr>
          <p:cNvSpPr>
            <a:spLocks noGrp="1"/>
          </p:cNvSpPr>
          <p:nvPr>
            <p:ph idx="18"/>
          </p:nvPr>
        </p:nvSpPr>
        <p:spPr>
          <a:xfrm>
            <a:off x="8905460" y="2501993"/>
            <a:ext cx="2574926" cy="2738442"/>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Logo, icon&#10;&#10;Description automatically generated with medium confidence">
            <a:extLst>
              <a:ext uri="{FF2B5EF4-FFF2-40B4-BE49-F238E27FC236}">
                <a16:creationId xmlns:a16="http://schemas.microsoft.com/office/drawing/2014/main" id="{CA8D3FEB-CFFD-D691-65D5-35D82666091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9600" y="6286135"/>
            <a:ext cx="457200" cy="258618"/>
          </a:xfrm>
          <a:prstGeom prst="rect">
            <a:avLst/>
          </a:prstGeom>
        </p:spPr>
      </p:pic>
      <p:sp>
        <p:nvSpPr>
          <p:cNvPr id="12" name="Slide Number Placeholder 5">
            <a:extLst>
              <a:ext uri="{FF2B5EF4-FFF2-40B4-BE49-F238E27FC236}">
                <a16:creationId xmlns:a16="http://schemas.microsoft.com/office/drawing/2014/main" id="{BC0CCA31-11A8-F493-4EA2-745DA5BAF8ED}"/>
              </a:ext>
            </a:extLst>
          </p:cNvPr>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tx1">
                    <a:lumMod val="50000"/>
                    <a:lumOff val="5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spTree>
    <p:extLst>
      <p:ext uri="{BB962C8B-B14F-4D97-AF65-F5344CB8AC3E}">
        <p14:creationId xmlns:p14="http://schemas.microsoft.com/office/powerpoint/2010/main" val="4026869500"/>
      </p:ext>
    </p:extLst>
  </p:cSld>
  <p:clrMapOvr>
    <a:masterClrMapping/>
  </p:clrMapOvr>
  <p:extLst>
    <p:ext uri="{DCECCB84-F9BA-43D5-87BE-67443E8EF086}">
      <p15:sldGuideLst xmlns:p15="http://schemas.microsoft.com/office/powerpoint/2012/main">
        <p15:guide id="1" pos="3795">
          <p15:clr>
            <a:srgbClr val="5ACBF0"/>
          </p15:clr>
        </p15:guide>
        <p15:guide id="2" pos="3885">
          <p15:clr>
            <a:srgbClr val="5ACBF0"/>
          </p15:clr>
        </p15:guide>
        <p15:guide id="3" pos="2083" userDrawn="1">
          <p15:clr>
            <a:srgbClr val="5ACBF0"/>
          </p15:clr>
        </p15:guide>
        <p15:guide id="4" pos="2170" userDrawn="1">
          <p15:clr>
            <a:srgbClr val="5ACBF0"/>
          </p15:clr>
        </p15:guide>
        <p15:guide id="5" pos="5505" userDrawn="1">
          <p15:clr>
            <a:srgbClr val="5ACBF0"/>
          </p15:clr>
        </p15:guide>
        <p15:guide id="6" pos="5609"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9AD7A8-E4CE-9673-EA41-307E67071CF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350" y="6839"/>
            <a:ext cx="12188952" cy="374161"/>
          </a:xfrm>
          <a:prstGeom prst="rect">
            <a:avLst/>
          </a:prstGeom>
        </p:spPr>
      </p:pic>
      <p:pic>
        <p:nvPicPr>
          <p:cNvPr id="6" name="Picture 5" descr="Logo, icon&#10;&#10;Description automatically generated with medium confidence">
            <a:extLst>
              <a:ext uri="{FF2B5EF4-FFF2-40B4-BE49-F238E27FC236}">
                <a16:creationId xmlns:a16="http://schemas.microsoft.com/office/drawing/2014/main" id="{BDAA3BAF-FBDC-CDF9-C984-55284AB5B0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9600" y="6286135"/>
            <a:ext cx="457200" cy="258618"/>
          </a:xfrm>
          <a:prstGeom prst="rect">
            <a:avLst/>
          </a:prstGeom>
        </p:spPr>
      </p:pic>
      <p:sp>
        <p:nvSpPr>
          <p:cNvPr id="7" name="Slide Number Placeholder 5">
            <a:extLst>
              <a:ext uri="{FF2B5EF4-FFF2-40B4-BE49-F238E27FC236}">
                <a16:creationId xmlns:a16="http://schemas.microsoft.com/office/drawing/2014/main" id="{FF6B7B35-6069-51AD-5FB5-473CC6135433}"/>
              </a:ext>
            </a:extLst>
          </p:cNvPr>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tx1">
                    <a:lumMod val="50000"/>
                    <a:lumOff val="5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spTree>
    <p:extLst>
      <p:ext uri="{BB962C8B-B14F-4D97-AF65-F5344CB8AC3E}">
        <p14:creationId xmlns:p14="http://schemas.microsoft.com/office/powerpoint/2010/main" val="1527249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Photos | Larg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DF225D-DAF1-0B11-64F0-BD19D6DF22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13"/>
            <a:ext cx="12188952" cy="851574"/>
          </a:xfrm>
          <a:prstGeom prst="rect">
            <a:avLst/>
          </a:prstGeom>
        </p:spPr>
      </p:pic>
      <p:sp>
        <p:nvSpPr>
          <p:cNvPr id="5" name="Title Placeholder 22">
            <a:extLst>
              <a:ext uri="{FF2B5EF4-FFF2-40B4-BE49-F238E27FC236}">
                <a16:creationId xmlns:a16="http://schemas.microsoft.com/office/drawing/2014/main" id="{BBA6F177-EB8C-FC80-EE41-1FF49B82F8E8}"/>
              </a:ext>
            </a:extLst>
          </p:cNvPr>
          <p:cNvSpPr>
            <a:spLocks noGrp="1"/>
          </p:cNvSpPr>
          <p:nvPr>
            <p:ph type="title" hasCustomPrompt="1"/>
          </p:nvPr>
        </p:nvSpPr>
        <p:spPr>
          <a:xfrm>
            <a:off x="731837" y="630659"/>
            <a:ext cx="10728323" cy="455509"/>
          </a:xfrm>
          <a:prstGeom prst="rect">
            <a:avLst/>
          </a:prstGeom>
        </p:spPr>
        <p:txBody>
          <a:bodyPr vert="horz" wrap="square" lIns="0" tIns="0" rIns="0" bIns="0" rtlCol="0" anchor="ctr">
            <a:spAutoFit/>
          </a:bodyPr>
          <a:lstStyle/>
          <a:p>
            <a:r>
              <a:rPr lang="en-US" dirty="0"/>
              <a:t>This is a headline</a:t>
            </a:r>
          </a:p>
        </p:txBody>
      </p:sp>
      <p:pic>
        <p:nvPicPr>
          <p:cNvPr id="9" name="Picture 8" descr="Logo, icon&#10;&#10;Description automatically generated with medium confidence">
            <a:extLst>
              <a:ext uri="{FF2B5EF4-FFF2-40B4-BE49-F238E27FC236}">
                <a16:creationId xmlns:a16="http://schemas.microsoft.com/office/drawing/2014/main" id="{4976A2F9-FC31-4221-AAD1-6649FEEFA20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9600" y="6286135"/>
            <a:ext cx="457200" cy="258618"/>
          </a:xfrm>
          <a:prstGeom prst="rect">
            <a:avLst/>
          </a:prstGeom>
        </p:spPr>
      </p:pic>
      <p:sp>
        <p:nvSpPr>
          <p:cNvPr id="23" name="Slide Number Placeholder 5">
            <a:extLst>
              <a:ext uri="{FF2B5EF4-FFF2-40B4-BE49-F238E27FC236}">
                <a16:creationId xmlns:a16="http://schemas.microsoft.com/office/drawing/2014/main" id="{2432C3AC-83E4-C1AF-A846-B615B1C12DE0}"/>
              </a:ext>
            </a:extLst>
          </p:cNvPr>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tx1">
                    <a:lumMod val="50000"/>
                    <a:lumOff val="5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sp>
        <p:nvSpPr>
          <p:cNvPr id="8" name="Rectangle 7">
            <a:extLst>
              <a:ext uri="{FF2B5EF4-FFF2-40B4-BE49-F238E27FC236}">
                <a16:creationId xmlns:a16="http://schemas.microsoft.com/office/drawing/2014/main" id="{DFFECAE1-B5C6-F4C7-E09D-2F572D6B662E}"/>
              </a:ext>
            </a:extLst>
          </p:cNvPr>
          <p:cNvSpPr/>
          <p:nvPr userDrawn="1"/>
        </p:nvSpPr>
        <p:spPr>
          <a:xfrm>
            <a:off x="731838" y="3919130"/>
            <a:ext cx="2284412" cy="22102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icture Placeholder 2">
            <a:extLst>
              <a:ext uri="{FF2B5EF4-FFF2-40B4-BE49-F238E27FC236}">
                <a16:creationId xmlns:a16="http://schemas.microsoft.com/office/drawing/2014/main" id="{B97A63CF-5C35-ECF7-C924-E1D579E498A4}"/>
              </a:ext>
            </a:extLst>
          </p:cNvPr>
          <p:cNvSpPr>
            <a:spLocks noGrp="1"/>
          </p:cNvSpPr>
          <p:nvPr>
            <p:ph type="pic" sz="quarter" idx="15"/>
          </p:nvPr>
        </p:nvSpPr>
        <p:spPr>
          <a:xfrm>
            <a:off x="731838" y="1299515"/>
            <a:ext cx="2284412" cy="2619616"/>
          </a:xfrm>
          <a:solidFill>
            <a:schemeClr val="bg2"/>
          </a:solidFill>
        </p:spPr>
        <p:txBody>
          <a:bodyPr bIns="1008000" anchor="ctr">
            <a:noAutofit/>
          </a:bodyPr>
          <a:lstStyle>
            <a:lvl1pPr algn="ctr">
              <a:buNone/>
              <a:defRPr sz="1600"/>
            </a:lvl1pPr>
          </a:lstStyle>
          <a:p>
            <a:endParaRPr lang="en-US"/>
          </a:p>
        </p:txBody>
      </p:sp>
      <p:sp>
        <p:nvSpPr>
          <p:cNvPr id="27" name="Text Placeholder 5">
            <a:extLst>
              <a:ext uri="{FF2B5EF4-FFF2-40B4-BE49-F238E27FC236}">
                <a16:creationId xmlns:a16="http://schemas.microsoft.com/office/drawing/2014/main" id="{7BD35A75-81D4-76D6-9AA2-AA3867D9B53D}"/>
              </a:ext>
            </a:extLst>
          </p:cNvPr>
          <p:cNvSpPr>
            <a:spLocks noGrp="1"/>
          </p:cNvSpPr>
          <p:nvPr>
            <p:ph type="body" sz="quarter" idx="16" hasCustomPrompt="1"/>
          </p:nvPr>
        </p:nvSpPr>
        <p:spPr>
          <a:xfrm>
            <a:off x="861238" y="4102068"/>
            <a:ext cx="2030818" cy="541687"/>
          </a:xfrm>
        </p:spPr>
        <p:txBody>
          <a:bodyPr>
            <a:spAutoFit/>
          </a:bodyPr>
          <a:lstStyle>
            <a:lvl1pPr marL="0" indent="0">
              <a:spcBef>
                <a:spcPts val="0"/>
              </a:spcBef>
              <a:spcAft>
                <a:spcPts val="0"/>
              </a:spcAft>
              <a:buFont typeface="Arial" panose="020B0604020202020204" pitchFamily="34" charset="0"/>
              <a:buNone/>
              <a:defRPr sz="1600" baseline="0">
                <a:solidFill>
                  <a:schemeClr val="bg1"/>
                </a:solidFill>
                <a:latin typeface="+mj-lt"/>
              </a:defRPr>
            </a:lvl1pPr>
          </a:lstStyle>
          <a:p>
            <a:pPr lvl="0"/>
            <a:r>
              <a:rPr lang="en-US" dirty="0"/>
              <a:t>First name </a:t>
            </a:r>
            <a:br>
              <a:rPr lang="en-US" dirty="0"/>
            </a:br>
            <a:r>
              <a:rPr lang="en-US" dirty="0"/>
              <a:t>Last Name</a:t>
            </a:r>
          </a:p>
        </p:txBody>
      </p:sp>
      <p:sp>
        <p:nvSpPr>
          <p:cNvPr id="28" name="Text Placeholder 5">
            <a:extLst>
              <a:ext uri="{FF2B5EF4-FFF2-40B4-BE49-F238E27FC236}">
                <a16:creationId xmlns:a16="http://schemas.microsoft.com/office/drawing/2014/main" id="{55894C29-8A91-A6B5-030C-15439921076F}"/>
              </a:ext>
            </a:extLst>
          </p:cNvPr>
          <p:cNvSpPr>
            <a:spLocks noGrp="1"/>
          </p:cNvSpPr>
          <p:nvPr>
            <p:ph type="body" sz="quarter" idx="17" hasCustomPrompt="1"/>
          </p:nvPr>
        </p:nvSpPr>
        <p:spPr>
          <a:xfrm>
            <a:off x="861238" y="4947668"/>
            <a:ext cx="2030818" cy="181973"/>
          </a:xfrm>
        </p:spPr>
        <p:txBody>
          <a:bodyPr/>
          <a:lstStyle>
            <a:lvl1pPr>
              <a:spcBef>
                <a:spcPts val="0"/>
              </a:spcBef>
              <a:spcAft>
                <a:spcPts val="0"/>
              </a:spcAft>
              <a:buNone/>
              <a:defRPr sz="1100" baseline="0">
                <a:solidFill>
                  <a:schemeClr val="bg1"/>
                </a:solidFill>
                <a:latin typeface="+mn-lt"/>
              </a:defRPr>
            </a:lvl1pPr>
          </a:lstStyle>
          <a:p>
            <a:pPr lvl="0"/>
            <a:r>
              <a:rPr lang="en-US" dirty="0"/>
              <a:t>Job Title</a:t>
            </a:r>
          </a:p>
        </p:txBody>
      </p:sp>
      <p:sp>
        <p:nvSpPr>
          <p:cNvPr id="30" name="Text Placeholder 5">
            <a:extLst>
              <a:ext uri="{FF2B5EF4-FFF2-40B4-BE49-F238E27FC236}">
                <a16:creationId xmlns:a16="http://schemas.microsoft.com/office/drawing/2014/main" id="{B86E3AD8-26B2-8245-F568-3C62C0AC5EF7}"/>
              </a:ext>
            </a:extLst>
          </p:cNvPr>
          <p:cNvSpPr>
            <a:spLocks noGrp="1"/>
          </p:cNvSpPr>
          <p:nvPr>
            <p:ph type="body" sz="quarter" idx="18" hasCustomPrompt="1"/>
          </p:nvPr>
        </p:nvSpPr>
        <p:spPr>
          <a:xfrm>
            <a:off x="861238" y="5176031"/>
            <a:ext cx="2030818" cy="368178"/>
          </a:xfrm>
        </p:spPr>
        <p:txBody>
          <a:bodyPr/>
          <a:lstStyle>
            <a:lvl1pPr>
              <a:spcBef>
                <a:spcPts val="0"/>
              </a:spcBef>
              <a:spcAft>
                <a:spcPts val="0"/>
              </a:spcAft>
              <a:buNone/>
              <a:defRPr sz="1100" baseline="0">
                <a:solidFill>
                  <a:schemeClr val="bg1"/>
                </a:solidFill>
                <a:latin typeface="+mn-lt"/>
              </a:defRPr>
            </a:lvl1pPr>
          </a:lstStyle>
          <a:p>
            <a:pPr lvl="0"/>
            <a:r>
              <a:rPr lang="en-US" noProof="0" dirty="0" err="1"/>
              <a:t>name.surename@suse.com</a:t>
            </a:r>
            <a:endParaRPr lang="en-US" noProof="0" dirty="0"/>
          </a:p>
          <a:p>
            <a:pPr lvl="0"/>
            <a:r>
              <a:rPr lang="en-US" noProof="0" dirty="0"/>
              <a:t>+49 123 456 789</a:t>
            </a:r>
          </a:p>
        </p:txBody>
      </p:sp>
      <p:sp>
        <p:nvSpPr>
          <p:cNvPr id="31" name="Rectangle 30">
            <a:extLst>
              <a:ext uri="{FF2B5EF4-FFF2-40B4-BE49-F238E27FC236}">
                <a16:creationId xmlns:a16="http://schemas.microsoft.com/office/drawing/2014/main" id="{5FFD901C-76F3-81C4-138E-FC5C77743219}"/>
              </a:ext>
            </a:extLst>
          </p:cNvPr>
          <p:cNvSpPr/>
          <p:nvPr userDrawn="1"/>
        </p:nvSpPr>
        <p:spPr>
          <a:xfrm>
            <a:off x="3143250" y="3919130"/>
            <a:ext cx="2284412" cy="2210207"/>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icture Placeholder 2">
            <a:extLst>
              <a:ext uri="{FF2B5EF4-FFF2-40B4-BE49-F238E27FC236}">
                <a16:creationId xmlns:a16="http://schemas.microsoft.com/office/drawing/2014/main" id="{1AD6D5AA-A0B0-9F71-7FEC-12013E460CED}"/>
              </a:ext>
            </a:extLst>
          </p:cNvPr>
          <p:cNvSpPr>
            <a:spLocks noGrp="1"/>
          </p:cNvSpPr>
          <p:nvPr>
            <p:ph type="pic" sz="quarter" idx="19"/>
          </p:nvPr>
        </p:nvSpPr>
        <p:spPr>
          <a:xfrm>
            <a:off x="3143250" y="1299515"/>
            <a:ext cx="2284412" cy="2619616"/>
          </a:xfrm>
          <a:solidFill>
            <a:schemeClr val="bg2"/>
          </a:solidFill>
        </p:spPr>
        <p:txBody>
          <a:bodyPr bIns="1008000" anchor="ctr">
            <a:noAutofit/>
          </a:bodyPr>
          <a:lstStyle>
            <a:lvl1pPr algn="ctr">
              <a:buNone/>
              <a:defRPr sz="1600"/>
            </a:lvl1pPr>
          </a:lstStyle>
          <a:p>
            <a:endParaRPr lang="en-US"/>
          </a:p>
        </p:txBody>
      </p:sp>
      <p:sp>
        <p:nvSpPr>
          <p:cNvPr id="35" name="Rectangle 34">
            <a:extLst>
              <a:ext uri="{FF2B5EF4-FFF2-40B4-BE49-F238E27FC236}">
                <a16:creationId xmlns:a16="http://schemas.microsoft.com/office/drawing/2014/main" id="{99896DD1-ADC1-4341-AA72-5255B1F258A0}"/>
              </a:ext>
            </a:extLst>
          </p:cNvPr>
          <p:cNvSpPr/>
          <p:nvPr userDrawn="1"/>
        </p:nvSpPr>
        <p:spPr>
          <a:xfrm>
            <a:off x="5556251" y="3919130"/>
            <a:ext cx="2284412" cy="2210207"/>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Picture Placeholder 2">
            <a:extLst>
              <a:ext uri="{FF2B5EF4-FFF2-40B4-BE49-F238E27FC236}">
                <a16:creationId xmlns:a16="http://schemas.microsoft.com/office/drawing/2014/main" id="{46983E4F-1C3F-339D-9D06-D0647CDF1124}"/>
              </a:ext>
            </a:extLst>
          </p:cNvPr>
          <p:cNvSpPr>
            <a:spLocks noGrp="1"/>
          </p:cNvSpPr>
          <p:nvPr>
            <p:ph type="pic" sz="quarter" idx="23"/>
          </p:nvPr>
        </p:nvSpPr>
        <p:spPr>
          <a:xfrm>
            <a:off x="5556251" y="1299515"/>
            <a:ext cx="2284412" cy="2619616"/>
          </a:xfrm>
          <a:solidFill>
            <a:schemeClr val="bg2"/>
          </a:solidFill>
        </p:spPr>
        <p:txBody>
          <a:bodyPr bIns="1008000" anchor="ctr">
            <a:noAutofit/>
          </a:bodyPr>
          <a:lstStyle>
            <a:lvl1pPr algn="ctr">
              <a:buNone/>
              <a:defRPr sz="1600"/>
            </a:lvl1pPr>
          </a:lstStyle>
          <a:p>
            <a:endParaRPr lang="en-US"/>
          </a:p>
        </p:txBody>
      </p:sp>
      <p:sp>
        <p:nvSpPr>
          <p:cNvPr id="37" name="Rectangle 36">
            <a:extLst>
              <a:ext uri="{FF2B5EF4-FFF2-40B4-BE49-F238E27FC236}">
                <a16:creationId xmlns:a16="http://schemas.microsoft.com/office/drawing/2014/main" id="{DA9F0F8F-1A54-0F42-D219-9C6DD703A2E2}"/>
              </a:ext>
            </a:extLst>
          </p:cNvPr>
          <p:cNvSpPr/>
          <p:nvPr userDrawn="1"/>
        </p:nvSpPr>
        <p:spPr>
          <a:xfrm>
            <a:off x="7969250" y="3919130"/>
            <a:ext cx="2284412" cy="2210207"/>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Picture Placeholder 2">
            <a:extLst>
              <a:ext uri="{FF2B5EF4-FFF2-40B4-BE49-F238E27FC236}">
                <a16:creationId xmlns:a16="http://schemas.microsoft.com/office/drawing/2014/main" id="{ECD7AE0F-4963-394D-CCF9-7E4E20E98E7D}"/>
              </a:ext>
            </a:extLst>
          </p:cNvPr>
          <p:cNvSpPr>
            <a:spLocks noGrp="1"/>
          </p:cNvSpPr>
          <p:nvPr>
            <p:ph type="pic" sz="quarter" idx="27"/>
          </p:nvPr>
        </p:nvSpPr>
        <p:spPr>
          <a:xfrm>
            <a:off x="7969250" y="1299515"/>
            <a:ext cx="2284412" cy="2619616"/>
          </a:xfrm>
          <a:solidFill>
            <a:schemeClr val="bg2"/>
          </a:solidFill>
        </p:spPr>
        <p:txBody>
          <a:bodyPr bIns="1008000" anchor="ctr">
            <a:noAutofit/>
          </a:bodyPr>
          <a:lstStyle>
            <a:lvl1pPr algn="ctr">
              <a:buNone/>
              <a:defRPr sz="1600"/>
            </a:lvl1pPr>
          </a:lstStyle>
          <a:p>
            <a:endParaRPr lang="en-US"/>
          </a:p>
        </p:txBody>
      </p:sp>
      <p:sp>
        <p:nvSpPr>
          <p:cNvPr id="41" name="Text Placeholder 5">
            <a:extLst>
              <a:ext uri="{FF2B5EF4-FFF2-40B4-BE49-F238E27FC236}">
                <a16:creationId xmlns:a16="http://schemas.microsoft.com/office/drawing/2014/main" id="{082C1418-8111-E38B-E7D1-90DCC0927370}"/>
              </a:ext>
            </a:extLst>
          </p:cNvPr>
          <p:cNvSpPr>
            <a:spLocks noGrp="1"/>
          </p:cNvSpPr>
          <p:nvPr>
            <p:ph type="body" sz="quarter" idx="31" hasCustomPrompt="1"/>
          </p:nvPr>
        </p:nvSpPr>
        <p:spPr>
          <a:xfrm>
            <a:off x="861238" y="4673348"/>
            <a:ext cx="2030818" cy="169277"/>
          </a:xfrm>
        </p:spPr>
        <p:txBody>
          <a:bodyPr/>
          <a:lstStyle>
            <a:lvl1pPr>
              <a:spcBef>
                <a:spcPts val="0"/>
              </a:spcBef>
              <a:spcAft>
                <a:spcPts val="0"/>
              </a:spcAft>
              <a:buNone/>
              <a:defRPr sz="1000" baseline="0">
                <a:solidFill>
                  <a:schemeClr val="bg1"/>
                </a:solidFill>
                <a:latin typeface="+mn-lt"/>
              </a:defRPr>
            </a:lvl1pPr>
          </a:lstStyle>
          <a:p>
            <a:pPr lvl="0"/>
            <a:r>
              <a:rPr lang="en-US" dirty="0"/>
              <a:t>Pronouns</a:t>
            </a:r>
          </a:p>
        </p:txBody>
      </p:sp>
      <p:sp>
        <p:nvSpPr>
          <p:cNvPr id="42" name="Text Placeholder 5">
            <a:extLst>
              <a:ext uri="{FF2B5EF4-FFF2-40B4-BE49-F238E27FC236}">
                <a16:creationId xmlns:a16="http://schemas.microsoft.com/office/drawing/2014/main" id="{6156E93D-AE5B-4030-DDB9-AAC616DBD049}"/>
              </a:ext>
            </a:extLst>
          </p:cNvPr>
          <p:cNvSpPr>
            <a:spLocks noGrp="1"/>
          </p:cNvSpPr>
          <p:nvPr>
            <p:ph type="body" sz="quarter" idx="32" hasCustomPrompt="1"/>
          </p:nvPr>
        </p:nvSpPr>
        <p:spPr>
          <a:xfrm>
            <a:off x="3272206" y="4099440"/>
            <a:ext cx="2030818" cy="541687"/>
          </a:xfrm>
        </p:spPr>
        <p:txBody>
          <a:bodyPr>
            <a:spAutoFit/>
          </a:bodyPr>
          <a:lstStyle>
            <a:lvl1pPr marL="0" indent="0">
              <a:spcBef>
                <a:spcPts val="0"/>
              </a:spcBef>
              <a:spcAft>
                <a:spcPts val="0"/>
              </a:spcAft>
              <a:buFont typeface="Arial" panose="020B0604020202020204" pitchFamily="34" charset="0"/>
              <a:buNone/>
              <a:defRPr sz="1600" baseline="0">
                <a:solidFill>
                  <a:schemeClr val="bg1"/>
                </a:solidFill>
                <a:latin typeface="+mj-lt"/>
              </a:defRPr>
            </a:lvl1pPr>
          </a:lstStyle>
          <a:p>
            <a:pPr lvl="0"/>
            <a:r>
              <a:rPr lang="en-US" dirty="0"/>
              <a:t>First name </a:t>
            </a:r>
            <a:br>
              <a:rPr lang="en-US" dirty="0"/>
            </a:br>
            <a:r>
              <a:rPr lang="en-US" dirty="0"/>
              <a:t>Last Name</a:t>
            </a:r>
          </a:p>
        </p:txBody>
      </p:sp>
      <p:sp>
        <p:nvSpPr>
          <p:cNvPr id="43" name="Text Placeholder 5">
            <a:extLst>
              <a:ext uri="{FF2B5EF4-FFF2-40B4-BE49-F238E27FC236}">
                <a16:creationId xmlns:a16="http://schemas.microsoft.com/office/drawing/2014/main" id="{A1ABBF3E-511D-95B4-A5F7-F6195CEF3511}"/>
              </a:ext>
            </a:extLst>
          </p:cNvPr>
          <p:cNvSpPr>
            <a:spLocks noGrp="1"/>
          </p:cNvSpPr>
          <p:nvPr>
            <p:ph type="body" sz="quarter" idx="33" hasCustomPrompt="1"/>
          </p:nvPr>
        </p:nvSpPr>
        <p:spPr>
          <a:xfrm>
            <a:off x="3272206" y="4945040"/>
            <a:ext cx="2030818" cy="181973"/>
          </a:xfrm>
        </p:spPr>
        <p:txBody>
          <a:bodyPr/>
          <a:lstStyle>
            <a:lvl1pPr>
              <a:spcBef>
                <a:spcPts val="0"/>
              </a:spcBef>
              <a:spcAft>
                <a:spcPts val="0"/>
              </a:spcAft>
              <a:buNone/>
              <a:defRPr sz="1100" baseline="0">
                <a:solidFill>
                  <a:schemeClr val="bg1"/>
                </a:solidFill>
                <a:latin typeface="+mn-lt"/>
              </a:defRPr>
            </a:lvl1pPr>
          </a:lstStyle>
          <a:p>
            <a:pPr lvl="0"/>
            <a:r>
              <a:rPr lang="en-US" dirty="0"/>
              <a:t>Job Title</a:t>
            </a:r>
          </a:p>
        </p:txBody>
      </p:sp>
      <p:sp>
        <p:nvSpPr>
          <p:cNvPr id="44" name="Text Placeholder 5">
            <a:extLst>
              <a:ext uri="{FF2B5EF4-FFF2-40B4-BE49-F238E27FC236}">
                <a16:creationId xmlns:a16="http://schemas.microsoft.com/office/drawing/2014/main" id="{4E50B6DF-DC23-31E7-6516-AA65590A3998}"/>
              </a:ext>
            </a:extLst>
          </p:cNvPr>
          <p:cNvSpPr>
            <a:spLocks noGrp="1"/>
          </p:cNvSpPr>
          <p:nvPr>
            <p:ph type="body" sz="quarter" idx="34" hasCustomPrompt="1"/>
          </p:nvPr>
        </p:nvSpPr>
        <p:spPr>
          <a:xfrm>
            <a:off x="3272206" y="5173403"/>
            <a:ext cx="2030818" cy="368178"/>
          </a:xfrm>
        </p:spPr>
        <p:txBody>
          <a:bodyPr/>
          <a:lstStyle>
            <a:lvl1pPr>
              <a:spcBef>
                <a:spcPts val="0"/>
              </a:spcBef>
              <a:spcAft>
                <a:spcPts val="0"/>
              </a:spcAft>
              <a:buNone/>
              <a:defRPr sz="1100" baseline="0">
                <a:solidFill>
                  <a:schemeClr val="bg1"/>
                </a:solidFill>
                <a:latin typeface="+mn-lt"/>
              </a:defRPr>
            </a:lvl1pPr>
          </a:lstStyle>
          <a:p>
            <a:pPr lvl="0"/>
            <a:r>
              <a:rPr lang="en-US" noProof="0" dirty="0" err="1"/>
              <a:t>name.surename@suse.com</a:t>
            </a:r>
            <a:endParaRPr lang="en-US" noProof="0" dirty="0"/>
          </a:p>
          <a:p>
            <a:pPr lvl="0"/>
            <a:r>
              <a:rPr lang="en-US" noProof="0" dirty="0"/>
              <a:t>+49 123 456 789</a:t>
            </a:r>
          </a:p>
        </p:txBody>
      </p:sp>
      <p:sp>
        <p:nvSpPr>
          <p:cNvPr id="45" name="Text Placeholder 5">
            <a:extLst>
              <a:ext uri="{FF2B5EF4-FFF2-40B4-BE49-F238E27FC236}">
                <a16:creationId xmlns:a16="http://schemas.microsoft.com/office/drawing/2014/main" id="{B60A4B90-701E-CBF2-011A-37BBDC795451}"/>
              </a:ext>
            </a:extLst>
          </p:cNvPr>
          <p:cNvSpPr>
            <a:spLocks noGrp="1"/>
          </p:cNvSpPr>
          <p:nvPr>
            <p:ph type="body" sz="quarter" idx="35" hasCustomPrompt="1"/>
          </p:nvPr>
        </p:nvSpPr>
        <p:spPr>
          <a:xfrm>
            <a:off x="3272206" y="4670720"/>
            <a:ext cx="2030818" cy="169277"/>
          </a:xfrm>
        </p:spPr>
        <p:txBody>
          <a:bodyPr/>
          <a:lstStyle>
            <a:lvl1pPr>
              <a:spcBef>
                <a:spcPts val="0"/>
              </a:spcBef>
              <a:spcAft>
                <a:spcPts val="0"/>
              </a:spcAft>
              <a:buNone/>
              <a:defRPr sz="1000" baseline="0">
                <a:solidFill>
                  <a:schemeClr val="bg1"/>
                </a:solidFill>
                <a:latin typeface="+mn-lt"/>
              </a:defRPr>
            </a:lvl1pPr>
          </a:lstStyle>
          <a:p>
            <a:pPr lvl="0"/>
            <a:r>
              <a:rPr lang="en-US" dirty="0"/>
              <a:t>Pronouns</a:t>
            </a:r>
          </a:p>
        </p:txBody>
      </p:sp>
      <p:sp>
        <p:nvSpPr>
          <p:cNvPr id="46" name="Text Placeholder 5">
            <a:extLst>
              <a:ext uri="{FF2B5EF4-FFF2-40B4-BE49-F238E27FC236}">
                <a16:creationId xmlns:a16="http://schemas.microsoft.com/office/drawing/2014/main" id="{C67CE360-DD25-0383-7779-EC066A745BF3}"/>
              </a:ext>
            </a:extLst>
          </p:cNvPr>
          <p:cNvSpPr>
            <a:spLocks noGrp="1"/>
          </p:cNvSpPr>
          <p:nvPr>
            <p:ph type="body" sz="quarter" idx="36" hasCustomPrompt="1"/>
          </p:nvPr>
        </p:nvSpPr>
        <p:spPr>
          <a:xfrm>
            <a:off x="5686222" y="4099440"/>
            <a:ext cx="2030818" cy="541687"/>
          </a:xfrm>
        </p:spPr>
        <p:txBody>
          <a:bodyPr>
            <a:spAutoFit/>
          </a:bodyPr>
          <a:lstStyle>
            <a:lvl1pPr marL="0" indent="0">
              <a:spcBef>
                <a:spcPts val="0"/>
              </a:spcBef>
              <a:spcAft>
                <a:spcPts val="0"/>
              </a:spcAft>
              <a:buFont typeface="Arial" panose="020B0604020202020204" pitchFamily="34" charset="0"/>
              <a:buNone/>
              <a:defRPr sz="1600" baseline="0">
                <a:solidFill>
                  <a:schemeClr val="bg1"/>
                </a:solidFill>
                <a:latin typeface="+mj-lt"/>
              </a:defRPr>
            </a:lvl1pPr>
          </a:lstStyle>
          <a:p>
            <a:pPr lvl="0"/>
            <a:r>
              <a:rPr lang="en-US" dirty="0"/>
              <a:t>First name </a:t>
            </a:r>
            <a:br>
              <a:rPr lang="en-US" dirty="0"/>
            </a:br>
            <a:r>
              <a:rPr lang="en-US" dirty="0"/>
              <a:t>Last Name</a:t>
            </a:r>
          </a:p>
        </p:txBody>
      </p:sp>
      <p:sp>
        <p:nvSpPr>
          <p:cNvPr id="47" name="Text Placeholder 5">
            <a:extLst>
              <a:ext uri="{FF2B5EF4-FFF2-40B4-BE49-F238E27FC236}">
                <a16:creationId xmlns:a16="http://schemas.microsoft.com/office/drawing/2014/main" id="{75812D04-1E5A-B187-02F6-9F5C700C7F25}"/>
              </a:ext>
            </a:extLst>
          </p:cNvPr>
          <p:cNvSpPr>
            <a:spLocks noGrp="1"/>
          </p:cNvSpPr>
          <p:nvPr>
            <p:ph type="body" sz="quarter" idx="37" hasCustomPrompt="1"/>
          </p:nvPr>
        </p:nvSpPr>
        <p:spPr>
          <a:xfrm>
            <a:off x="5686222" y="4945040"/>
            <a:ext cx="2030818" cy="181973"/>
          </a:xfrm>
        </p:spPr>
        <p:txBody>
          <a:bodyPr/>
          <a:lstStyle>
            <a:lvl1pPr>
              <a:spcBef>
                <a:spcPts val="0"/>
              </a:spcBef>
              <a:spcAft>
                <a:spcPts val="0"/>
              </a:spcAft>
              <a:buNone/>
              <a:defRPr sz="1100" baseline="0">
                <a:solidFill>
                  <a:schemeClr val="bg1"/>
                </a:solidFill>
                <a:latin typeface="+mn-lt"/>
              </a:defRPr>
            </a:lvl1pPr>
          </a:lstStyle>
          <a:p>
            <a:pPr lvl="0"/>
            <a:r>
              <a:rPr lang="en-US" dirty="0"/>
              <a:t>Job Title</a:t>
            </a:r>
          </a:p>
        </p:txBody>
      </p:sp>
      <p:sp>
        <p:nvSpPr>
          <p:cNvPr id="48" name="Text Placeholder 5">
            <a:extLst>
              <a:ext uri="{FF2B5EF4-FFF2-40B4-BE49-F238E27FC236}">
                <a16:creationId xmlns:a16="http://schemas.microsoft.com/office/drawing/2014/main" id="{7FA3AF59-4AB4-9D48-ECF7-FCBBB90DD457}"/>
              </a:ext>
            </a:extLst>
          </p:cNvPr>
          <p:cNvSpPr>
            <a:spLocks noGrp="1"/>
          </p:cNvSpPr>
          <p:nvPr>
            <p:ph type="body" sz="quarter" idx="38" hasCustomPrompt="1"/>
          </p:nvPr>
        </p:nvSpPr>
        <p:spPr>
          <a:xfrm>
            <a:off x="5686222" y="5173403"/>
            <a:ext cx="2030818" cy="368178"/>
          </a:xfrm>
        </p:spPr>
        <p:txBody>
          <a:bodyPr/>
          <a:lstStyle>
            <a:lvl1pPr>
              <a:spcBef>
                <a:spcPts val="0"/>
              </a:spcBef>
              <a:spcAft>
                <a:spcPts val="0"/>
              </a:spcAft>
              <a:buNone/>
              <a:defRPr sz="1100" baseline="0">
                <a:solidFill>
                  <a:schemeClr val="bg1"/>
                </a:solidFill>
                <a:latin typeface="+mn-lt"/>
              </a:defRPr>
            </a:lvl1pPr>
          </a:lstStyle>
          <a:p>
            <a:pPr lvl="0"/>
            <a:r>
              <a:rPr lang="en-US" noProof="0" dirty="0" err="1"/>
              <a:t>name.surename@suse.com</a:t>
            </a:r>
            <a:endParaRPr lang="en-US" noProof="0" dirty="0"/>
          </a:p>
          <a:p>
            <a:pPr lvl="0"/>
            <a:r>
              <a:rPr lang="en-US" noProof="0" dirty="0"/>
              <a:t>+49 123 456 789</a:t>
            </a:r>
          </a:p>
        </p:txBody>
      </p:sp>
      <p:sp>
        <p:nvSpPr>
          <p:cNvPr id="49" name="Text Placeholder 5">
            <a:extLst>
              <a:ext uri="{FF2B5EF4-FFF2-40B4-BE49-F238E27FC236}">
                <a16:creationId xmlns:a16="http://schemas.microsoft.com/office/drawing/2014/main" id="{25F57285-B5EF-4147-155C-7325A8E1C693}"/>
              </a:ext>
            </a:extLst>
          </p:cNvPr>
          <p:cNvSpPr>
            <a:spLocks noGrp="1"/>
          </p:cNvSpPr>
          <p:nvPr>
            <p:ph type="body" sz="quarter" idx="39" hasCustomPrompt="1"/>
          </p:nvPr>
        </p:nvSpPr>
        <p:spPr>
          <a:xfrm>
            <a:off x="5686222" y="4670720"/>
            <a:ext cx="2030818" cy="169277"/>
          </a:xfrm>
        </p:spPr>
        <p:txBody>
          <a:bodyPr/>
          <a:lstStyle>
            <a:lvl1pPr>
              <a:spcBef>
                <a:spcPts val="0"/>
              </a:spcBef>
              <a:spcAft>
                <a:spcPts val="0"/>
              </a:spcAft>
              <a:buNone/>
              <a:defRPr sz="1000" baseline="0">
                <a:solidFill>
                  <a:schemeClr val="bg1"/>
                </a:solidFill>
                <a:latin typeface="+mn-lt"/>
              </a:defRPr>
            </a:lvl1pPr>
          </a:lstStyle>
          <a:p>
            <a:pPr lvl="0"/>
            <a:r>
              <a:rPr lang="en-US" dirty="0"/>
              <a:t>Pronouns</a:t>
            </a:r>
          </a:p>
        </p:txBody>
      </p:sp>
      <p:sp>
        <p:nvSpPr>
          <p:cNvPr id="50" name="Text Placeholder 5">
            <a:extLst>
              <a:ext uri="{FF2B5EF4-FFF2-40B4-BE49-F238E27FC236}">
                <a16:creationId xmlns:a16="http://schemas.microsoft.com/office/drawing/2014/main" id="{4AFCAAD0-0819-F7A1-D71E-584AABC35F9A}"/>
              </a:ext>
            </a:extLst>
          </p:cNvPr>
          <p:cNvSpPr>
            <a:spLocks noGrp="1"/>
          </p:cNvSpPr>
          <p:nvPr>
            <p:ph type="body" sz="quarter" idx="40" hasCustomPrompt="1"/>
          </p:nvPr>
        </p:nvSpPr>
        <p:spPr>
          <a:xfrm>
            <a:off x="8091094" y="4099440"/>
            <a:ext cx="2030818" cy="541687"/>
          </a:xfrm>
        </p:spPr>
        <p:txBody>
          <a:bodyPr>
            <a:spAutoFit/>
          </a:bodyPr>
          <a:lstStyle>
            <a:lvl1pPr marL="0" indent="0">
              <a:spcBef>
                <a:spcPts val="0"/>
              </a:spcBef>
              <a:spcAft>
                <a:spcPts val="0"/>
              </a:spcAft>
              <a:buFont typeface="Arial" panose="020B0604020202020204" pitchFamily="34" charset="0"/>
              <a:buNone/>
              <a:defRPr sz="1600" baseline="0">
                <a:solidFill>
                  <a:sysClr val="windowText" lastClr="000000"/>
                </a:solidFill>
                <a:latin typeface="+mj-lt"/>
              </a:defRPr>
            </a:lvl1pPr>
          </a:lstStyle>
          <a:p>
            <a:pPr lvl="0"/>
            <a:r>
              <a:rPr lang="en-US" dirty="0"/>
              <a:t>First name </a:t>
            </a:r>
            <a:br>
              <a:rPr lang="en-US" dirty="0"/>
            </a:br>
            <a:r>
              <a:rPr lang="en-US" dirty="0"/>
              <a:t>Last Name</a:t>
            </a:r>
          </a:p>
        </p:txBody>
      </p:sp>
      <p:sp>
        <p:nvSpPr>
          <p:cNvPr id="51" name="Text Placeholder 5">
            <a:extLst>
              <a:ext uri="{FF2B5EF4-FFF2-40B4-BE49-F238E27FC236}">
                <a16:creationId xmlns:a16="http://schemas.microsoft.com/office/drawing/2014/main" id="{F58E2950-D2A6-3DD7-7030-F9D57EAE11F0}"/>
              </a:ext>
            </a:extLst>
          </p:cNvPr>
          <p:cNvSpPr>
            <a:spLocks noGrp="1"/>
          </p:cNvSpPr>
          <p:nvPr>
            <p:ph type="body" sz="quarter" idx="41" hasCustomPrompt="1"/>
          </p:nvPr>
        </p:nvSpPr>
        <p:spPr>
          <a:xfrm>
            <a:off x="8091094" y="4945040"/>
            <a:ext cx="2030818" cy="181973"/>
          </a:xfrm>
        </p:spPr>
        <p:txBody>
          <a:bodyPr/>
          <a:lstStyle>
            <a:lvl1pPr>
              <a:spcBef>
                <a:spcPts val="0"/>
              </a:spcBef>
              <a:spcAft>
                <a:spcPts val="0"/>
              </a:spcAft>
              <a:buNone/>
              <a:defRPr sz="1100" baseline="0">
                <a:solidFill>
                  <a:sysClr val="windowText" lastClr="000000"/>
                </a:solidFill>
                <a:latin typeface="+mn-lt"/>
              </a:defRPr>
            </a:lvl1pPr>
          </a:lstStyle>
          <a:p>
            <a:pPr lvl="0"/>
            <a:r>
              <a:rPr lang="en-US" dirty="0"/>
              <a:t>Job Title</a:t>
            </a:r>
          </a:p>
        </p:txBody>
      </p:sp>
      <p:sp>
        <p:nvSpPr>
          <p:cNvPr id="52" name="Text Placeholder 5">
            <a:extLst>
              <a:ext uri="{FF2B5EF4-FFF2-40B4-BE49-F238E27FC236}">
                <a16:creationId xmlns:a16="http://schemas.microsoft.com/office/drawing/2014/main" id="{F400CE4A-9271-A6A4-31EB-E83CE29596C8}"/>
              </a:ext>
            </a:extLst>
          </p:cNvPr>
          <p:cNvSpPr>
            <a:spLocks noGrp="1"/>
          </p:cNvSpPr>
          <p:nvPr>
            <p:ph type="body" sz="quarter" idx="42" hasCustomPrompt="1"/>
          </p:nvPr>
        </p:nvSpPr>
        <p:spPr>
          <a:xfrm>
            <a:off x="8091094" y="5173403"/>
            <a:ext cx="2030818" cy="368178"/>
          </a:xfrm>
        </p:spPr>
        <p:txBody>
          <a:bodyPr/>
          <a:lstStyle>
            <a:lvl1pPr>
              <a:spcBef>
                <a:spcPts val="0"/>
              </a:spcBef>
              <a:spcAft>
                <a:spcPts val="0"/>
              </a:spcAft>
              <a:buNone/>
              <a:defRPr sz="1100" baseline="0">
                <a:solidFill>
                  <a:sysClr val="windowText" lastClr="000000"/>
                </a:solidFill>
                <a:latin typeface="+mn-lt"/>
              </a:defRPr>
            </a:lvl1pPr>
          </a:lstStyle>
          <a:p>
            <a:pPr lvl="0"/>
            <a:r>
              <a:rPr lang="en-US" noProof="0" dirty="0" err="1"/>
              <a:t>name.surename@suse.com</a:t>
            </a:r>
            <a:endParaRPr lang="en-US" noProof="0" dirty="0"/>
          </a:p>
          <a:p>
            <a:pPr lvl="0"/>
            <a:r>
              <a:rPr lang="en-US" noProof="0" dirty="0"/>
              <a:t>+49 123 456 789</a:t>
            </a:r>
          </a:p>
        </p:txBody>
      </p:sp>
      <p:sp>
        <p:nvSpPr>
          <p:cNvPr id="53" name="Text Placeholder 5">
            <a:extLst>
              <a:ext uri="{FF2B5EF4-FFF2-40B4-BE49-F238E27FC236}">
                <a16:creationId xmlns:a16="http://schemas.microsoft.com/office/drawing/2014/main" id="{EDF04FB6-418D-B2D9-432D-EE4D1040C3B4}"/>
              </a:ext>
            </a:extLst>
          </p:cNvPr>
          <p:cNvSpPr>
            <a:spLocks noGrp="1"/>
          </p:cNvSpPr>
          <p:nvPr>
            <p:ph type="body" sz="quarter" idx="43" hasCustomPrompt="1"/>
          </p:nvPr>
        </p:nvSpPr>
        <p:spPr>
          <a:xfrm>
            <a:off x="8091094" y="4670720"/>
            <a:ext cx="2030818" cy="169277"/>
          </a:xfrm>
        </p:spPr>
        <p:txBody>
          <a:bodyPr/>
          <a:lstStyle>
            <a:lvl1pPr>
              <a:spcBef>
                <a:spcPts val="0"/>
              </a:spcBef>
              <a:spcAft>
                <a:spcPts val="0"/>
              </a:spcAft>
              <a:buNone/>
              <a:defRPr sz="1000" baseline="0">
                <a:solidFill>
                  <a:sysClr val="windowText" lastClr="000000"/>
                </a:solidFill>
                <a:latin typeface="+mn-lt"/>
              </a:defRPr>
            </a:lvl1pPr>
          </a:lstStyle>
          <a:p>
            <a:pPr lvl="0"/>
            <a:r>
              <a:rPr lang="en-US" dirty="0"/>
              <a:t>Pronouns</a:t>
            </a:r>
          </a:p>
        </p:txBody>
      </p:sp>
    </p:spTree>
    <p:extLst>
      <p:ext uri="{BB962C8B-B14F-4D97-AF65-F5344CB8AC3E}">
        <p14:creationId xmlns:p14="http://schemas.microsoft.com/office/powerpoint/2010/main" val="503602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Photos | Sma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4775E5-0123-F41D-C35A-A3B4E0419B8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13"/>
            <a:ext cx="12188952" cy="851574"/>
          </a:xfrm>
          <a:prstGeom prst="rect">
            <a:avLst/>
          </a:prstGeom>
        </p:spPr>
      </p:pic>
      <p:cxnSp>
        <p:nvCxnSpPr>
          <p:cNvPr id="10" name="Straight Connector 9">
            <a:extLst>
              <a:ext uri="{FF2B5EF4-FFF2-40B4-BE49-F238E27FC236}">
                <a16:creationId xmlns:a16="http://schemas.microsoft.com/office/drawing/2014/main" id="{FBD771A0-4162-AF42-A7E2-19E42D407FD2}"/>
              </a:ext>
            </a:extLst>
          </p:cNvPr>
          <p:cNvCxnSpPr>
            <a:cxnSpLocks/>
          </p:cNvCxnSpPr>
          <p:nvPr userDrawn="1"/>
        </p:nvCxnSpPr>
        <p:spPr>
          <a:xfrm>
            <a:off x="731837" y="1379940"/>
            <a:ext cx="3490913"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1825A1DF-3F53-0B42-BF73-DE55C795DE79}"/>
              </a:ext>
            </a:extLst>
          </p:cNvPr>
          <p:cNvSpPr>
            <a:spLocks noGrp="1"/>
          </p:cNvSpPr>
          <p:nvPr>
            <p:ph type="body" sz="quarter" idx="60" hasCustomPrompt="1"/>
          </p:nvPr>
        </p:nvSpPr>
        <p:spPr>
          <a:xfrm>
            <a:off x="1676400" y="1251835"/>
            <a:ext cx="1676400" cy="264688"/>
          </a:xfrm>
          <a:solidFill>
            <a:schemeClr val="bg1"/>
          </a:solidFill>
        </p:spPr>
        <p:txBody>
          <a:bodyPr lIns="108000" rIns="108000"/>
          <a:lstStyle>
            <a:lvl1pPr algn="ctr">
              <a:buNone/>
              <a:defRPr sz="1600"/>
            </a:lvl1pPr>
          </a:lstStyle>
          <a:p>
            <a:pPr lvl="0"/>
            <a:r>
              <a:rPr lang="en-GB" dirty="0"/>
              <a:t>Leadership</a:t>
            </a:r>
            <a:endParaRPr lang="en-US" dirty="0"/>
          </a:p>
        </p:txBody>
      </p:sp>
      <p:cxnSp>
        <p:nvCxnSpPr>
          <p:cNvPr id="82" name="Straight Connector 81">
            <a:extLst>
              <a:ext uri="{FF2B5EF4-FFF2-40B4-BE49-F238E27FC236}">
                <a16:creationId xmlns:a16="http://schemas.microsoft.com/office/drawing/2014/main" id="{4F5EBE28-D1E8-4E4A-8840-5AA60F92A86C}"/>
              </a:ext>
            </a:extLst>
          </p:cNvPr>
          <p:cNvCxnSpPr>
            <a:cxnSpLocks/>
          </p:cNvCxnSpPr>
          <p:nvPr userDrawn="1"/>
        </p:nvCxnSpPr>
        <p:spPr>
          <a:xfrm>
            <a:off x="4351647" y="1379940"/>
            <a:ext cx="710851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Text Placeholder 4">
            <a:extLst>
              <a:ext uri="{FF2B5EF4-FFF2-40B4-BE49-F238E27FC236}">
                <a16:creationId xmlns:a16="http://schemas.microsoft.com/office/drawing/2014/main" id="{8F30C5BE-16C7-C540-BC7B-360C6B3F5D03}"/>
              </a:ext>
            </a:extLst>
          </p:cNvPr>
          <p:cNvSpPr>
            <a:spLocks noGrp="1"/>
          </p:cNvSpPr>
          <p:nvPr>
            <p:ph type="body" sz="quarter" idx="61" hasCustomPrompt="1"/>
          </p:nvPr>
        </p:nvSpPr>
        <p:spPr>
          <a:xfrm>
            <a:off x="7527776" y="1260576"/>
            <a:ext cx="764050" cy="264688"/>
          </a:xfrm>
          <a:solidFill>
            <a:schemeClr val="bg1"/>
          </a:solidFill>
        </p:spPr>
        <p:txBody>
          <a:bodyPr lIns="108000" rIns="108000"/>
          <a:lstStyle>
            <a:lvl1pPr algn="ctr">
              <a:buNone/>
              <a:defRPr sz="1600"/>
            </a:lvl1pPr>
          </a:lstStyle>
          <a:p>
            <a:pPr lvl="0"/>
            <a:r>
              <a:rPr lang="en-GB" dirty="0"/>
              <a:t>Staff</a:t>
            </a:r>
            <a:endParaRPr lang="en-US" dirty="0"/>
          </a:p>
        </p:txBody>
      </p:sp>
      <p:sp>
        <p:nvSpPr>
          <p:cNvPr id="18" name="Title Placeholder 22">
            <a:extLst>
              <a:ext uri="{FF2B5EF4-FFF2-40B4-BE49-F238E27FC236}">
                <a16:creationId xmlns:a16="http://schemas.microsoft.com/office/drawing/2014/main" id="{C48C6C08-5E2B-8ABB-5B03-028EC9678C5D}"/>
              </a:ext>
            </a:extLst>
          </p:cNvPr>
          <p:cNvSpPr>
            <a:spLocks noGrp="1"/>
          </p:cNvSpPr>
          <p:nvPr>
            <p:ph type="title" hasCustomPrompt="1"/>
          </p:nvPr>
        </p:nvSpPr>
        <p:spPr>
          <a:xfrm>
            <a:off x="731837" y="630659"/>
            <a:ext cx="10728323" cy="455509"/>
          </a:xfrm>
          <a:prstGeom prst="rect">
            <a:avLst/>
          </a:prstGeom>
        </p:spPr>
        <p:txBody>
          <a:bodyPr vert="horz" wrap="square" lIns="0" tIns="0" rIns="0" bIns="0" rtlCol="0" anchor="ctr">
            <a:spAutoFit/>
          </a:bodyPr>
          <a:lstStyle/>
          <a:p>
            <a:r>
              <a:rPr lang="en-US" dirty="0"/>
              <a:t>This is a headline</a:t>
            </a:r>
          </a:p>
        </p:txBody>
      </p:sp>
      <p:pic>
        <p:nvPicPr>
          <p:cNvPr id="8" name="Picture 7" descr="Logo, icon&#10;&#10;Description automatically generated with medium confidence">
            <a:extLst>
              <a:ext uri="{FF2B5EF4-FFF2-40B4-BE49-F238E27FC236}">
                <a16:creationId xmlns:a16="http://schemas.microsoft.com/office/drawing/2014/main" id="{56D577F0-B696-DEFB-6A18-2964A6BCE75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9600" y="6286135"/>
            <a:ext cx="457200" cy="258618"/>
          </a:xfrm>
          <a:prstGeom prst="rect">
            <a:avLst/>
          </a:prstGeom>
        </p:spPr>
      </p:pic>
      <p:sp>
        <p:nvSpPr>
          <p:cNvPr id="19" name="Slide Number Placeholder 5">
            <a:extLst>
              <a:ext uri="{FF2B5EF4-FFF2-40B4-BE49-F238E27FC236}">
                <a16:creationId xmlns:a16="http://schemas.microsoft.com/office/drawing/2014/main" id="{69EB0A1B-AA21-3386-B3B2-B211376E2AD4}"/>
              </a:ext>
            </a:extLst>
          </p:cNvPr>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tx1">
                    <a:lumMod val="50000"/>
                    <a:lumOff val="5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sp>
        <p:nvSpPr>
          <p:cNvPr id="2" name="Rectangle 1">
            <a:extLst>
              <a:ext uri="{FF2B5EF4-FFF2-40B4-BE49-F238E27FC236}">
                <a16:creationId xmlns:a16="http://schemas.microsoft.com/office/drawing/2014/main" id="{C6618855-A77A-2AE5-DCE1-F4F3C3DD50F3}"/>
              </a:ext>
            </a:extLst>
          </p:cNvPr>
          <p:cNvSpPr/>
          <p:nvPr userDrawn="1"/>
        </p:nvSpPr>
        <p:spPr>
          <a:xfrm>
            <a:off x="1818425" y="1808551"/>
            <a:ext cx="2411411" cy="13178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2">
            <a:extLst>
              <a:ext uri="{FF2B5EF4-FFF2-40B4-BE49-F238E27FC236}">
                <a16:creationId xmlns:a16="http://schemas.microsoft.com/office/drawing/2014/main" id="{D7049ABC-938E-3680-D4F6-056D545FB3D4}"/>
              </a:ext>
            </a:extLst>
          </p:cNvPr>
          <p:cNvSpPr>
            <a:spLocks noGrp="1"/>
          </p:cNvSpPr>
          <p:nvPr>
            <p:ph type="pic" sz="quarter" idx="15"/>
          </p:nvPr>
        </p:nvSpPr>
        <p:spPr>
          <a:xfrm>
            <a:off x="738926" y="1808551"/>
            <a:ext cx="1079500" cy="1317870"/>
          </a:xfrm>
          <a:solidFill>
            <a:schemeClr val="bg2"/>
          </a:solidFill>
        </p:spPr>
        <p:txBody>
          <a:bodyPr bIns="503998" anchor="ctr">
            <a:noAutofit/>
          </a:bodyPr>
          <a:lstStyle>
            <a:lvl1pPr algn="ctr">
              <a:buNone/>
              <a:defRPr sz="1200"/>
            </a:lvl1pPr>
          </a:lstStyle>
          <a:p>
            <a:endParaRPr lang="en-US" dirty="0"/>
          </a:p>
        </p:txBody>
      </p:sp>
      <p:sp>
        <p:nvSpPr>
          <p:cNvPr id="21" name="Text Placeholder 5">
            <a:extLst>
              <a:ext uri="{FF2B5EF4-FFF2-40B4-BE49-F238E27FC236}">
                <a16:creationId xmlns:a16="http://schemas.microsoft.com/office/drawing/2014/main" id="{DE66CCC7-54A2-6E08-6989-821B03DA6E65}"/>
              </a:ext>
            </a:extLst>
          </p:cNvPr>
          <p:cNvSpPr>
            <a:spLocks noGrp="1"/>
          </p:cNvSpPr>
          <p:nvPr>
            <p:ph type="body" sz="quarter" idx="16" hasCustomPrompt="1"/>
          </p:nvPr>
        </p:nvSpPr>
        <p:spPr>
          <a:xfrm>
            <a:off x="1947825" y="1887242"/>
            <a:ext cx="2162487" cy="231602"/>
          </a:xfrm>
        </p:spPr>
        <p:txBody>
          <a:bodyPr wrap="square">
            <a:spAutoFit/>
          </a:bodyPr>
          <a:lstStyle>
            <a:lvl1pPr marL="0" indent="0">
              <a:spcBef>
                <a:spcPts val="0"/>
              </a:spcBef>
              <a:spcAft>
                <a:spcPts val="0"/>
              </a:spcAft>
              <a:buFont typeface="Arial" panose="020B0604020202020204" pitchFamily="34" charset="0"/>
              <a:buNone/>
              <a:defRPr sz="1400" baseline="0">
                <a:solidFill>
                  <a:schemeClr val="bg1"/>
                </a:solidFill>
                <a:latin typeface="+mj-lt"/>
              </a:defRPr>
            </a:lvl1pPr>
          </a:lstStyle>
          <a:p>
            <a:pPr lvl="0"/>
            <a:r>
              <a:rPr lang="en-US" dirty="0"/>
              <a:t>First name Last Name</a:t>
            </a:r>
          </a:p>
        </p:txBody>
      </p:sp>
      <p:sp>
        <p:nvSpPr>
          <p:cNvPr id="23" name="Text Placeholder 5">
            <a:extLst>
              <a:ext uri="{FF2B5EF4-FFF2-40B4-BE49-F238E27FC236}">
                <a16:creationId xmlns:a16="http://schemas.microsoft.com/office/drawing/2014/main" id="{BF93674B-B667-FCC8-420C-5ED64973E1B2}"/>
              </a:ext>
            </a:extLst>
          </p:cNvPr>
          <p:cNvSpPr>
            <a:spLocks noGrp="1"/>
          </p:cNvSpPr>
          <p:nvPr>
            <p:ph type="body" sz="quarter" idx="17" hasCustomPrompt="1"/>
          </p:nvPr>
        </p:nvSpPr>
        <p:spPr>
          <a:xfrm>
            <a:off x="1947825" y="2451048"/>
            <a:ext cx="2162487" cy="181973"/>
          </a:xfrm>
        </p:spPr>
        <p:txBody>
          <a:bodyPr/>
          <a:lstStyle>
            <a:lvl1pPr>
              <a:spcBef>
                <a:spcPts val="0"/>
              </a:spcBef>
              <a:spcAft>
                <a:spcPts val="0"/>
              </a:spcAft>
              <a:buNone/>
              <a:defRPr sz="1100" baseline="0">
                <a:solidFill>
                  <a:schemeClr val="bg1"/>
                </a:solidFill>
                <a:latin typeface="+mn-lt"/>
              </a:defRPr>
            </a:lvl1pPr>
          </a:lstStyle>
          <a:p>
            <a:pPr lvl="0"/>
            <a:r>
              <a:rPr lang="en-US" dirty="0"/>
              <a:t>Job Title</a:t>
            </a:r>
          </a:p>
        </p:txBody>
      </p:sp>
      <p:sp>
        <p:nvSpPr>
          <p:cNvPr id="25" name="Text Placeholder 5">
            <a:extLst>
              <a:ext uri="{FF2B5EF4-FFF2-40B4-BE49-F238E27FC236}">
                <a16:creationId xmlns:a16="http://schemas.microsoft.com/office/drawing/2014/main" id="{8931E296-5F17-D89E-B7BF-2F17B91AD4F7}"/>
              </a:ext>
            </a:extLst>
          </p:cNvPr>
          <p:cNvSpPr>
            <a:spLocks noGrp="1"/>
          </p:cNvSpPr>
          <p:nvPr>
            <p:ph type="body" sz="quarter" idx="18" hasCustomPrompt="1"/>
          </p:nvPr>
        </p:nvSpPr>
        <p:spPr>
          <a:xfrm>
            <a:off x="1947825" y="2674236"/>
            <a:ext cx="2162487" cy="368178"/>
          </a:xfrm>
        </p:spPr>
        <p:txBody>
          <a:bodyPr/>
          <a:lstStyle>
            <a:lvl1pPr>
              <a:spcBef>
                <a:spcPts val="0"/>
              </a:spcBef>
              <a:spcAft>
                <a:spcPts val="0"/>
              </a:spcAft>
              <a:buNone/>
              <a:defRPr sz="1100" baseline="0">
                <a:solidFill>
                  <a:schemeClr val="bg1"/>
                </a:solidFill>
                <a:latin typeface="+mn-lt"/>
              </a:defRPr>
            </a:lvl1pPr>
          </a:lstStyle>
          <a:p>
            <a:pPr lvl="0"/>
            <a:r>
              <a:rPr lang="en-US" noProof="0" dirty="0" err="1"/>
              <a:t>name.surename@suse.com</a:t>
            </a:r>
            <a:endParaRPr lang="en-US" noProof="0" dirty="0"/>
          </a:p>
          <a:p>
            <a:pPr lvl="0"/>
            <a:r>
              <a:rPr lang="en-US" noProof="0" dirty="0"/>
              <a:t>+49 123 456 789</a:t>
            </a:r>
          </a:p>
        </p:txBody>
      </p:sp>
      <p:sp>
        <p:nvSpPr>
          <p:cNvPr id="26" name="Picture Placeholder 2">
            <a:extLst>
              <a:ext uri="{FF2B5EF4-FFF2-40B4-BE49-F238E27FC236}">
                <a16:creationId xmlns:a16="http://schemas.microsoft.com/office/drawing/2014/main" id="{B189CE84-7127-C6ED-94AD-57AD184D4ED2}"/>
              </a:ext>
            </a:extLst>
          </p:cNvPr>
          <p:cNvSpPr>
            <a:spLocks noGrp="1"/>
          </p:cNvSpPr>
          <p:nvPr>
            <p:ph type="pic" sz="quarter" idx="27"/>
          </p:nvPr>
        </p:nvSpPr>
        <p:spPr>
          <a:xfrm>
            <a:off x="4351647" y="1807464"/>
            <a:ext cx="1080000" cy="1317871"/>
          </a:xfrm>
          <a:solidFill>
            <a:schemeClr val="bg2"/>
          </a:solidFill>
        </p:spPr>
        <p:txBody>
          <a:bodyPr bIns="503998" anchor="ctr">
            <a:noAutofit/>
          </a:bodyPr>
          <a:lstStyle>
            <a:lvl1pPr algn="ctr">
              <a:buNone/>
              <a:defRPr sz="1200"/>
            </a:lvl1pPr>
          </a:lstStyle>
          <a:p>
            <a:endParaRPr lang="en-US"/>
          </a:p>
        </p:txBody>
      </p:sp>
      <p:sp>
        <p:nvSpPr>
          <p:cNvPr id="27" name="Rectangle 26">
            <a:extLst>
              <a:ext uri="{FF2B5EF4-FFF2-40B4-BE49-F238E27FC236}">
                <a16:creationId xmlns:a16="http://schemas.microsoft.com/office/drawing/2014/main" id="{43FEE1B7-2F1A-8CEE-021D-945FCBCC8627}"/>
              </a:ext>
            </a:extLst>
          </p:cNvPr>
          <p:cNvSpPr/>
          <p:nvPr userDrawn="1"/>
        </p:nvSpPr>
        <p:spPr>
          <a:xfrm>
            <a:off x="5431647" y="1807465"/>
            <a:ext cx="2411411" cy="13189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5">
            <a:extLst>
              <a:ext uri="{FF2B5EF4-FFF2-40B4-BE49-F238E27FC236}">
                <a16:creationId xmlns:a16="http://schemas.microsoft.com/office/drawing/2014/main" id="{B364ACEE-D4C8-A954-B14A-BDAC02286EB0}"/>
              </a:ext>
            </a:extLst>
          </p:cNvPr>
          <p:cNvSpPr>
            <a:spLocks noGrp="1"/>
          </p:cNvSpPr>
          <p:nvPr>
            <p:ph type="body" sz="quarter" idx="39" hasCustomPrompt="1"/>
          </p:nvPr>
        </p:nvSpPr>
        <p:spPr>
          <a:xfrm>
            <a:off x="5567227" y="1886784"/>
            <a:ext cx="2162487" cy="231602"/>
          </a:xfrm>
        </p:spPr>
        <p:txBody>
          <a:bodyPr wrap="square">
            <a:spAutoFit/>
          </a:bodyPr>
          <a:lstStyle>
            <a:lvl1pPr marL="0" indent="0">
              <a:spcBef>
                <a:spcPts val="0"/>
              </a:spcBef>
              <a:spcAft>
                <a:spcPts val="0"/>
              </a:spcAft>
              <a:buFont typeface="Arial" panose="020B0604020202020204" pitchFamily="34" charset="0"/>
              <a:buNone/>
              <a:defRPr sz="1400" baseline="0">
                <a:solidFill>
                  <a:schemeClr val="bg1"/>
                </a:solidFill>
                <a:latin typeface="+mj-lt"/>
              </a:defRPr>
            </a:lvl1pPr>
          </a:lstStyle>
          <a:p>
            <a:pPr lvl="0"/>
            <a:r>
              <a:rPr lang="en-US" dirty="0"/>
              <a:t>First name Last Name</a:t>
            </a:r>
          </a:p>
        </p:txBody>
      </p:sp>
      <p:sp>
        <p:nvSpPr>
          <p:cNvPr id="29" name="Text Placeholder 5">
            <a:extLst>
              <a:ext uri="{FF2B5EF4-FFF2-40B4-BE49-F238E27FC236}">
                <a16:creationId xmlns:a16="http://schemas.microsoft.com/office/drawing/2014/main" id="{C387DADE-2373-9BD3-A41C-6F4B78BD8A3A}"/>
              </a:ext>
            </a:extLst>
          </p:cNvPr>
          <p:cNvSpPr>
            <a:spLocks noGrp="1"/>
          </p:cNvSpPr>
          <p:nvPr>
            <p:ph type="body" sz="quarter" idx="40" hasCustomPrompt="1"/>
          </p:nvPr>
        </p:nvSpPr>
        <p:spPr>
          <a:xfrm>
            <a:off x="5567227" y="2451048"/>
            <a:ext cx="2162487" cy="181973"/>
          </a:xfrm>
        </p:spPr>
        <p:txBody>
          <a:bodyPr/>
          <a:lstStyle>
            <a:lvl1pPr>
              <a:spcBef>
                <a:spcPts val="0"/>
              </a:spcBef>
              <a:spcAft>
                <a:spcPts val="0"/>
              </a:spcAft>
              <a:buNone/>
              <a:defRPr sz="1100" baseline="0">
                <a:solidFill>
                  <a:schemeClr val="bg1"/>
                </a:solidFill>
                <a:latin typeface="+mn-lt"/>
              </a:defRPr>
            </a:lvl1pPr>
          </a:lstStyle>
          <a:p>
            <a:pPr lvl="0"/>
            <a:r>
              <a:rPr lang="en-US" dirty="0"/>
              <a:t>Job Title</a:t>
            </a:r>
          </a:p>
        </p:txBody>
      </p:sp>
      <p:sp>
        <p:nvSpPr>
          <p:cNvPr id="30" name="Text Placeholder 5">
            <a:extLst>
              <a:ext uri="{FF2B5EF4-FFF2-40B4-BE49-F238E27FC236}">
                <a16:creationId xmlns:a16="http://schemas.microsoft.com/office/drawing/2014/main" id="{7CDFB70B-E765-8E0F-AD6F-56CA0042F391}"/>
              </a:ext>
            </a:extLst>
          </p:cNvPr>
          <p:cNvSpPr>
            <a:spLocks noGrp="1"/>
          </p:cNvSpPr>
          <p:nvPr>
            <p:ph type="body" sz="quarter" idx="41" hasCustomPrompt="1"/>
          </p:nvPr>
        </p:nvSpPr>
        <p:spPr>
          <a:xfrm>
            <a:off x="5567227" y="2674236"/>
            <a:ext cx="2162487" cy="368178"/>
          </a:xfrm>
        </p:spPr>
        <p:txBody>
          <a:bodyPr/>
          <a:lstStyle>
            <a:lvl1pPr>
              <a:spcBef>
                <a:spcPts val="0"/>
              </a:spcBef>
              <a:spcAft>
                <a:spcPts val="0"/>
              </a:spcAft>
              <a:buNone/>
              <a:defRPr sz="1100" baseline="0">
                <a:solidFill>
                  <a:schemeClr val="bg1"/>
                </a:solidFill>
                <a:latin typeface="+mn-lt"/>
              </a:defRPr>
            </a:lvl1pPr>
          </a:lstStyle>
          <a:p>
            <a:pPr lvl="0"/>
            <a:r>
              <a:rPr lang="en-US" noProof="0" dirty="0" err="1"/>
              <a:t>name.surename@suse.com</a:t>
            </a:r>
            <a:endParaRPr lang="en-US" noProof="0" dirty="0"/>
          </a:p>
          <a:p>
            <a:pPr lvl="0"/>
            <a:r>
              <a:rPr lang="en-US" noProof="0" dirty="0"/>
              <a:t>+49 123 456 789</a:t>
            </a:r>
          </a:p>
        </p:txBody>
      </p:sp>
      <p:sp>
        <p:nvSpPr>
          <p:cNvPr id="31" name="Text Placeholder 5">
            <a:extLst>
              <a:ext uri="{FF2B5EF4-FFF2-40B4-BE49-F238E27FC236}">
                <a16:creationId xmlns:a16="http://schemas.microsoft.com/office/drawing/2014/main" id="{88C82A2C-FD50-301C-ABEC-C4342C9E1D07}"/>
              </a:ext>
            </a:extLst>
          </p:cNvPr>
          <p:cNvSpPr>
            <a:spLocks noGrp="1"/>
          </p:cNvSpPr>
          <p:nvPr>
            <p:ph type="body" sz="quarter" idx="62" hasCustomPrompt="1"/>
          </p:nvPr>
        </p:nvSpPr>
        <p:spPr>
          <a:xfrm>
            <a:off x="1947825" y="2185577"/>
            <a:ext cx="2162487" cy="169277"/>
          </a:xfrm>
        </p:spPr>
        <p:txBody>
          <a:bodyPr/>
          <a:lstStyle>
            <a:lvl1pPr>
              <a:spcBef>
                <a:spcPts val="0"/>
              </a:spcBef>
              <a:spcAft>
                <a:spcPts val="0"/>
              </a:spcAft>
              <a:buNone/>
              <a:defRPr sz="1000" baseline="0">
                <a:solidFill>
                  <a:schemeClr val="bg1"/>
                </a:solidFill>
                <a:latin typeface="+mn-lt"/>
              </a:defRPr>
            </a:lvl1pPr>
          </a:lstStyle>
          <a:p>
            <a:pPr lvl="0"/>
            <a:r>
              <a:rPr lang="en-US" dirty="0"/>
              <a:t>Pronouns</a:t>
            </a:r>
          </a:p>
        </p:txBody>
      </p:sp>
      <p:sp>
        <p:nvSpPr>
          <p:cNvPr id="32" name="Text Placeholder 5">
            <a:extLst>
              <a:ext uri="{FF2B5EF4-FFF2-40B4-BE49-F238E27FC236}">
                <a16:creationId xmlns:a16="http://schemas.microsoft.com/office/drawing/2014/main" id="{CF98CE5C-6D52-0262-0BD2-8047100A8EAF}"/>
              </a:ext>
            </a:extLst>
          </p:cNvPr>
          <p:cNvSpPr>
            <a:spLocks noGrp="1"/>
          </p:cNvSpPr>
          <p:nvPr>
            <p:ph type="body" sz="quarter" idx="63" hasCustomPrompt="1"/>
          </p:nvPr>
        </p:nvSpPr>
        <p:spPr>
          <a:xfrm>
            <a:off x="5567227" y="2185577"/>
            <a:ext cx="2162487" cy="169277"/>
          </a:xfrm>
        </p:spPr>
        <p:txBody>
          <a:bodyPr/>
          <a:lstStyle>
            <a:lvl1pPr>
              <a:spcBef>
                <a:spcPts val="0"/>
              </a:spcBef>
              <a:spcAft>
                <a:spcPts val="0"/>
              </a:spcAft>
              <a:buNone/>
              <a:defRPr sz="1000" baseline="0">
                <a:solidFill>
                  <a:schemeClr val="bg1"/>
                </a:solidFill>
                <a:latin typeface="+mn-lt"/>
              </a:defRPr>
            </a:lvl1pPr>
          </a:lstStyle>
          <a:p>
            <a:pPr lvl="0"/>
            <a:r>
              <a:rPr lang="en-US" dirty="0"/>
              <a:t>Pronouns</a:t>
            </a:r>
          </a:p>
        </p:txBody>
      </p:sp>
      <p:sp>
        <p:nvSpPr>
          <p:cNvPr id="33" name="Picture Placeholder 2">
            <a:extLst>
              <a:ext uri="{FF2B5EF4-FFF2-40B4-BE49-F238E27FC236}">
                <a16:creationId xmlns:a16="http://schemas.microsoft.com/office/drawing/2014/main" id="{B6455BF1-4A61-1E29-8ECD-1C8EC38674D8}"/>
              </a:ext>
            </a:extLst>
          </p:cNvPr>
          <p:cNvSpPr>
            <a:spLocks noGrp="1"/>
          </p:cNvSpPr>
          <p:nvPr>
            <p:ph type="pic" sz="quarter" idx="64"/>
          </p:nvPr>
        </p:nvSpPr>
        <p:spPr>
          <a:xfrm>
            <a:off x="7964277" y="1816798"/>
            <a:ext cx="1080000" cy="1317871"/>
          </a:xfrm>
          <a:solidFill>
            <a:schemeClr val="bg2"/>
          </a:solidFill>
        </p:spPr>
        <p:txBody>
          <a:bodyPr bIns="503998" anchor="ctr">
            <a:noAutofit/>
          </a:bodyPr>
          <a:lstStyle>
            <a:lvl1pPr algn="ctr">
              <a:buNone/>
              <a:defRPr sz="1200"/>
            </a:lvl1pPr>
          </a:lstStyle>
          <a:p>
            <a:endParaRPr lang="en-US"/>
          </a:p>
        </p:txBody>
      </p:sp>
      <p:sp>
        <p:nvSpPr>
          <p:cNvPr id="34" name="Rectangle 33">
            <a:extLst>
              <a:ext uri="{FF2B5EF4-FFF2-40B4-BE49-F238E27FC236}">
                <a16:creationId xmlns:a16="http://schemas.microsoft.com/office/drawing/2014/main" id="{35A0A993-1BFD-477B-D4C5-B10E554204AB}"/>
              </a:ext>
            </a:extLst>
          </p:cNvPr>
          <p:cNvSpPr/>
          <p:nvPr userDrawn="1"/>
        </p:nvSpPr>
        <p:spPr>
          <a:xfrm>
            <a:off x="9044277" y="1816799"/>
            <a:ext cx="2411411" cy="13189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5">
            <a:extLst>
              <a:ext uri="{FF2B5EF4-FFF2-40B4-BE49-F238E27FC236}">
                <a16:creationId xmlns:a16="http://schemas.microsoft.com/office/drawing/2014/main" id="{B6F0CA3E-BD80-48A9-0441-010211A112F2}"/>
              </a:ext>
            </a:extLst>
          </p:cNvPr>
          <p:cNvSpPr>
            <a:spLocks noGrp="1"/>
          </p:cNvSpPr>
          <p:nvPr>
            <p:ph type="body" sz="quarter" idx="65" hasCustomPrompt="1"/>
          </p:nvPr>
        </p:nvSpPr>
        <p:spPr>
          <a:xfrm>
            <a:off x="9179857" y="1896118"/>
            <a:ext cx="2162487" cy="231602"/>
          </a:xfrm>
        </p:spPr>
        <p:txBody>
          <a:bodyPr wrap="square">
            <a:spAutoFit/>
          </a:bodyPr>
          <a:lstStyle>
            <a:lvl1pPr marL="0" indent="0">
              <a:spcBef>
                <a:spcPts val="0"/>
              </a:spcBef>
              <a:spcAft>
                <a:spcPts val="0"/>
              </a:spcAft>
              <a:buFont typeface="Arial" panose="020B0604020202020204" pitchFamily="34" charset="0"/>
              <a:buNone/>
              <a:defRPr sz="1400" baseline="0">
                <a:solidFill>
                  <a:schemeClr val="bg1"/>
                </a:solidFill>
                <a:latin typeface="+mj-lt"/>
              </a:defRPr>
            </a:lvl1pPr>
          </a:lstStyle>
          <a:p>
            <a:pPr lvl="0"/>
            <a:r>
              <a:rPr lang="en-US" dirty="0"/>
              <a:t>First name Last Name</a:t>
            </a:r>
          </a:p>
        </p:txBody>
      </p:sp>
      <p:sp>
        <p:nvSpPr>
          <p:cNvPr id="36" name="Text Placeholder 5">
            <a:extLst>
              <a:ext uri="{FF2B5EF4-FFF2-40B4-BE49-F238E27FC236}">
                <a16:creationId xmlns:a16="http://schemas.microsoft.com/office/drawing/2014/main" id="{263E3998-7519-CBA2-452A-34EE274031D1}"/>
              </a:ext>
            </a:extLst>
          </p:cNvPr>
          <p:cNvSpPr>
            <a:spLocks noGrp="1"/>
          </p:cNvSpPr>
          <p:nvPr>
            <p:ph type="body" sz="quarter" idx="66" hasCustomPrompt="1"/>
          </p:nvPr>
        </p:nvSpPr>
        <p:spPr>
          <a:xfrm>
            <a:off x="9179857" y="2460382"/>
            <a:ext cx="2162487" cy="181973"/>
          </a:xfrm>
        </p:spPr>
        <p:txBody>
          <a:bodyPr/>
          <a:lstStyle>
            <a:lvl1pPr>
              <a:spcBef>
                <a:spcPts val="0"/>
              </a:spcBef>
              <a:spcAft>
                <a:spcPts val="0"/>
              </a:spcAft>
              <a:buNone/>
              <a:defRPr sz="1100" baseline="0">
                <a:solidFill>
                  <a:schemeClr val="bg1"/>
                </a:solidFill>
                <a:latin typeface="+mn-lt"/>
              </a:defRPr>
            </a:lvl1pPr>
          </a:lstStyle>
          <a:p>
            <a:pPr lvl="0"/>
            <a:r>
              <a:rPr lang="en-US" dirty="0"/>
              <a:t>Job Title</a:t>
            </a:r>
          </a:p>
        </p:txBody>
      </p:sp>
      <p:sp>
        <p:nvSpPr>
          <p:cNvPr id="37" name="Text Placeholder 5">
            <a:extLst>
              <a:ext uri="{FF2B5EF4-FFF2-40B4-BE49-F238E27FC236}">
                <a16:creationId xmlns:a16="http://schemas.microsoft.com/office/drawing/2014/main" id="{C698DF5B-628E-A2E6-36EF-0D4B53291FE0}"/>
              </a:ext>
            </a:extLst>
          </p:cNvPr>
          <p:cNvSpPr>
            <a:spLocks noGrp="1"/>
          </p:cNvSpPr>
          <p:nvPr>
            <p:ph type="body" sz="quarter" idx="67" hasCustomPrompt="1"/>
          </p:nvPr>
        </p:nvSpPr>
        <p:spPr>
          <a:xfrm>
            <a:off x="9179857" y="2683570"/>
            <a:ext cx="2162487" cy="368178"/>
          </a:xfrm>
        </p:spPr>
        <p:txBody>
          <a:bodyPr/>
          <a:lstStyle>
            <a:lvl1pPr>
              <a:spcBef>
                <a:spcPts val="0"/>
              </a:spcBef>
              <a:spcAft>
                <a:spcPts val="0"/>
              </a:spcAft>
              <a:buNone/>
              <a:defRPr sz="1100" baseline="0">
                <a:solidFill>
                  <a:schemeClr val="bg1"/>
                </a:solidFill>
                <a:latin typeface="+mn-lt"/>
              </a:defRPr>
            </a:lvl1pPr>
          </a:lstStyle>
          <a:p>
            <a:pPr lvl="0"/>
            <a:r>
              <a:rPr lang="en-US" noProof="0" dirty="0" err="1"/>
              <a:t>name.surename@suse.com</a:t>
            </a:r>
            <a:endParaRPr lang="en-US" noProof="0" dirty="0"/>
          </a:p>
          <a:p>
            <a:pPr lvl="0"/>
            <a:r>
              <a:rPr lang="en-US" noProof="0" dirty="0"/>
              <a:t>+49 123 456 789</a:t>
            </a:r>
          </a:p>
        </p:txBody>
      </p:sp>
      <p:sp>
        <p:nvSpPr>
          <p:cNvPr id="38" name="Text Placeholder 5">
            <a:extLst>
              <a:ext uri="{FF2B5EF4-FFF2-40B4-BE49-F238E27FC236}">
                <a16:creationId xmlns:a16="http://schemas.microsoft.com/office/drawing/2014/main" id="{0A1A9CFF-273C-9CAD-5E46-75E6CAD2885F}"/>
              </a:ext>
            </a:extLst>
          </p:cNvPr>
          <p:cNvSpPr>
            <a:spLocks noGrp="1"/>
          </p:cNvSpPr>
          <p:nvPr>
            <p:ph type="body" sz="quarter" idx="68" hasCustomPrompt="1"/>
          </p:nvPr>
        </p:nvSpPr>
        <p:spPr>
          <a:xfrm>
            <a:off x="9179857" y="2194911"/>
            <a:ext cx="2162487" cy="169277"/>
          </a:xfrm>
        </p:spPr>
        <p:txBody>
          <a:bodyPr/>
          <a:lstStyle>
            <a:lvl1pPr>
              <a:spcBef>
                <a:spcPts val="0"/>
              </a:spcBef>
              <a:spcAft>
                <a:spcPts val="0"/>
              </a:spcAft>
              <a:buNone/>
              <a:defRPr sz="1000" baseline="0">
                <a:solidFill>
                  <a:schemeClr val="bg1"/>
                </a:solidFill>
                <a:latin typeface="+mn-lt"/>
              </a:defRPr>
            </a:lvl1pPr>
          </a:lstStyle>
          <a:p>
            <a:pPr lvl="0"/>
            <a:r>
              <a:rPr lang="en-US" dirty="0"/>
              <a:t>Pronouns</a:t>
            </a:r>
          </a:p>
        </p:txBody>
      </p:sp>
      <p:sp>
        <p:nvSpPr>
          <p:cNvPr id="40" name="Picture Placeholder 2">
            <a:extLst>
              <a:ext uri="{FF2B5EF4-FFF2-40B4-BE49-F238E27FC236}">
                <a16:creationId xmlns:a16="http://schemas.microsoft.com/office/drawing/2014/main" id="{2D9BA0FC-6B0A-65A5-44F6-526A59B43283}"/>
              </a:ext>
            </a:extLst>
          </p:cNvPr>
          <p:cNvSpPr>
            <a:spLocks noGrp="1"/>
          </p:cNvSpPr>
          <p:nvPr>
            <p:ph type="pic" sz="quarter" idx="69"/>
          </p:nvPr>
        </p:nvSpPr>
        <p:spPr>
          <a:xfrm>
            <a:off x="4351647" y="3291490"/>
            <a:ext cx="1080000" cy="1317871"/>
          </a:xfrm>
          <a:solidFill>
            <a:schemeClr val="bg2"/>
          </a:solidFill>
        </p:spPr>
        <p:txBody>
          <a:bodyPr bIns="503998" anchor="ctr">
            <a:noAutofit/>
          </a:bodyPr>
          <a:lstStyle>
            <a:lvl1pPr algn="ctr">
              <a:buNone/>
              <a:defRPr sz="1200"/>
            </a:lvl1pPr>
          </a:lstStyle>
          <a:p>
            <a:endParaRPr lang="en-US"/>
          </a:p>
        </p:txBody>
      </p:sp>
      <p:sp>
        <p:nvSpPr>
          <p:cNvPr id="41" name="Rectangle 40">
            <a:extLst>
              <a:ext uri="{FF2B5EF4-FFF2-40B4-BE49-F238E27FC236}">
                <a16:creationId xmlns:a16="http://schemas.microsoft.com/office/drawing/2014/main" id="{7BC70D14-1C89-7844-E3FF-7D5F7721A9A2}"/>
              </a:ext>
            </a:extLst>
          </p:cNvPr>
          <p:cNvSpPr/>
          <p:nvPr userDrawn="1"/>
        </p:nvSpPr>
        <p:spPr>
          <a:xfrm>
            <a:off x="5431647" y="3291491"/>
            <a:ext cx="2411411" cy="13189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5">
            <a:extLst>
              <a:ext uri="{FF2B5EF4-FFF2-40B4-BE49-F238E27FC236}">
                <a16:creationId xmlns:a16="http://schemas.microsoft.com/office/drawing/2014/main" id="{84B3CB7D-363B-7389-1125-309F910B2A3B}"/>
              </a:ext>
            </a:extLst>
          </p:cNvPr>
          <p:cNvSpPr>
            <a:spLocks noGrp="1"/>
          </p:cNvSpPr>
          <p:nvPr>
            <p:ph type="body" sz="quarter" idx="70" hasCustomPrompt="1"/>
          </p:nvPr>
        </p:nvSpPr>
        <p:spPr>
          <a:xfrm>
            <a:off x="5567227" y="3370810"/>
            <a:ext cx="2162487" cy="231602"/>
          </a:xfrm>
        </p:spPr>
        <p:txBody>
          <a:bodyPr wrap="square">
            <a:spAutoFit/>
          </a:bodyPr>
          <a:lstStyle>
            <a:lvl1pPr marL="0" indent="0">
              <a:spcBef>
                <a:spcPts val="0"/>
              </a:spcBef>
              <a:spcAft>
                <a:spcPts val="0"/>
              </a:spcAft>
              <a:buFont typeface="Arial" panose="020B0604020202020204" pitchFamily="34" charset="0"/>
              <a:buNone/>
              <a:defRPr sz="1400" baseline="0">
                <a:solidFill>
                  <a:schemeClr val="bg1"/>
                </a:solidFill>
                <a:latin typeface="+mj-lt"/>
              </a:defRPr>
            </a:lvl1pPr>
          </a:lstStyle>
          <a:p>
            <a:pPr lvl="0"/>
            <a:r>
              <a:rPr lang="en-US" dirty="0"/>
              <a:t>First name Last Name</a:t>
            </a:r>
          </a:p>
        </p:txBody>
      </p:sp>
      <p:sp>
        <p:nvSpPr>
          <p:cNvPr id="43" name="Text Placeholder 5">
            <a:extLst>
              <a:ext uri="{FF2B5EF4-FFF2-40B4-BE49-F238E27FC236}">
                <a16:creationId xmlns:a16="http://schemas.microsoft.com/office/drawing/2014/main" id="{1D8B1C73-96B6-2B68-F0ED-0ED1B25045F1}"/>
              </a:ext>
            </a:extLst>
          </p:cNvPr>
          <p:cNvSpPr>
            <a:spLocks noGrp="1"/>
          </p:cNvSpPr>
          <p:nvPr>
            <p:ph type="body" sz="quarter" idx="71" hasCustomPrompt="1"/>
          </p:nvPr>
        </p:nvSpPr>
        <p:spPr>
          <a:xfrm>
            <a:off x="5567227" y="3935074"/>
            <a:ext cx="2162487" cy="181973"/>
          </a:xfrm>
        </p:spPr>
        <p:txBody>
          <a:bodyPr/>
          <a:lstStyle>
            <a:lvl1pPr>
              <a:spcBef>
                <a:spcPts val="0"/>
              </a:spcBef>
              <a:spcAft>
                <a:spcPts val="0"/>
              </a:spcAft>
              <a:buNone/>
              <a:defRPr sz="1100" baseline="0">
                <a:solidFill>
                  <a:schemeClr val="bg1"/>
                </a:solidFill>
                <a:latin typeface="+mn-lt"/>
              </a:defRPr>
            </a:lvl1pPr>
          </a:lstStyle>
          <a:p>
            <a:pPr lvl="0"/>
            <a:r>
              <a:rPr lang="en-US" dirty="0"/>
              <a:t>Job Title</a:t>
            </a:r>
          </a:p>
        </p:txBody>
      </p:sp>
      <p:sp>
        <p:nvSpPr>
          <p:cNvPr id="44" name="Text Placeholder 5">
            <a:extLst>
              <a:ext uri="{FF2B5EF4-FFF2-40B4-BE49-F238E27FC236}">
                <a16:creationId xmlns:a16="http://schemas.microsoft.com/office/drawing/2014/main" id="{EE04AB7A-BC9A-773C-2C74-9D7030D11BC2}"/>
              </a:ext>
            </a:extLst>
          </p:cNvPr>
          <p:cNvSpPr>
            <a:spLocks noGrp="1"/>
          </p:cNvSpPr>
          <p:nvPr>
            <p:ph type="body" sz="quarter" idx="72" hasCustomPrompt="1"/>
          </p:nvPr>
        </p:nvSpPr>
        <p:spPr>
          <a:xfrm>
            <a:off x="5567227" y="4158262"/>
            <a:ext cx="2162487" cy="368178"/>
          </a:xfrm>
        </p:spPr>
        <p:txBody>
          <a:bodyPr/>
          <a:lstStyle>
            <a:lvl1pPr>
              <a:spcBef>
                <a:spcPts val="0"/>
              </a:spcBef>
              <a:spcAft>
                <a:spcPts val="0"/>
              </a:spcAft>
              <a:buNone/>
              <a:defRPr sz="1100" baseline="0">
                <a:solidFill>
                  <a:schemeClr val="bg1"/>
                </a:solidFill>
                <a:latin typeface="+mn-lt"/>
              </a:defRPr>
            </a:lvl1pPr>
          </a:lstStyle>
          <a:p>
            <a:pPr lvl="0"/>
            <a:r>
              <a:rPr lang="en-US" noProof="0" dirty="0" err="1"/>
              <a:t>name.surename@suse.com</a:t>
            </a:r>
            <a:endParaRPr lang="en-US" noProof="0" dirty="0"/>
          </a:p>
          <a:p>
            <a:pPr lvl="0"/>
            <a:r>
              <a:rPr lang="en-US" noProof="0" dirty="0"/>
              <a:t>+49 123 456 789</a:t>
            </a:r>
          </a:p>
        </p:txBody>
      </p:sp>
      <p:sp>
        <p:nvSpPr>
          <p:cNvPr id="46" name="Text Placeholder 5">
            <a:extLst>
              <a:ext uri="{FF2B5EF4-FFF2-40B4-BE49-F238E27FC236}">
                <a16:creationId xmlns:a16="http://schemas.microsoft.com/office/drawing/2014/main" id="{8515EAD7-C040-41F3-5FCA-3A02B98BAF41}"/>
              </a:ext>
            </a:extLst>
          </p:cNvPr>
          <p:cNvSpPr>
            <a:spLocks noGrp="1"/>
          </p:cNvSpPr>
          <p:nvPr>
            <p:ph type="body" sz="quarter" idx="73" hasCustomPrompt="1"/>
          </p:nvPr>
        </p:nvSpPr>
        <p:spPr>
          <a:xfrm>
            <a:off x="5567227" y="3669603"/>
            <a:ext cx="2162487" cy="169277"/>
          </a:xfrm>
        </p:spPr>
        <p:txBody>
          <a:bodyPr/>
          <a:lstStyle>
            <a:lvl1pPr>
              <a:spcBef>
                <a:spcPts val="0"/>
              </a:spcBef>
              <a:spcAft>
                <a:spcPts val="0"/>
              </a:spcAft>
              <a:buNone/>
              <a:defRPr sz="1000" baseline="0">
                <a:solidFill>
                  <a:schemeClr val="bg1"/>
                </a:solidFill>
                <a:latin typeface="+mn-lt"/>
              </a:defRPr>
            </a:lvl1pPr>
          </a:lstStyle>
          <a:p>
            <a:pPr lvl="0"/>
            <a:r>
              <a:rPr lang="en-US" dirty="0"/>
              <a:t>Pronouns</a:t>
            </a:r>
          </a:p>
        </p:txBody>
      </p:sp>
      <p:sp>
        <p:nvSpPr>
          <p:cNvPr id="47" name="Picture Placeholder 2">
            <a:extLst>
              <a:ext uri="{FF2B5EF4-FFF2-40B4-BE49-F238E27FC236}">
                <a16:creationId xmlns:a16="http://schemas.microsoft.com/office/drawing/2014/main" id="{F3D2415F-73C6-310D-18BB-05F9D93FA9A1}"/>
              </a:ext>
            </a:extLst>
          </p:cNvPr>
          <p:cNvSpPr>
            <a:spLocks noGrp="1"/>
          </p:cNvSpPr>
          <p:nvPr>
            <p:ph type="pic" sz="quarter" idx="74"/>
          </p:nvPr>
        </p:nvSpPr>
        <p:spPr>
          <a:xfrm>
            <a:off x="7964277" y="3300824"/>
            <a:ext cx="1080000" cy="1317871"/>
          </a:xfrm>
          <a:solidFill>
            <a:schemeClr val="bg2"/>
          </a:solidFill>
        </p:spPr>
        <p:txBody>
          <a:bodyPr bIns="503998" anchor="ctr">
            <a:noAutofit/>
          </a:bodyPr>
          <a:lstStyle>
            <a:lvl1pPr algn="ctr">
              <a:buNone/>
              <a:defRPr sz="1200"/>
            </a:lvl1pPr>
          </a:lstStyle>
          <a:p>
            <a:endParaRPr lang="en-US"/>
          </a:p>
        </p:txBody>
      </p:sp>
      <p:sp>
        <p:nvSpPr>
          <p:cNvPr id="48" name="Rectangle 47">
            <a:extLst>
              <a:ext uri="{FF2B5EF4-FFF2-40B4-BE49-F238E27FC236}">
                <a16:creationId xmlns:a16="http://schemas.microsoft.com/office/drawing/2014/main" id="{39FE17B1-7A55-BB8C-420B-1EA93CDBC0F8}"/>
              </a:ext>
            </a:extLst>
          </p:cNvPr>
          <p:cNvSpPr/>
          <p:nvPr userDrawn="1"/>
        </p:nvSpPr>
        <p:spPr>
          <a:xfrm>
            <a:off x="9044277" y="3300825"/>
            <a:ext cx="2411411" cy="13189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5">
            <a:extLst>
              <a:ext uri="{FF2B5EF4-FFF2-40B4-BE49-F238E27FC236}">
                <a16:creationId xmlns:a16="http://schemas.microsoft.com/office/drawing/2014/main" id="{E2E9C711-6150-29C6-330E-E4D26ED032DD}"/>
              </a:ext>
            </a:extLst>
          </p:cNvPr>
          <p:cNvSpPr>
            <a:spLocks noGrp="1"/>
          </p:cNvSpPr>
          <p:nvPr>
            <p:ph type="body" sz="quarter" idx="75" hasCustomPrompt="1"/>
          </p:nvPr>
        </p:nvSpPr>
        <p:spPr>
          <a:xfrm>
            <a:off x="9179857" y="3380144"/>
            <a:ext cx="2162487" cy="231602"/>
          </a:xfrm>
        </p:spPr>
        <p:txBody>
          <a:bodyPr wrap="square">
            <a:spAutoFit/>
          </a:bodyPr>
          <a:lstStyle>
            <a:lvl1pPr marL="0" indent="0">
              <a:spcBef>
                <a:spcPts val="0"/>
              </a:spcBef>
              <a:spcAft>
                <a:spcPts val="0"/>
              </a:spcAft>
              <a:buFont typeface="Arial" panose="020B0604020202020204" pitchFamily="34" charset="0"/>
              <a:buNone/>
              <a:defRPr sz="1400" baseline="0">
                <a:solidFill>
                  <a:schemeClr val="bg1"/>
                </a:solidFill>
                <a:latin typeface="+mj-lt"/>
              </a:defRPr>
            </a:lvl1pPr>
          </a:lstStyle>
          <a:p>
            <a:pPr lvl="0"/>
            <a:r>
              <a:rPr lang="en-US" dirty="0"/>
              <a:t>First name Last Name</a:t>
            </a:r>
          </a:p>
        </p:txBody>
      </p:sp>
      <p:sp>
        <p:nvSpPr>
          <p:cNvPr id="50" name="Text Placeholder 5">
            <a:extLst>
              <a:ext uri="{FF2B5EF4-FFF2-40B4-BE49-F238E27FC236}">
                <a16:creationId xmlns:a16="http://schemas.microsoft.com/office/drawing/2014/main" id="{BAF8ECD2-D5AF-D630-B308-5CAF007FC2FE}"/>
              </a:ext>
            </a:extLst>
          </p:cNvPr>
          <p:cNvSpPr>
            <a:spLocks noGrp="1"/>
          </p:cNvSpPr>
          <p:nvPr>
            <p:ph type="body" sz="quarter" idx="76" hasCustomPrompt="1"/>
          </p:nvPr>
        </p:nvSpPr>
        <p:spPr>
          <a:xfrm>
            <a:off x="9179857" y="3944408"/>
            <a:ext cx="2162487" cy="181973"/>
          </a:xfrm>
        </p:spPr>
        <p:txBody>
          <a:bodyPr/>
          <a:lstStyle>
            <a:lvl1pPr>
              <a:spcBef>
                <a:spcPts val="0"/>
              </a:spcBef>
              <a:spcAft>
                <a:spcPts val="0"/>
              </a:spcAft>
              <a:buNone/>
              <a:defRPr sz="1100" baseline="0">
                <a:solidFill>
                  <a:schemeClr val="bg1"/>
                </a:solidFill>
                <a:latin typeface="+mn-lt"/>
              </a:defRPr>
            </a:lvl1pPr>
          </a:lstStyle>
          <a:p>
            <a:pPr lvl="0"/>
            <a:r>
              <a:rPr lang="en-US" dirty="0"/>
              <a:t>Job Title</a:t>
            </a:r>
          </a:p>
        </p:txBody>
      </p:sp>
      <p:sp>
        <p:nvSpPr>
          <p:cNvPr id="51" name="Text Placeholder 5">
            <a:extLst>
              <a:ext uri="{FF2B5EF4-FFF2-40B4-BE49-F238E27FC236}">
                <a16:creationId xmlns:a16="http://schemas.microsoft.com/office/drawing/2014/main" id="{B91295CD-6CBD-30A4-AAE0-C86A1BC02F92}"/>
              </a:ext>
            </a:extLst>
          </p:cNvPr>
          <p:cNvSpPr>
            <a:spLocks noGrp="1"/>
          </p:cNvSpPr>
          <p:nvPr>
            <p:ph type="body" sz="quarter" idx="77" hasCustomPrompt="1"/>
          </p:nvPr>
        </p:nvSpPr>
        <p:spPr>
          <a:xfrm>
            <a:off x="9179857" y="4167596"/>
            <a:ext cx="2162487" cy="368178"/>
          </a:xfrm>
        </p:spPr>
        <p:txBody>
          <a:bodyPr/>
          <a:lstStyle>
            <a:lvl1pPr>
              <a:spcBef>
                <a:spcPts val="0"/>
              </a:spcBef>
              <a:spcAft>
                <a:spcPts val="0"/>
              </a:spcAft>
              <a:buNone/>
              <a:defRPr sz="1100" baseline="0">
                <a:solidFill>
                  <a:schemeClr val="bg1"/>
                </a:solidFill>
                <a:latin typeface="+mn-lt"/>
              </a:defRPr>
            </a:lvl1pPr>
          </a:lstStyle>
          <a:p>
            <a:pPr lvl="0"/>
            <a:r>
              <a:rPr lang="en-US" noProof="0" dirty="0" err="1"/>
              <a:t>name.surename@suse.com</a:t>
            </a:r>
            <a:endParaRPr lang="en-US" noProof="0" dirty="0"/>
          </a:p>
          <a:p>
            <a:pPr lvl="0"/>
            <a:r>
              <a:rPr lang="en-US" noProof="0" dirty="0"/>
              <a:t>+49 123 456 789</a:t>
            </a:r>
          </a:p>
        </p:txBody>
      </p:sp>
      <p:sp>
        <p:nvSpPr>
          <p:cNvPr id="52" name="Text Placeholder 5">
            <a:extLst>
              <a:ext uri="{FF2B5EF4-FFF2-40B4-BE49-F238E27FC236}">
                <a16:creationId xmlns:a16="http://schemas.microsoft.com/office/drawing/2014/main" id="{41847141-945E-B9FE-1D48-CF76015E10F2}"/>
              </a:ext>
            </a:extLst>
          </p:cNvPr>
          <p:cNvSpPr>
            <a:spLocks noGrp="1"/>
          </p:cNvSpPr>
          <p:nvPr>
            <p:ph type="body" sz="quarter" idx="78" hasCustomPrompt="1"/>
          </p:nvPr>
        </p:nvSpPr>
        <p:spPr>
          <a:xfrm>
            <a:off x="9179857" y="3678937"/>
            <a:ext cx="2162487" cy="169277"/>
          </a:xfrm>
        </p:spPr>
        <p:txBody>
          <a:bodyPr/>
          <a:lstStyle>
            <a:lvl1pPr>
              <a:spcBef>
                <a:spcPts val="0"/>
              </a:spcBef>
              <a:spcAft>
                <a:spcPts val="0"/>
              </a:spcAft>
              <a:buNone/>
              <a:defRPr sz="1000" baseline="0">
                <a:solidFill>
                  <a:schemeClr val="bg1"/>
                </a:solidFill>
                <a:latin typeface="+mn-lt"/>
              </a:defRPr>
            </a:lvl1pPr>
          </a:lstStyle>
          <a:p>
            <a:pPr lvl="0"/>
            <a:r>
              <a:rPr lang="en-US" dirty="0"/>
              <a:t>Pronouns</a:t>
            </a:r>
          </a:p>
        </p:txBody>
      </p:sp>
      <p:sp>
        <p:nvSpPr>
          <p:cNvPr id="53" name="Picture Placeholder 2">
            <a:extLst>
              <a:ext uri="{FF2B5EF4-FFF2-40B4-BE49-F238E27FC236}">
                <a16:creationId xmlns:a16="http://schemas.microsoft.com/office/drawing/2014/main" id="{4AA2FFB3-E91D-E69C-8AB3-386AC5C97F42}"/>
              </a:ext>
            </a:extLst>
          </p:cNvPr>
          <p:cNvSpPr>
            <a:spLocks noGrp="1"/>
          </p:cNvSpPr>
          <p:nvPr>
            <p:ph type="pic" sz="quarter" idx="79"/>
          </p:nvPr>
        </p:nvSpPr>
        <p:spPr>
          <a:xfrm>
            <a:off x="4351647" y="4774427"/>
            <a:ext cx="1080000" cy="1317871"/>
          </a:xfrm>
          <a:solidFill>
            <a:schemeClr val="bg2"/>
          </a:solidFill>
        </p:spPr>
        <p:txBody>
          <a:bodyPr bIns="503998" anchor="ctr">
            <a:noAutofit/>
          </a:bodyPr>
          <a:lstStyle>
            <a:lvl1pPr algn="ctr">
              <a:buNone/>
              <a:defRPr sz="1200"/>
            </a:lvl1pPr>
          </a:lstStyle>
          <a:p>
            <a:endParaRPr lang="en-US"/>
          </a:p>
        </p:txBody>
      </p:sp>
      <p:sp>
        <p:nvSpPr>
          <p:cNvPr id="54" name="Rectangle 53">
            <a:extLst>
              <a:ext uri="{FF2B5EF4-FFF2-40B4-BE49-F238E27FC236}">
                <a16:creationId xmlns:a16="http://schemas.microsoft.com/office/drawing/2014/main" id="{CD1B911A-7FB7-668D-D907-D52528426BDB}"/>
              </a:ext>
            </a:extLst>
          </p:cNvPr>
          <p:cNvSpPr/>
          <p:nvPr userDrawn="1"/>
        </p:nvSpPr>
        <p:spPr>
          <a:xfrm>
            <a:off x="5431647" y="4774428"/>
            <a:ext cx="2411411" cy="13189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
            <a:extLst>
              <a:ext uri="{FF2B5EF4-FFF2-40B4-BE49-F238E27FC236}">
                <a16:creationId xmlns:a16="http://schemas.microsoft.com/office/drawing/2014/main" id="{21DD3986-00F3-5449-3285-D17653368943}"/>
              </a:ext>
            </a:extLst>
          </p:cNvPr>
          <p:cNvSpPr>
            <a:spLocks noGrp="1"/>
          </p:cNvSpPr>
          <p:nvPr>
            <p:ph type="body" sz="quarter" idx="80" hasCustomPrompt="1"/>
          </p:nvPr>
        </p:nvSpPr>
        <p:spPr>
          <a:xfrm>
            <a:off x="5567227" y="4853747"/>
            <a:ext cx="2162487" cy="231602"/>
          </a:xfrm>
        </p:spPr>
        <p:txBody>
          <a:bodyPr wrap="square">
            <a:spAutoFit/>
          </a:bodyPr>
          <a:lstStyle>
            <a:lvl1pPr marL="0" indent="0">
              <a:spcBef>
                <a:spcPts val="0"/>
              </a:spcBef>
              <a:spcAft>
                <a:spcPts val="0"/>
              </a:spcAft>
              <a:buFont typeface="Arial" panose="020B0604020202020204" pitchFamily="34" charset="0"/>
              <a:buNone/>
              <a:defRPr sz="1400" baseline="0">
                <a:solidFill>
                  <a:schemeClr val="bg1"/>
                </a:solidFill>
                <a:latin typeface="+mj-lt"/>
              </a:defRPr>
            </a:lvl1pPr>
          </a:lstStyle>
          <a:p>
            <a:pPr lvl="0"/>
            <a:r>
              <a:rPr lang="en-US" dirty="0"/>
              <a:t>First name Last Name</a:t>
            </a:r>
          </a:p>
        </p:txBody>
      </p:sp>
      <p:sp>
        <p:nvSpPr>
          <p:cNvPr id="60" name="Text Placeholder 5">
            <a:extLst>
              <a:ext uri="{FF2B5EF4-FFF2-40B4-BE49-F238E27FC236}">
                <a16:creationId xmlns:a16="http://schemas.microsoft.com/office/drawing/2014/main" id="{25037E89-CD4C-AADF-AA64-CF6E23D6135D}"/>
              </a:ext>
            </a:extLst>
          </p:cNvPr>
          <p:cNvSpPr>
            <a:spLocks noGrp="1"/>
          </p:cNvSpPr>
          <p:nvPr>
            <p:ph type="body" sz="quarter" idx="81" hasCustomPrompt="1"/>
          </p:nvPr>
        </p:nvSpPr>
        <p:spPr>
          <a:xfrm>
            <a:off x="5567227" y="5418011"/>
            <a:ext cx="2162487" cy="181973"/>
          </a:xfrm>
        </p:spPr>
        <p:txBody>
          <a:bodyPr/>
          <a:lstStyle>
            <a:lvl1pPr>
              <a:spcBef>
                <a:spcPts val="0"/>
              </a:spcBef>
              <a:spcAft>
                <a:spcPts val="0"/>
              </a:spcAft>
              <a:buNone/>
              <a:defRPr sz="1100" baseline="0">
                <a:solidFill>
                  <a:schemeClr val="bg1"/>
                </a:solidFill>
                <a:latin typeface="+mn-lt"/>
              </a:defRPr>
            </a:lvl1pPr>
          </a:lstStyle>
          <a:p>
            <a:pPr lvl="0"/>
            <a:r>
              <a:rPr lang="en-US" dirty="0"/>
              <a:t>Job Title</a:t>
            </a:r>
          </a:p>
        </p:txBody>
      </p:sp>
      <p:sp>
        <p:nvSpPr>
          <p:cNvPr id="61" name="Text Placeholder 5">
            <a:extLst>
              <a:ext uri="{FF2B5EF4-FFF2-40B4-BE49-F238E27FC236}">
                <a16:creationId xmlns:a16="http://schemas.microsoft.com/office/drawing/2014/main" id="{0D752AE8-EDB6-CAA8-BD26-0E46ECF45362}"/>
              </a:ext>
            </a:extLst>
          </p:cNvPr>
          <p:cNvSpPr>
            <a:spLocks noGrp="1"/>
          </p:cNvSpPr>
          <p:nvPr>
            <p:ph type="body" sz="quarter" idx="82" hasCustomPrompt="1"/>
          </p:nvPr>
        </p:nvSpPr>
        <p:spPr>
          <a:xfrm>
            <a:off x="5567227" y="5641199"/>
            <a:ext cx="2162487" cy="368178"/>
          </a:xfrm>
        </p:spPr>
        <p:txBody>
          <a:bodyPr/>
          <a:lstStyle>
            <a:lvl1pPr>
              <a:spcBef>
                <a:spcPts val="0"/>
              </a:spcBef>
              <a:spcAft>
                <a:spcPts val="0"/>
              </a:spcAft>
              <a:buNone/>
              <a:defRPr sz="1100" baseline="0">
                <a:solidFill>
                  <a:schemeClr val="bg1"/>
                </a:solidFill>
                <a:latin typeface="+mn-lt"/>
              </a:defRPr>
            </a:lvl1pPr>
          </a:lstStyle>
          <a:p>
            <a:pPr lvl="0"/>
            <a:r>
              <a:rPr lang="en-US" noProof="0" dirty="0" err="1"/>
              <a:t>name.surename@suse.com</a:t>
            </a:r>
            <a:endParaRPr lang="en-US" noProof="0" dirty="0"/>
          </a:p>
          <a:p>
            <a:pPr lvl="0"/>
            <a:r>
              <a:rPr lang="en-US" noProof="0" dirty="0"/>
              <a:t>+49 123 456 789</a:t>
            </a:r>
          </a:p>
        </p:txBody>
      </p:sp>
      <p:sp>
        <p:nvSpPr>
          <p:cNvPr id="62" name="Text Placeholder 5">
            <a:extLst>
              <a:ext uri="{FF2B5EF4-FFF2-40B4-BE49-F238E27FC236}">
                <a16:creationId xmlns:a16="http://schemas.microsoft.com/office/drawing/2014/main" id="{6C98AC2A-960F-63C8-0050-9461E5EE1453}"/>
              </a:ext>
            </a:extLst>
          </p:cNvPr>
          <p:cNvSpPr>
            <a:spLocks noGrp="1"/>
          </p:cNvSpPr>
          <p:nvPr>
            <p:ph type="body" sz="quarter" idx="83" hasCustomPrompt="1"/>
          </p:nvPr>
        </p:nvSpPr>
        <p:spPr>
          <a:xfrm>
            <a:off x="5567227" y="5152540"/>
            <a:ext cx="2162487" cy="169277"/>
          </a:xfrm>
        </p:spPr>
        <p:txBody>
          <a:bodyPr/>
          <a:lstStyle>
            <a:lvl1pPr>
              <a:spcBef>
                <a:spcPts val="0"/>
              </a:spcBef>
              <a:spcAft>
                <a:spcPts val="0"/>
              </a:spcAft>
              <a:buNone/>
              <a:defRPr sz="1000" baseline="0">
                <a:solidFill>
                  <a:schemeClr val="bg1"/>
                </a:solidFill>
                <a:latin typeface="+mn-lt"/>
              </a:defRPr>
            </a:lvl1pPr>
          </a:lstStyle>
          <a:p>
            <a:pPr lvl="0"/>
            <a:r>
              <a:rPr lang="en-US" dirty="0"/>
              <a:t>Pronouns</a:t>
            </a:r>
          </a:p>
        </p:txBody>
      </p:sp>
      <p:sp>
        <p:nvSpPr>
          <p:cNvPr id="63" name="Picture Placeholder 2">
            <a:extLst>
              <a:ext uri="{FF2B5EF4-FFF2-40B4-BE49-F238E27FC236}">
                <a16:creationId xmlns:a16="http://schemas.microsoft.com/office/drawing/2014/main" id="{E4A0EEC9-8FAD-B1A0-CD8E-497DBE02EE39}"/>
              </a:ext>
            </a:extLst>
          </p:cNvPr>
          <p:cNvSpPr>
            <a:spLocks noGrp="1"/>
          </p:cNvSpPr>
          <p:nvPr>
            <p:ph type="pic" sz="quarter" idx="84"/>
          </p:nvPr>
        </p:nvSpPr>
        <p:spPr>
          <a:xfrm>
            <a:off x="7964277" y="4783761"/>
            <a:ext cx="1080000" cy="1317871"/>
          </a:xfrm>
          <a:solidFill>
            <a:schemeClr val="bg2"/>
          </a:solidFill>
        </p:spPr>
        <p:txBody>
          <a:bodyPr bIns="503998" anchor="ctr">
            <a:noAutofit/>
          </a:bodyPr>
          <a:lstStyle>
            <a:lvl1pPr algn="ctr">
              <a:buNone/>
              <a:defRPr sz="1200"/>
            </a:lvl1pPr>
          </a:lstStyle>
          <a:p>
            <a:endParaRPr lang="en-US"/>
          </a:p>
        </p:txBody>
      </p:sp>
      <p:sp>
        <p:nvSpPr>
          <p:cNvPr id="64" name="Rectangle 63">
            <a:extLst>
              <a:ext uri="{FF2B5EF4-FFF2-40B4-BE49-F238E27FC236}">
                <a16:creationId xmlns:a16="http://schemas.microsoft.com/office/drawing/2014/main" id="{0D01A6FE-84C7-86BA-7569-29618B182734}"/>
              </a:ext>
            </a:extLst>
          </p:cNvPr>
          <p:cNvSpPr/>
          <p:nvPr userDrawn="1"/>
        </p:nvSpPr>
        <p:spPr>
          <a:xfrm>
            <a:off x="9044277" y="4783762"/>
            <a:ext cx="2411411" cy="13189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Placeholder 5">
            <a:extLst>
              <a:ext uri="{FF2B5EF4-FFF2-40B4-BE49-F238E27FC236}">
                <a16:creationId xmlns:a16="http://schemas.microsoft.com/office/drawing/2014/main" id="{7425F534-6D43-8B22-DB2C-6D408730FEDA}"/>
              </a:ext>
            </a:extLst>
          </p:cNvPr>
          <p:cNvSpPr>
            <a:spLocks noGrp="1"/>
          </p:cNvSpPr>
          <p:nvPr>
            <p:ph type="body" sz="quarter" idx="85" hasCustomPrompt="1"/>
          </p:nvPr>
        </p:nvSpPr>
        <p:spPr>
          <a:xfrm>
            <a:off x="9179857" y="4863081"/>
            <a:ext cx="2162487" cy="231602"/>
          </a:xfrm>
        </p:spPr>
        <p:txBody>
          <a:bodyPr wrap="square">
            <a:spAutoFit/>
          </a:bodyPr>
          <a:lstStyle>
            <a:lvl1pPr marL="0" indent="0">
              <a:spcBef>
                <a:spcPts val="0"/>
              </a:spcBef>
              <a:spcAft>
                <a:spcPts val="0"/>
              </a:spcAft>
              <a:buFont typeface="Arial" panose="020B0604020202020204" pitchFamily="34" charset="0"/>
              <a:buNone/>
              <a:defRPr sz="1400" baseline="0">
                <a:solidFill>
                  <a:schemeClr val="bg1"/>
                </a:solidFill>
                <a:latin typeface="+mj-lt"/>
              </a:defRPr>
            </a:lvl1pPr>
          </a:lstStyle>
          <a:p>
            <a:pPr lvl="0"/>
            <a:r>
              <a:rPr lang="en-US" dirty="0"/>
              <a:t>First name Last Name</a:t>
            </a:r>
          </a:p>
        </p:txBody>
      </p:sp>
      <p:sp>
        <p:nvSpPr>
          <p:cNvPr id="66" name="Text Placeholder 5">
            <a:extLst>
              <a:ext uri="{FF2B5EF4-FFF2-40B4-BE49-F238E27FC236}">
                <a16:creationId xmlns:a16="http://schemas.microsoft.com/office/drawing/2014/main" id="{F0936BCF-4C53-E5DD-0C8E-D22971640C30}"/>
              </a:ext>
            </a:extLst>
          </p:cNvPr>
          <p:cNvSpPr>
            <a:spLocks noGrp="1"/>
          </p:cNvSpPr>
          <p:nvPr>
            <p:ph type="body" sz="quarter" idx="86" hasCustomPrompt="1"/>
          </p:nvPr>
        </p:nvSpPr>
        <p:spPr>
          <a:xfrm>
            <a:off x="9179857" y="5427345"/>
            <a:ext cx="2162487" cy="181973"/>
          </a:xfrm>
        </p:spPr>
        <p:txBody>
          <a:bodyPr/>
          <a:lstStyle>
            <a:lvl1pPr>
              <a:spcBef>
                <a:spcPts val="0"/>
              </a:spcBef>
              <a:spcAft>
                <a:spcPts val="0"/>
              </a:spcAft>
              <a:buNone/>
              <a:defRPr sz="1100" baseline="0">
                <a:solidFill>
                  <a:schemeClr val="bg1"/>
                </a:solidFill>
                <a:latin typeface="+mn-lt"/>
              </a:defRPr>
            </a:lvl1pPr>
          </a:lstStyle>
          <a:p>
            <a:pPr lvl="0"/>
            <a:r>
              <a:rPr lang="en-US" dirty="0"/>
              <a:t>Job Title</a:t>
            </a:r>
          </a:p>
        </p:txBody>
      </p:sp>
      <p:sp>
        <p:nvSpPr>
          <p:cNvPr id="67" name="Text Placeholder 5">
            <a:extLst>
              <a:ext uri="{FF2B5EF4-FFF2-40B4-BE49-F238E27FC236}">
                <a16:creationId xmlns:a16="http://schemas.microsoft.com/office/drawing/2014/main" id="{736AAEA4-40E0-B59C-05CE-00AB9629DA72}"/>
              </a:ext>
            </a:extLst>
          </p:cNvPr>
          <p:cNvSpPr>
            <a:spLocks noGrp="1"/>
          </p:cNvSpPr>
          <p:nvPr>
            <p:ph type="body" sz="quarter" idx="87" hasCustomPrompt="1"/>
          </p:nvPr>
        </p:nvSpPr>
        <p:spPr>
          <a:xfrm>
            <a:off x="9179857" y="5650533"/>
            <a:ext cx="2162487" cy="368178"/>
          </a:xfrm>
        </p:spPr>
        <p:txBody>
          <a:bodyPr/>
          <a:lstStyle>
            <a:lvl1pPr>
              <a:spcBef>
                <a:spcPts val="0"/>
              </a:spcBef>
              <a:spcAft>
                <a:spcPts val="0"/>
              </a:spcAft>
              <a:buNone/>
              <a:defRPr sz="1100" baseline="0">
                <a:solidFill>
                  <a:schemeClr val="bg1"/>
                </a:solidFill>
                <a:latin typeface="+mn-lt"/>
              </a:defRPr>
            </a:lvl1pPr>
          </a:lstStyle>
          <a:p>
            <a:pPr lvl="0"/>
            <a:r>
              <a:rPr lang="en-US" noProof="0" dirty="0" err="1"/>
              <a:t>name.surename@suse.com</a:t>
            </a:r>
            <a:endParaRPr lang="en-US" noProof="0" dirty="0"/>
          </a:p>
          <a:p>
            <a:pPr lvl="0"/>
            <a:r>
              <a:rPr lang="en-US" noProof="0" dirty="0"/>
              <a:t>+49 123 456 789</a:t>
            </a:r>
          </a:p>
        </p:txBody>
      </p:sp>
      <p:sp>
        <p:nvSpPr>
          <p:cNvPr id="68" name="Text Placeholder 5">
            <a:extLst>
              <a:ext uri="{FF2B5EF4-FFF2-40B4-BE49-F238E27FC236}">
                <a16:creationId xmlns:a16="http://schemas.microsoft.com/office/drawing/2014/main" id="{65B8E0F2-F53B-4081-0D5A-400D90BD9DE7}"/>
              </a:ext>
            </a:extLst>
          </p:cNvPr>
          <p:cNvSpPr>
            <a:spLocks noGrp="1"/>
          </p:cNvSpPr>
          <p:nvPr>
            <p:ph type="body" sz="quarter" idx="88" hasCustomPrompt="1"/>
          </p:nvPr>
        </p:nvSpPr>
        <p:spPr>
          <a:xfrm>
            <a:off x="9179857" y="5161874"/>
            <a:ext cx="2162487" cy="169277"/>
          </a:xfrm>
        </p:spPr>
        <p:txBody>
          <a:bodyPr/>
          <a:lstStyle>
            <a:lvl1pPr>
              <a:spcBef>
                <a:spcPts val="0"/>
              </a:spcBef>
              <a:spcAft>
                <a:spcPts val="0"/>
              </a:spcAft>
              <a:buNone/>
              <a:defRPr sz="1000" baseline="0">
                <a:solidFill>
                  <a:schemeClr val="bg1"/>
                </a:solidFill>
                <a:latin typeface="+mn-lt"/>
              </a:defRPr>
            </a:lvl1pPr>
          </a:lstStyle>
          <a:p>
            <a:pPr lvl="0"/>
            <a:r>
              <a:rPr lang="en-US" dirty="0"/>
              <a:t>Pronouns</a:t>
            </a:r>
          </a:p>
        </p:txBody>
      </p:sp>
      <p:sp>
        <p:nvSpPr>
          <p:cNvPr id="69" name="Rectangle 68">
            <a:extLst>
              <a:ext uri="{FF2B5EF4-FFF2-40B4-BE49-F238E27FC236}">
                <a16:creationId xmlns:a16="http://schemas.microsoft.com/office/drawing/2014/main" id="{E1E319EE-F2DD-E49B-0B98-CF72041AF5FD}"/>
              </a:ext>
            </a:extLst>
          </p:cNvPr>
          <p:cNvSpPr/>
          <p:nvPr userDrawn="1"/>
        </p:nvSpPr>
        <p:spPr>
          <a:xfrm>
            <a:off x="1818425" y="3276572"/>
            <a:ext cx="2411411" cy="13178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Picture Placeholder 2">
            <a:extLst>
              <a:ext uri="{FF2B5EF4-FFF2-40B4-BE49-F238E27FC236}">
                <a16:creationId xmlns:a16="http://schemas.microsoft.com/office/drawing/2014/main" id="{E62CA3DD-4180-8928-1BE5-2F83A37B0292}"/>
              </a:ext>
            </a:extLst>
          </p:cNvPr>
          <p:cNvSpPr>
            <a:spLocks noGrp="1"/>
          </p:cNvSpPr>
          <p:nvPr>
            <p:ph type="pic" sz="quarter" idx="89"/>
          </p:nvPr>
        </p:nvSpPr>
        <p:spPr>
          <a:xfrm>
            <a:off x="738926" y="3276572"/>
            <a:ext cx="1079500" cy="1317870"/>
          </a:xfrm>
          <a:solidFill>
            <a:schemeClr val="bg2"/>
          </a:solidFill>
        </p:spPr>
        <p:txBody>
          <a:bodyPr bIns="503998" anchor="ctr">
            <a:noAutofit/>
          </a:bodyPr>
          <a:lstStyle>
            <a:lvl1pPr algn="ctr">
              <a:buNone/>
              <a:defRPr sz="1200"/>
            </a:lvl1pPr>
          </a:lstStyle>
          <a:p>
            <a:endParaRPr lang="en-US" dirty="0"/>
          </a:p>
        </p:txBody>
      </p:sp>
      <p:sp>
        <p:nvSpPr>
          <p:cNvPr id="71" name="Text Placeholder 5">
            <a:extLst>
              <a:ext uri="{FF2B5EF4-FFF2-40B4-BE49-F238E27FC236}">
                <a16:creationId xmlns:a16="http://schemas.microsoft.com/office/drawing/2014/main" id="{5CBA1709-4903-1F93-51A3-5F1BF0861872}"/>
              </a:ext>
            </a:extLst>
          </p:cNvPr>
          <p:cNvSpPr>
            <a:spLocks noGrp="1"/>
          </p:cNvSpPr>
          <p:nvPr>
            <p:ph type="body" sz="quarter" idx="90" hasCustomPrompt="1"/>
          </p:nvPr>
        </p:nvSpPr>
        <p:spPr>
          <a:xfrm>
            <a:off x="1947825" y="3355263"/>
            <a:ext cx="2162487" cy="231602"/>
          </a:xfrm>
        </p:spPr>
        <p:txBody>
          <a:bodyPr wrap="square">
            <a:spAutoFit/>
          </a:bodyPr>
          <a:lstStyle>
            <a:lvl1pPr marL="0" indent="0">
              <a:spcBef>
                <a:spcPts val="0"/>
              </a:spcBef>
              <a:spcAft>
                <a:spcPts val="0"/>
              </a:spcAft>
              <a:buFont typeface="Arial" panose="020B0604020202020204" pitchFamily="34" charset="0"/>
              <a:buNone/>
              <a:defRPr sz="1400" baseline="0">
                <a:solidFill>
                  <a:schemeClr val="bg1"/>
                </a:solidFill>
                <a:latin typeface="+mj-lt"/>
              </a:defRPr>
            </a:lvl1pPr>
          </a:lstStyle>
          <a:p>
            <a:pPr lvl="0"/>
            <a:r>
              <a:rPr lang="en-US" dirty="0"/>
              <a:t>First name Last Name</a:t>
            </a:r>
          </a:p>
        </p:txBody>
      </p:sp>
      <p:sp>
        <p:nvSpPr>
          <p:cNvPr id="72" name="Text Placeholder 5">
            <a:extLst>
              <a:ext uri="{FF2B5EF4-FFF2-40B4-BE49-F238E27FC236}">
                <a16:creationId xmlns:a16="http://schemas.microsoft.com/office/drawing/2014/main" id="{B5B58ADE-8129-610D-EBCB-BD4AECC35C5A}"/>
              </a:ext>
            </a:extLst>
          </p:cNvPr>
          <p:cNvSpPr>
            <a:spLocks noGrp="1"/>
          </p:cNvSpPr>
          <p:nvPr>
            <p:ph type="body" sz="quarter" idx="91" hasCustomPrompt="1"/>
          </p:nvPr>
        </p:nvSpPr>
        <p:spPr>
          <a:xfrm>
            <a:off x="1947825" y="3919069"/>
            <a:ext cx="2162487" cy="181973"/>
          </a:xfrm>
        </p:spPr>
        <p:txBody>
          <a:bodyPr/>
          <a:lstStyle>
            <a:lvl1pPr>
              <a:spcBef>
                <a:spcPts val="0"/>
              </a:spcBef>
              <a:spcAft>
                <a:spcPts val="0"/>
              </a:spcAft>
              <a:buNone/>
              <a:defRPr sz="1100" baseline="0">
                <a:solidFill>
                  <a:schemeClr val="bg1"/>
                </a:solidFill>
                <a:latin typeface="+mn-lt"/>
              </a:defRPr>
            </a:lvl1pPr>
          </a:lstStyle>
          <a:p>
            <a:pPr lvl="0"/>
            <a:r>
              <a:rPr lang="en-US" dirty="0"/>
              <a:t>Job Title</a:t>
            </a:r>
          </a:p>
        </p:txBody>
      </p:sp>
      <p:sp>
        <p:nvSpPr>
          <p:cNvPr id="73" name="Text Placeholder 5">
            <a:extLst>
              <a:ext uri="{FF2B5EF4-FFF2-40B4-BE49-F238E27FC236}">
                <a16:creationId xmlns:a16="http://schemas.microsoft.com/office/drawing/2014/main" id="{D96ADD4E-F66F-FA1E-E7B9-69E7CB265528}"/>
              </a:ext>
            </a:extLst>
          </p:cNvPr>
          <p:cNvSpPr>
            <a:spLocks noGrp="1"/>
          </p:cNvSpPr>
          <p:nvPr>
            <p:ph type="body" sz="quarter" idx="92" hasCustomPrompt="1"/>
          </p:nvPr>
        </p:nvSpPr>
        <p:spPr>
          <a:xfrm>
            <a:off x="1947825" y="4142257"/>
            <a:ext cx="2162487" cy="368178"/>
          </a:xfrm>
        </p:spPr>
        <p:txBody>
          <a:bodyPr/>
          <a:lstStyle>
            <a:lvl1pPr>
              <a:spcBef>
                <a:spcPts val="0"/>
              </a:spcBef>
              <a:spcAft>
                <a:spcPts val="0"/>
              </a:spcAft>
              <a:buNone/>
              <a:defRPr sz="1100" baseline="0">
                <a:solidFill>
                  <a:schemeClr val="bg1"/>
                </a:solidFill>
                <a:latin typeface="+mn-lt"/>
              </a:defRPr>
            </a:lvl1pPr>
          </a:lstStyle>
          <a:p>
            <a:pPr lvl="0"/>
            <a:r>
              <a:rPr lang="en-US" noProof="0" dirty="0" err="1"/>
              <a:t>name.surename@suse.com</a:t>
            </a:r>
            <a:endParaRPr lang="en-US" noProof="0" dirty="0"/>
          </a:p>
          <a:p>
            <a:pPr lvl="0"/>
            <a:r>
              <a:rPr lang="en-US" noProof="0" dirty="0"/>
              <a:t>+49 123 456 789</a:t>
            </a:r>
          </a:p>
        </p:txBody>
      </p:sp>
      <p:sp>
        <p:nvSpPr>
          <p:cNvPr id="74" name="Text Placeholder 5">
            <a:extLst>
              <a:ext uri="{FF2B5EF4-FFF2-40B4-BE49-F238E27FC236}">
                <a16:creationId xmlns:a16="http://schemas.microsoft.com/office/drawing/2014/main" id="{A7737D0B-DCEF-4293-6927-A7206602E52E}"/>
              </a:ext>
            </a:extLst>
          </p:cNvPr>
          <p:cNvSpPr>
            <a:spLocks noGrp="1"/>
          </p:cNvSpPr>
          <p:nvPr>
            <p:ph type="body" sz="quarter" idx="93" hasCustomPrompt="1"/>
          </p:nvPr>
        </p:nvSpPr>
        <p:spPr>
          <a:xfrm>
            <a:off x="1947825" y="3653598"/>
            <a:ext cx="2162487" cy="169277"/>
          </a:xfrm>
        </p:spPr>
        <p:txBody>
          <a:bodyPr/>
          <a:lstStyle>
            <a:lvl1pPr>
              <a:spcBef>
                <a:spcPts val="0"/>
              </a:spcBef>
              <a:spcAft>
                <a:spcPts val="0"/>
              </a:spcAft>
              <a:buNone/>
              <a:defRPr sz="1000" baseline="0">
                <a:solidFill>
                  <a:schemeClr val="bg1"/>
                </a:solidFill>
                <a:latin typeface="+mn-lt"/>
              </a:defRPr>
            </a:lvl1pPr>
          </a:lstStyle>
          <a:p>
            <a:pPr lvl="0"/>
            <a:r>
              <a:rPr lang="en-US" dirty="0"/>
              <a:t>Pronouns</a:t>
            </a:r>
          </a:p>
        </p:txBody>
      </p:sp>
      <p:sp>
        <p:nvSpPr>
          <p:cNvPr id="75" name="Rectangle 74">
            <a:extLst>
              <a:ext uri="{FF2B5EF4-FFF2-40B4-BE49-F238E27FC236}">
                <a16:creationId xmlns:a16="http://schemas.microsoft.com/office/drawing/2014/main" id="{60DA5A8F-50C4-A301-C493-F3D25DBDB270}"/>
              </a:ext>
            </a:extLst>
          </p:cNvPr>
          <p:cNvSpPr/>
          <p:nvPr userDrawn="1"/>
        </p:nvSpPr>
        <p:spPr>
          <a:xfrm>
            <a:off x="1818425" y="4744594"/>
            <a:ext cx="2411411" cy="13178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icture Placeholder 2">
            <a:extLst>
              <a:ext uri="{FF2B5EF4-FFF2-40B4-BE49-F238E27FC236}">
                <a16:creationId xmlns:a16="http://schemas.microsoft.com/office/drawing/2014/main" id="{EC5E6205-1D8A-99B4-6BCE-16B10690C844}"/>
              </a:ext>
            </a:extLst>
          </p:cNvPr>
          <p:cNvSpPr>
            <a:spLocks noGrp="1"/>
          </p:cNvSpPr>
          <p:nvPr>
            <p:ph type="pic" sz="quarter" idx="94"/>
          </p:nvPr>
        </p:nvSpPr>
        <p:spPr>
          <a:xfrm>
            <a:off x="738926" y="4744594"/>
            <a:ext cx="1079500" cy="1317870"/>
          </a:xfrm>
          <a:solidFill>
            <a:schemeClr val="bg2"/>
          </a:solidFill>
        </p:spPr>
        <p:txBody>
          <a:bodyPr bIns="503998" anchor="ctr">
            <a:noAutofit/>
          </a:bodyPr>
          <a:lstStyle>
            <a:lvl1pPr algn="ctr">
              <a:buNone/>
              <a:defRPr sz="1200"/>
            </a:lvl1pPr>
          </a:lstStyle>
          <a:p>
            <a:endParaRPr lang="en-US" dirty="0"/>
          </a:p>
        </p:txBody>
      </p:sp>
      <p:sp>
        <p:nvSpPr>
          <p:cNvPr id="77" name="Text Placeholder 5">
            <a:extLst>
              <a:ext uri="{FF2B5EF4-FFF2-40B4-BE49-F238E27FC236}">
                <a16:creationId xmlns:a16="http://schemas.microsoft.com/office/drawing/2014/main" id="{71ACD2C8-3DC6-AA67-05C3-C5CA2C691E8A}"/>
              </a:ext>
            </a:extLst>
          </p:cNvPr>
          <p:cNvSpPr>
            <a:spLocks noGrp="1"/>
          </p:cNvSpPr>
          <p:nvPr>
            <p:ph type="body" sz="quarter" idx="95" hasCustomPrompt="1"/>
          </p:nvPr>
        </p:nvSpPr>
        <p:spPr>
          <a:xfrm>
            <a:off x="1947825" y="4823285"/>
            <a:ext cx="2162487" cy="231602"/>
          </a:xfrm>
        </p:spPr>
        <p:txBody>
          <a:bodyPr wrap="square">
            <a:spAutoFit/>
          </a:bodyPr>
          <a:lstStyle>
            <a:lvl1pPr marL="0" indent="0">
              <a:spcBef>
                <a:spcPts val="0"/>
              </a:spcBef>
              <a:spcAft>
                <a:spcPts val="0"/>
              </a:spcAft>
              <a:buFont typeface="Arial" panose="020B0604020202020204" pitchFamily="34" charset="0"/>
              <a:buNone/>
              <a:defRPr sz="1400" baseline="0">
                <a:solidFill>
                  <a:schemeClr val="bg1"/>
                </a:solidFill>
                <a:latin typeface="+mj-lt"/>
              </a:defRPr>
            </a:lvl1pPr>
          </a:lstStyle>
          <a:p>
            <a:pPr lvl="0"/>
            <a:r>
              <a:rPr lang="en-US" dirty="0"/>
              <a:t>First name Last Name</a:t>
            </a:r>
          </a:p>
        </p:txBody>
      </p:sp>
      <p:sp>
        <p:nvSpPr>
          <p:cNvPr id="78" name="Text Placeholder 5">
            <a:extLst>
              <a:ext uri="{FF2B5EF4-FFF2-40B4-BE49-F238E27FC236}">
                <a16:creationId xmlns:a16="http://schemas.microsoft.com/office/drawing/2014/main" id="{3F9B1970-3202-E920-298D-5063080A9719}"/>
              </a:ext>
            </a:extLst>
          </p:cNvPr>
          <p:cNvSpPr>
            <a:spLocks noGrp="1"/>
          </p:cNvSpPr>
          <p:nvPr>
            <p:ph type="body" sz="quarter" idx="96" hasCustomPrompt="1"/>
          </p:nvPr>
        </p:nvSpPr>
        <p:spPr>
          <a:xfrm>
            <a:off x="1947825" y="5387091"/>
            <a:ext cx="2162487" cy="181973"/>
          </a:xfrm>
        </p:spPr>
        <p:txBody>
          <a:bodyPr/>
          <a:lstStyle>
            <a:lvl1pPr>
              <a:spcBef>
                <a:spcPts val="0"/>
              </a:spcBef>
              <a:spcAft>
                <a:spcPts val="0"/>
              </a:spcAft>
              <a:buNone/>
              <a:defRPr sz="1100" baseline="0">
                <a:solidFill>
                  <a:schemeClr val="bg1"/>
                </a:solidFill>
                <a:latin typeface="+mn-lt"/>
              </a:defRPr>
            </a:lvl1pPr>
          </a:lstStyle>
          <a:p>
            <a:pPr lvl="0"/>
            <a:r>
              <a:rPr lang="en-US" dirty="0"/>
              <a:t>Job Title</a:t>
            </a:r>
          </a:p>
        </p:txBody>
      </p:sp>
      <p:sp>
        <p:nvSpPr>
          <p:cNvPr id="79" name="Text Placeholder 5">
            <a:extLst>
              <a:ext uri="{FF2B5EF4-FFF2-40B4-BE49-F238E27FC236}">
                <a16:creationId xmlns:a16="http://schemas.microsoft.com/office/drawing/2014/main" id="{EC8B9886-82A0-CD5D-63D9-293ACEEE7889}"/>
              </a:ext>
            </a:extLst>
          </p:cNvPr>
          <p:cNvSpPr>
            <a:spLocks noGrp="1"/>
          </p:cNvSpPr>
          <p:nvPr>
            <p:ph type="body" sz="quarter" idx="97" hasCustomPrompt="1"/>
          </p:nvPr>
        </p:nvSpPr>
        <p:spPr>
          <a:xfrm>
            <a:off x="1947825" y="5610279"/>
            <a:ext cx="2162487" cy="368178"/>
          </a:xfrm>
        </p:spPr>
        <p:txBody>
          <a:bodyPr/>
          <a:lstStyle>
            <a:lvl1pPr>
              <a:spcBef>
                <a:spcPts val="0"/>
              </a:spcBef>
              <a:spcAft>
                <a:spcPts val="0"/>
              </a:spcAft>
              <a:buNone/>
              <a:defRPr sz="1100" baseline="0">
                <a:solidFill>
                  <a:schemeClr val="bg1"/>
                </a:solidFill>
                <a:latin typeface="+mn-lt"/>
              </a:defRPr>
            </a:lvl1pPr>
          </a:lstStyle>
          <a:p>
            <a:pPr lvl="0"/>
            <a:r>
              <a:rPr lang="en-US" noProof="0" dirty="0" err="1"/>
              <a:t>name.surename@suse.com</a:t>
            </a:r>
            <a:endParaRPr lang="en-US" noProof="0" dirty="0"/>
          </a:p>
          <a:p>
            <a:pPr lvl="0"/>
            <a:r>
              <a:rPr lang="en-US" noProof="0" dirty="0"/>
              <a:t>+49 123 456 789</a:t>
            </a:r>
          </a:p>
        </p:txBody>
      </p:sp>
      <p:sp>
        <p:nvSpPr>
          <p:cNvPr id="80" name="Text Placeholder 5">
            <a:extLst>
              <a:ext uri="{FF2B5EF4-FFF2-40B4-BE49-F238E27FC236}">
                <a16:creationId xmlns:a16="http://schemas.microsoft.com/office/drawing/2014/main" id="{AF2F0608-9477-006D-50EF-6D60D39EECE7}"/>
              </a:ext>
            </a:extLst>
          </p:cNvPr>
          <p:cNvSpPr>
            <a:spLocks noGrp="1"/>
          </p:cNvSpPr>
          <p:nvPr>
            <p:ph type="body" sz="quarter" idx="98" hasCustomPrompt="1"/>
          </p:nvPr>
        </p:nvSpPr>
        <p:spPr>
          <a:xfrm>
            <a:off x="1947825" y="5121620"/>
            <a:ext cx="2162487" cy="169277"/>
          </a:xfrm>
        </p:spPr>
        <p:txBody>
          <a:bodyPr/>
          <a:lstStyle>
            <a:lvl1pPr>
              <a:spcBef>
                <a:spcPts val="0"/>
              </a:spcBef>
              <a:spcAft>
                <a:spcPts val="0"/>
              </a:spcAft>
              <a:buNone/>
              <a:defRPr sz="1000" baseline="0">
                <a:solidFill>
                  <a:schemeClr val="bg1"/>
                </a:solidFill>
                <a:latin typeface="+mn-lt"/>
              </a:defRPr>
            </a:lvl1pPr>
          </a:lstStyle>
          <a:p>
            <a:pPr lvl="0"/>
            <a:r>
              <a:rPr lang="en-US" dirty="0"/>
              <a:t>Pronouns</a:t>
            </a:r>
          </a:p>
        </p:txBody>
      </p:sp>
    </p:spTree>
    <p:extLst>
      <p:ext uri="{BB962C8B-B14F-4D97-AF65-F5344CB8AC3E}">
        <p14:creationId xmlns:p14="http://schemas.microsoft.com/office/powerpoint/2010/main" val="1427726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 Image | Green">
    <p:bg>
      <p:bgPr>
        <a:solidFill>
          <a:schemeClr val="bg2"/>
        </a:solidFill>
        <a:effectLst/>
      </p:bgPr>
    </p:bg>
    <p:spTree>
      <p:nvGrpSpPr>
        <p:cNvPr id="1" name=""/>
        <p:cNvGrpSpPr/>
        <p:nvPr/>
      </p:nvGrpSpPr>
      <p:grpSpPr>
        <a:xfrm>
          <a:off x="0" y="0"/>
          <a:ext cx="0" cy="0"/>
          <a:chOff x="0" y="0"/>
          <a:chExt cx="0" cy="0"/>
        </a:xfrm>
      </p:grpSpPr>
      <p:sp>
        <p:nvSpPr>
          <p:cNvPr id="16" name="Picture Placeholder 15"/>
          <p:cNvSpPr>
            <a:spLocks noGrp="1"/>
          </p:cNvSpPr>
          <p:nvPr>
            <p:ph type="pic" sz="quarter" idx="13" hasCustomPrompt="1"/>
          </p:nvPr>
        </p:nvSpPr>
        <p:spPr>
          <a:xfrm>
            <a:off x="5556250" y="-4"/>
            <a:ext cx="6635750" cy="6858004"/>
          </a:xfrm>
          <a:prstGeom prst="rect">
            <a:avLst/>
          </a:prstGeom>
          <a:solidFill>
            <a:schemeClr val="bg2">
              <a:lumMod val="90000"/>
            </a:schemeClr>
          </a:solidFill>
        </p:spPr>
        <p:txBody>
          <a:bodyPr bIns="1404000" anchor="ctr"/>
          <a:lstStyle>
            <a:lvl1pPr marL="0" indent="0" algn="ctr">
              <a:buNone/>
              <a:defRPr sz="1800">
                <a:solidFill>
                  <a:schemeClr val="bg1"/>
                </a:solidFill>
                <a:latin typeface="Poppins" panose="00000500000000000000" pitchFamily="2" charset="0"/>
                <a:cs typeface="Poppins" panose="00000500000000000000" pitchFamily="2" charset="0"/>
              </a:defRPr>
            </a:lvl1pPr>
          </a:lstStyle>
          <a:p>
            <a:r>
              <a:rPr lang="en-AU" dirty="0"/>
              <a:t>Insert Image</a:t>
            </a:r>
            <a:endParaRPr lang="en-US" dirty="0"/>
          </a:p>
        </p:txBody>
      </p:sp>
      <p:sp>
        <p:nvSpPr>
          <p:cNvPr id="18" name="Text Placeholder 24"/>
          <p:cNvSpPr>
            <a:spLocks noGrp="1"/>
          </p:cNvSpPr>
          <p:nvPr>
            <p:ph type="body" sz="quarter" idx="15" hasCustomPrompt="1"/>
          </p:nvPr>
        </p:nvSpPr>
        <p:spPr>
          <a:xfrm>
            <a:off x="731838" y="2514904"/>
            <a:ext cx="3287911" cy="914096"/>
          </a:xfrm>
          <a:prstGeom prst="rect">
            <a:avLst/>
          </a:prstGeom>
        </p:spPr>
        <p:txBody>
          <a:bodyPr lIns="0" tIns="0" rIns="0" bIns="0" anchor="t"/>
          <a:lstStyle>
            <a:lvl1pPr marL="0" indent="0">
              <a:lnSpc>
                <a:spcPct val="110000"/>
              </a:lnSpc>
              <a:spcBef>
                <a:spcPts val="0"/>
              </a:spcBef>
              <a:spcAft>
                <a:spcPts val="1000"/>
              </a:spcAft>
              <a:buNone/>
              <a:defRPr sz="1800" baseline="0">
                <a:solidFill>
                  <a:schemeClr val="tx2"/>
                </a:solidFill>
                <a:latin typeface="Poppins Light" panose="00000400000000000000" pitchFamily="2" charset="0"/>
                <a:cs typeface="Poppins Light" panose="00000400000000000000" pitchFamily="2" charset="0"/>
              </a:defRPr>
            </a:lvl1pPr>
          </a:lstStyle>
          <a:p>
            <a:pPr lvl="0"/>
            <a:r>
              <a:rPr lang="en-US" dirty="0"/>
              <a:t>This is a subheading.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a:t>
            </a:r>
          </a:p>
        </p:txBody>
      </p:sp>
      <p:sp>
        <p:nvSpPr>
          <p:cNvPr id="19" name="Text Placeholder 20"/>
          <p:cNvSpPr>
            <a:spLocks noGrp="1"/>
          </p:cNvSpPr>
          <p:nvPr>
            <p:ph type="body" sz="quarter" idx="16" hasCustomPrompt="1"/>
          </p:nvPr>
        </p:nvSpPr>
        <p:spPr>
          <a:xfrm>
            <a:off x="731838" y="637485"/>
            <a:ext cx="4443063" cy="1341906"/>
          </a:xfrm>
          <a:prstGeom prst="rect">
            <a:avLst/>
          </a:prstGeom>
        </p:spPr>
        <p:txBody>
          <a:bodyPr wrap="square" lIns="0" tIns="0" rIns="0" bIns="0" anchor="b">
            <a:spAutoFit/>
          </a:bodyPr>
          <a:lstStyle>
            <a:lvl1pPr marL="0" indent="0">
              <a:lnSpc>
                <a:spcPct val="90000"/>
              </a:lnSpc>
              <a:spcBef>
                <a:spcPts val="0"/>
              </a:spcBef>
              <a:spcAft>
                <a:spcPts val="1000"/>
              </a:spcAft>
              <a:buNone/>
              <a:defRPr sz="3200" baseline="0">
                <a:solidFill>
                  <a:schemeClr val="tx2"/>
                </a:solidFill>
                <a:latin typeface="Poppins Medium" panose="00000600000000000000" pitchFamily="2" charset="0"/>
                <a:cs typeface="Poppins Medium" panose="00000600000000000000" pitchFamily="2" charset="0"/>
              </a:defRPr>
            </a:lvl1pPr>
          </a:lstStyle>
          <a:p>
            <a:pPr lvl="0"/>
            <a:r>
              <a:rPr lang="en-US" dirty="0"/>
              <a:t>This is a multi line heading for the divider.</a:t>
            </a:r>
          </a:p>
        </p:txBody>
      </p:sp>
      <p:pic>
        <p:nvPicPr>
          <p:cNvPr id="4" name="Picture 3" descr="Background pattern&#10;&#10;Description automatically generated">
            <a:extLst>
              <a:ext uri="{FF2B5EF4-FFF2-40B4-BE49-F238E27FC236}">
                <a16:creationId xmlns:a16="http://schemas.microsoft.com/office/drawing/2014/main" id="{1DF3B92E-B308-E0C4-D127-A0954A35958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6350" y="4290568"/>
            <a:ext cx="5549900" cy="2567432"/>
          </a:xfrm>
          <a:prstGeom prst="rect">
            <a:avLst/>
          </a:prstGeom>
        </p:spPr>
      </p:pic>
    </p:spTree>
    <p:extLst>
      <p:ext uri="{BB962C8B-B14F-4D97-AF65-F5344CB8AC3E}">
        <p14:creationId xmlns:p14="http://schemas.microsoft.com/office/powerpoint/2010/main" val="3634139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per Sub Divider Slide | Orange">
    <p:bg>
      <p:bgPr>
        <a:solidFill>
          <a:schemeClr val="accent1"/>
        </a:solidFill>
        <a:effectLst/>
      </p:bgPr>
    </p:bg>
    <p:spTree>
      <p:nvGrpSpPr>
        <p:cNvPr id="1" name=""/>
        <p:cNvGrpSpPr/>
        <p:nvPr/>
      </p:nvGrpSpPr>
      <p:grpSpPr>
        <a:xfrm>
          <a:off x="0" y="0"/>
          <a:ext cx="0" cy="0"/>
          <a:chOff x="0" y="0"/>
          <a:chExt cx="0" cy="0"/>
        </a:xfrm>
      </p:grpSpPr>
      <p:pic>
        <p:nvPicPr>
          <p:cNvPr id="12" name="Picture 11" descr="Shape&#10;&#10;Description automatically generated with medium confidence">
            <a:extLst>
              <a:ext uri="{FF2B5EF4-FFF2-40B4-BE49-F238E27FC236}">
                <a16:creationId xmlns:a16="http://schemas.microsoft.com/office/drawing/2014/main" id="{CA1B1989-66B5-BE20-52E9-EAB761ED639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9600" y="6286135"/>
            <a:ext cx="457200" cy="258618"/>
          </a:xfrm>
          <a:prstGeom prst="rect">
            <a:avLst/>
          </a:prstGeom>
        </p:spPr>
      </p:pic>
      <p:sp>
        <p:nvSpPr>
          <p:cNvPr id="58" name="Text Placeholder 24"/>
          <p:cNvSpPr>
            <a:spLocks noGrp="1"/>
          </p:cNvSpPr>
          <p:nvPr>
            <p:ph type="body" sz="quarter" idx="15" hasCustomPrompt="1"/>
          </p:nvPr>
        </p:nvSpPr>
        <p:spPr>
          <a:xfrm>
            <a:off x="731837" y="4254629"/>
            <a:ext cx="4695825" cy="914096"/>
          </a:xfrm>
          <a:prstGeom prst="rect">
            <a:avLst/>
          </a:prstGeom>
        </p:spPr>
        <p:txBody>
          <a:bodyPr lIns="0" tIns="0" rIns="0" bIns="0" anchor="t"/>
          <a:lstStyle>
            <a:lvl1pPr marL="0" indent="0">
              <a:lnSpc>
                <a:spcPct val="110000"/>
              </a:lnSpc>
              <a:spcBef>
                <a:spcPts val="0"/>
              </a:spcBef>
              <a:spcAft>
                <a:spcPts val="1000"/>
              </a:spcAft>
              <a:buNone/>
              <a:defRPr sz="1800" baseline="0">
                <a:solidFill>
                  <a:schemeClr val="tx1"/>
                </a:solidFill>
                <a:latin typeface="Poppins Light" panose="00000400000000000000" pitchFamily="2" charset="0"/>
                <a:cs typeface="Poppins Light" panose="00000400000000000000" pitchFamily="2" charset="0"/>
              </a:defRPr>
            </a:lvl1pPr>
          </a:lstStyle>
          <a:p>
            <a:pPr lvl="0"/>
            <a:r>
              <a:rPr lang="en-US" dirty="0"/>
              <a:t>This is a subheading.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a:t>
            </a:r>
          </a:p>
        </p:txBody>
      </p:sp>
      <p:sp>
        <p:nvSpPr>
          <p:cNvPr id="13" name="Text Placeholder 20">
            <a:extLst>
              <a:ext uri="{FF2B5EF4-FFF2-40B4-BE49-F238E27FC236}">
                <a16:creationId xmlns:a16="http://schemas.microsoft.com/office/drawing/2014/main" id="{02703006-D2CE-4446-8BD4-FCFA4AF880EB}"/>
              </a:ext>
            </a:extLst>
          </p:cNvPr>
          <p:cNvSpPr>
            <a:spLocks noGrp="1"/>
          </p:cNvSpPr>
          <p:nvPr>
            <p:ph type="body" sz="quarter" idx="16" hasCustomPrompt="1"/>
          </p:nvPr>
        </p:nvSpPr>
        <p:spPr>
          <a:xfrm>
            <a:off x="731838" y="2620494"/>
            <a:ext cx="4695824" cy="1341906"/>
          </a:xfrm>
          <a:prstGeom prst="rect">
            <a:avLst/>
          </a:prstGeom>
        </p:spPr>
        <p:txBody>
          <a:bodyPr wrap="square" lIns="0" tIns="0" rIns="0" bIns="0" anchor="b">
            <a:spAutoFit/>
          </a:bodyPr>
          <a:lstStyle>
            <a:lvl1pPr marL="0" indent="0">
              <a:lnSpc>
                <a:spcPct val="90000"/>
              </a:lnSpc>
              <a:spcBef>
                <a:spcPts val="0"/>
              </a:spcBef>
              <a:spcAft>
                <a:spcPts val="1000"/>
              </a:spcAft>
              <a:buNone/>
              <a:defRPr sz="3200" baseline="0">
                <a:solidFill>
                  <a:schemeClr val="tx1"/>
                </a:solidFill>
                <a:latin typeface="Poppins Medium" panose="00000600000000000000" pitchFamily="2" charset="0"/>
                <a:cs typeface="Poppins Medium" panose="00000600000000000000" pitchFamily="2" charset="0"/>
              </a:defRPr>
            </a:lvl1pPr>
          </a:lstStyle>
          <a:p>
            <a:pPr lvl="0"/>
            <a:r>
              <a:rPr lang="en-US" dirty="0"/>
              <a:t>This is a multi line heading for the super sub divider.</a:t>
            </a:r>
          </a:p>
        </p:txBody>
      </p:sp>
      <p:pic>
        <p:nvPicPr>
          <p:cNvPr id="6" name="Picture 5" descr="Shape, background pattern, rectangle&#10;&#10;Description automatically generated">
            <a:extLst>
              <a:ext uri="{FF2B5EF4-FFF2-40B4-BE49-F238E27FC236}">
                <a16:creationId xmlns:a16="http://schemas.microsoft.com/office/drawing/2014/main" id="{188D5D72-B67A-EE2A-189A-9C5CE6BD6B3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50" y="-13873"/>
            <a:ext cx="12188952" cy="1703148"/>
          </a:xfrm>
          <a:prstGeom prst="rect">
            <a:avLst/>
          </a:prstGeom>
        </p:spPr>
      </p:pic>
      <p:sp>
        <p:nvSpPr>
          <p:cNvPr id="10" name="Slide Number Placeholder 5">
            <a:extLst>
              <a:ext uri="{FF2B5EF4-FFF2-40B4-BE49-F238E27FC236}">
                <a16:creationId xmlns:a16="http://schemas.microsoft.com/office/drawing/2014/main" id="{0482B08D-9971-B17D-5391-AD6815DA8116}"/>
              </a:ext>
            </a:extLst>
          </p:cNvPr>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tx1">
                    <a:lumMod val="50000"/>
                    <a:lumOff val="5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spTree>
    <p:extLst>
      <p:ext uri="{BB962C8B-B14F-4D97-AF65-F5344CB8AC3E}">
        <p14:creationId xmlns:p14="http://schemas.microsoft.com/office/powerpoint/2010/main" val="834675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uper Sub Divider Slide | Orange">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ext Placeholder 24">
            <a:extLst>
              <a:ext uri="{FF2B5EF4-FFF2-40B4-BE49-F238E27FC236}">
                <a16:creationId xmlns:a16="http://schemas.microsoft.com/office/drawing/2014/main" id="{28EC3451-419D-9081-2CC4-BFA6A4B01C57}"/>
              </a:ext>
            </a:extLst>
          </p:cNvPr>
          <p:cNvSpPr>
            <a:spLocks noGrp="1"/>
          </p:cNvSpPr>
          <p:nvPr>
            <p:ph type="body" sz="quarter" idx="15" hasCustomPrompt="1"/>
          </p:nvPr>
        </p:nvSpPr>
        <p:spPr>
          <a:xfrm>
            <a:off x="731837" y="4254629"/>
            <a:ext cx="4695825" cy="602473"/>
          </a:xfrm>
          <a:prstGeom prst="rect">
            <a:avLst/>
          </a:prstGeom>
        </p:spPr>
        <p:txBody>
          <a:bodyPr lIns="0" tIns="0" rIns="0" bIns="0" anchor="t"/>
          <a:lstStyle>
            <a:lvl1pPr marL="0" indent="0">
              <a:lnSpc>
                <a:spcPct val="110000"/>
              </a:lnSpc>
              <a:spcBef>
                <a:spcPts val="0"/>
              </a:spcBef>
              <a:spcAft>
                <a:spcPts val="1000"/>
              </a:spcAft>
              <a:buNone/>
              <a:defRPr sz="1800" baseline="0">
                <a:solidFill>
                  <a:schemeClr val="accent4">
                    <a:lumMod val="50000"/>
                  </a:schemeClr>
                </a:solidFill>
                <a:latin typeface="Poppins Light" panose="00000400000000000000" pitchFamily="2" charset="0"/>
                <a:cs typeface="Poppins Light" panose="00000400000000000000" pitchFamily="2" charset="0"/>
              </a:defRPr>
            </a:lvl1pPr>
          </a:lstStyle>
          <a:p>
            <a:pPr lvl="0"/>
            <a:r>
              <a:rPr lang="en-US" dirty="0"/>
              <a:t>This is a subheading.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a:t>
            </a:r>
          </a:p>
        </p:txBody>
      </p:sp>
      <p:sp>
        <p:nvSpPr>
          <p:cNvPr id="6" name="Text Placeholder 20">
            <a:extLst>
              <a:ext uri="{FF2B5EF4-FFF2-40B4-BE49-F238E27FC236}">
                <a16:creationId xmlns:a16="http://schemas.microsoft.com/office/drawing/2014/main" id="{27015852-48BA-BF41-5E72-A78802CC2957}"/>
              </a:ext>
            </a:extLst>
          </p:cNvPr>
          <p:cNvSpPr>
            <a:spLocks noGrp="1"/>
          </p:cNvSpPr>
          <p:nvPr>
            <p:ph type="body" sz="quarter" idx="16" hasCustomPrompt="1"/>
          </p:nvPr>
        </p:nvSpPr>
        <p:spPr>
          <a:xfrm>
            <a:off x="731838" y="2620494"/>
            <a:ext cx="4695824" cy="1341906"/>
          </a:xfrm>
          <a:prstGeom prst="rect">
            <a:avLst/>
          </a:prstGeom>
        </p:spPr>
        <p:txBody>
          <a:bodyPr wrap="square" lIns="0" tIns="0" rIns="0" bIns="0" anchor="b">
            <a:spAutoFit/>
          </a:bodyPr>
          <a:lstStyle>
            <a:lvl1pPr marL="0" indent="0">
              <a:lnSpc>
                <a:spcPct val="90000"/>
              </a:lnSpc>
              <a:spcBef>
                <a:spcPts val="0"/>
              </a:spcBef>
              <a:spcAft>
                <a:spcPts val="1000"/>
              </a:spcAft>
              <a:buNone/>
              <a:defRPr sz="3200" baseline="0">
                <a:solidFill>
                  <a:schemeClr val="accent4">
                    <a:lumMod val="50000"/>
                  </a:schemeClr>
                </a:solidFill>
                <a:latin typeface="Poppins Medium" panose="00000600000000000000" pitchFamily="2" charset="0"/>
                <a:cs typeface="Poppins Medium" panose="00000600000000000000" pitchFamily="2" charset="0"/>
              </a:defRPr>
            </a:lvl1pPr>
          </a:lstStyle>
          <a:p>
            <a:pPr lvl="0"/>
            <a:r>
              <a:rPr lang="en-US" dirty="0"/>
              <a:t>This is a multi line heading for the super sub divider.</a:t>
            </a:r>
          </a:p>
        </p:txBody>
      </p:sp>
      <p:pic>
        <p:nvPicPr>
          <p:cNvPr id="10" name="Picture 9" descr="Background pattern&#10;&#10;Description automatically generated">
            <a:extLst>
              <a:ext uri="{FF2B5EF4-FFF2-40B4-BE49-F238E27FC236}">
                <a16:creationId xmlns:a16="http://schemas.microsoft.com/office/drawing/2014/main" id="{C99F50CA-8B48-F77D-B158-C4ECCE4C589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50" y="0"/>
            <a:ext cx="12188952" cy="1703147"/>
          </a:xfrm>
          <a:prstGeom prst="rect">
            <a:avLst/>
          </a:prstGeom>
        </p:spPr>
      </p:pic>
      <p:pic>
        <p:nvPicPr>
          <p:cNvPr id="11" name="Picture 10" descr="Logo, icon&#10;&#10;Description automatically generated with medium confidence">
            <a:extLst>
              <a:ext uri="{FF2B5EF4-FFF2-40B4-BE49-F238E27FC236}">
                <a16:creationId xmlns:a16="http://schemas.microsoft.com/office/drawing/2014/main" id="{548B0F6E-86BE-10AC-EDA6-953038B3D9F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9600" y="6286135"/>
            <a:ext cx="457200" cy="258618"/>
          </a:xfrm>
          <a:prstGeom prst="rect">
            <a:avLst/>
          </a:prstGeom>
        </p:spPr>
      </p:pic>
      <p:sp>
        <p:nvSpPr>
          <p:cNvPr id="12" name="Slide Number Placeholder 5">
            <a:extLst>
              <a:ext uri="{FF2B5EF4-FFF2-40B4-BE49-F238E27FC236}">
                <a16:creationId xmlns:a16="http://schemas.microsoft.com/office/drawing/2014/main" id="{2B746266-9B1F-8E63-D718-72B8B59CF372}"/>
              </a:ext>
            </a:extLst>
          </p:cNvPr>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tx1">
                    <a:lumMod val="50000"/>
                    <a:lumOff val="5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spTree>
    <p:extLst>
      <p:ext uri="{BB962C8B-B14F-4D97-AF65-F5344CB8AC3E}">
        <p14:creationId xmlns:p14="http://schemas.microsoft.com/office/powerpoint/2010/main" val="1880617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per Sub Divider Slide | Fog">
    <p:bg>
      <p:bgPr>
        <a:solidFill>
          <a:schemeClr val="bg2"/>
        </a:solidFill>
        <a:effectLst/>
      </p:bgPr>
    </p:bg>
    <p:spTree>
      <p:nvGrpSpPr>
        <p:cNvPr id="1" name=""/>
        <p:cNvGrpSpPr/>
        <p:nvPr/>
      </p:nvGrpSpPr>
      <p:grpSpPr>
        <a:xfrm>
          <a:off x="0" y="0"/>
          <a:ext cx="0" cy="0"/>
          <a:chOff x="0" y="0"/>
          <a:chExt cx="0" cy="0"/>
        </a:xfrm>
      </p:grpSpPr>
      <p:sp>
        <p:nvSpPr>
          <p:cNvPr id="6" name="Text Placeholder 24">
            <a:extLst>
              <a:ext uri="{FF2B5EF4-FFF2-40B4-BE49-F238E27FC236}">
                <a16:creationId xmlns:a16="http://schemas.microsoft.com/office/drawing/2014/main" id="{20D2D7D5-78AE-39EC-6F2F-AC7312B9A9D0}"/>
              </a:ext>
            </a:extLst>
          </p:cNvPr>
          <p:cNvSpPr>
            <a:spLocks noGrp="1"/>
          </p:cNvSpPr>
          <p:nvPr>
            <p:ph type="body" sz="quarter" idx="15" hasCustomPrompt="1"/>
          </p:nvPr>
        </p:nvSpPr>
        <p:spPr>
          <a:xfrm>
            <a:off x="731837" y="4254629"/>
            <a:ext cx="4695825" cy="602473"/>
          </a:xfrm>
          <a:prstGeom prst="rect">
            <a:avLst/>
          </a:prstGeom>
        </p:spPr>
        <p:txBody>
          <a:bodyPr lIns="0" tIns="0" rIns="0" bIns="0" anchor="t"/>
          <a:lstStyle>
            <a:lvl1pPr marL="0" indent="0">
              <a:lnSpc>
                <a:spcPct val="110000"/>
              </a:lnSpc>
              <a:spcBef>
                <a:spcPts val="0"/>
              </a:spcBef>
              <a:spcAft>
                <a:spcPts val="1000"/>
              </a:spcAft>
              <a:buNone/>
              <a:defRPr sz="1800" baseline="0">
                <a:solidFill>
                  <a:schemeClr val="tx1">
                    <a:lumMod val="65000"/>
                    <a:lumOff val="35000"/>
                  </a:schemeClr>
                </a:solidFill>
                <a:latin typeface="Poppins Light" panose="00000400000000000000" pitchFamily="2" charset="0"/>
                <a:cs typeface="Poppins Light" panose="00000400000000000000" pitchFamily="2" charset="0"/>
              </a:defRPr>
            </a:lvl1pPr>
          </a:lstStyle>
          <a:p>
            <a:pPr lvl="0"/>
            <a:r>
              <a:rPr lang="en-US" dirty="0"/>
              <a:t>This is a subheading.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a:t>
            </a:r>
          </a:p>
        </p:txBody>
      </p:sp>
      <p:sp>
        <p:nvSpPr>
          <p:cNvPr id="7" name="Text Placeholder 20">
            <a:extLst>
              <a:ext uri="{FF2B5EF4-FFF2-40B4-BE49-F238E27FC236}">
                <a16:creationId xmlns:a16="http://schemas.microsoft.com/office/drawing/2014/main" id="{72A17A17-A538-6BB5-1E12-BCF3305774C2}"/>
              </a:ext>
            </a:extLst>
          </p:cNvPr>
          <p:cNvSpPr>
            <a:spLocks noGrp="1"/>
          </p:cNvSpPr>
          <p:nvPr>
            <p:ph type="body" sz="quarter" idx="16" hasCustomPrompt="1"/>
          </p:nvPr>
        </p:nvSpPr>
        <p:spPr>
          <a:xfrm>
            <a:off x="731838" y="2620494"/>
            <a:ext cx="4695824" cy="1341906"/>
          </a:xfrm>
          <a:prstGeom prst="rect">
            <a:avLst/>
          </a:prstGeom>
        </p:spPr>
        <p:txBody>
          <a:bodyPr wrap="square" lIns="0" tIns="0" rIns="0" bIns="0" anchor="b">
            <a:spAutoFit/>
          </a:bodyPr>
          <a:lstStyle>
            <a:lvl1pPr marL="0" indent="0">
              <a:lnSpc>
                <a:spcPct val="90000"/>
              </a:lnSpc>
              <a:spcBef>
                <a:spcPts val="0"/>
              </a:spcBef>
              <a:spcAft>
                <a:spcPts val="1000"/>
              </a:spcAft>
              <a:buNone/>
              <a:defRPr sz="3200" baseline="0">
                <a:solidFill>
                  <a:schemeClr val="tx1">
                    <a:lumMod val="65000"/>
                    <a:lumOff val="35000"/>
                  </a:schemeClr>
                </a:solidFill>
                <a:latin typeface="Poppins Medium" panose="00000600000000000000" pitchFamily="2" charset="0"/>
                <a:cs typeface="Poppins Medium" panose="00000600000000000000" pitchFamily="2" charset="0"/>
              </a:defRPr>
            </a:lvl1pPr>
          </a:lstStyle>
          <a:p>
            <a:pPr lvl="0"/>
            <a:r>
              <a:rPr lang="en-US" dirty="0"/>
              <a:t>This is a multi line heading for the super sub divider.</a:t>
            </a:r>
          </a:p>
        </p:txBody>
      </p:sp>
      <p:pic>
        <p:nvPicPr>
          <p:cNvPr id="8" name="Picture 7" descr="Background pattern&#10;&#10;Description automatically generated">
            <a:extLst>
              <a:ext uri="{FF2B5EF4-FFF2-40B4-BE49-F238E27FC236}">
                <a16:creationId xmlns:a16="http://schemas.microsoft.com/office/drawing/2014/main" id="{BFFA7834-2CCA-6406-1E9F-A847B9B38BB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80" y="5080"/>
            <a:ext cx="12188952" cy="1703147"/>
          </a:xfrm>
          <a:prstGeom prst="rect">
            <a:avLst/>
          </a:prstGeom>
        </p:spPr>
      </p:pic>
      <p:pic>
        <p:nvPicPr>
          <p:cNvPr id="9" name="Picture 8" descr="Logo, icon&#10;&#10;Description automatically generated with medium confidence">
            <a:extLst>
              <a:ext uri="{FF2B5EF4-FFF2-40B4-BE49-F238E27FC236}">
                <a16:creationId xmlns:a16="http://schemas.microsoft.com/office/drawing/2014/main" id="{775ADB8E-0B9D-C0F1-C60A-67198E23B38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9600" y="6286135"/>
            <a:ext cx="457200" cy="258618"/>
          </a:xfrm>
          <a:prstGeom prst="rect">
            <a:avLst/>
          </a:prstGeom>
        </p:spPr>
      </p:pic>
      <p:sp>
        <p:nvSpPr>
          <p:cNvPr id="10" name="Slide Number Placeholder 5">
            <a:extLst>
              <a:ext uri="{FF2B5EF4-FFF2-40B4-BE49-F238E27FC236}">
                <a16:creationId xmlns:a16="http://schemas.microsoft.com/office/drawing/2014/main" id="{36400991-9923-3CDB-2A1A-B21A5FF9B698}"/>
              </a:ext>
            </a:extLst>
          </p:cNvPr>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tx1">
                    <a:lumMod val="50000"/>
                    <a:lumOff val="5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spTree>
    <p:extLst>
      <p:ext uri="{BB962C8B-B14F-4D97-AF65-F5344CB8AC3E}">
        <p14:creationId xmlns:p14="http://schemas.microsoft.com/office/powerpoint/2010/main" val="26447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Bleed Image ">
    <p:spTree>
      <p:nvGrpSpPr>
        <p:cNvPr id="1" name=""/>
        <p:cNvGrpSpPr/>
        <p:nvPr/>
      </p:nvGrpSpPr>
      <p:grpSpPr>
        <a:xfrm>
          <a:off x="0" y="0"/>
          <a:ext cx="0" cy="0"/>
          <a:chOff x="0" y="0"/>
          <a:chExt cx="0" cy="0"/>
        </a:xfrm>
      </p:grpSpPr>
      <p:sp>
        <p:nvSpPr>
          <p:cNvPr id="3" name="Picture Placeholder 2"/>
          <p:cNvSpPr>
            <a:spLocks noGrp="1"/>
          </p:cNvSpPr>
          <p:nvPr>
            <p:ph type="pic" sz="quarter" idx="15"/>
          </p:nvPr>
        </p:nvSpPr>
        <p:spPr>
          <a:xfrm>
            <a:off x="1" y="0"/>
            <a:ext cx="12192000" cy="6129337"/>
          </a:xfrm>
          <a:solidFill>
            <a:schemeClr val="bg2"/>
          </a:solidFill>
        </p:spPr>
        <p:txBody>
          <a:bodyPr bIns="900000" anchor="ctr">
            <a:noAutofit/>
          </a:bodyPr>
          <a:lstStyle>
            <a:lvl1pPr algn="ctr">
              <a:buNone/>
              <a:defRPr sz="1600"/>
            </a:lvl1pPr>
          </a:lstStyle>
          <a:p>
            <a:endParaRPr lang="en-US"/>
          </a:p>
        </p:txBody>
      </p:sp>
      <p:pic>
        <p:nvPicPr>
          <p:cNvPr id="2" name="Picture 1" descr="Logo, icon&#10;&#10;Description automatically generated with medium confidence">
            <a:extLst>
              <a:ext uri="{FF2B5EF4-FFF2-40B4-BE49-F238E27FC236}">
                <a16:creationId xmlns:a16="http://schemas.microsoft.com/office/drawing/2014/main" id="{E9FF5A38-6949-DB15-9151-B0B256217A3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9600" y="6286135"/>
            <a:ext cx="457200" cy="258618"/>
          </a:xfrm>
          <a:prstGeom prst="rect">
            <a:avLst/>
          </a:prstGeom>
        </p:spPr>
      </p:pic>
      <p:sp>
        <p:nvSpPr>
          <p:cNvPr id="4" name="Slide Number Placeholder 5">
            <a:extLst>
              <a:ext uri="{FF2B5EF4-FFF2-40B4-BE49-F238E27FC236}">
                <a16:creationId xmlns:a16="http://schemas.microsoft.com/office/drawing/2014/main" id="{844C2C21-17A2-66D4-3B63-B1B6A6E617B1}"/>
              </a:ext>
            </a:extLst>
          </p:cNvPr>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tx1">
                    <a:lumMod val="50000"/>
                    <a:lumOff val="5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spTree>
    <p:extLst>
      <p:ext uri="{BB962C8B-B14F-4D97-AF65-F5344CB8AC3E}">
        <p14:creationId xmlns:p14="http://schemas.microsoft.com/office/powerpoint/2010/main" val="1494949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988BB5-3B75-9746-39E8-75BB6DE2A74C}"/>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C4DF5A0F-2F7E-B6D9-4085-E1248A557A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C2D2834-5F59-E1F9-93EB-6D9B1DF3ABE6}"/>
              </a:ext>
            </a:extLst>
          </p:cNvPr>
          <p:cNvSpPr>
            <a:spLocks noGrp="1"/>
          </p:cNvSpPr>
          <p:nvPr>
            <p:ph type="dt" sz="half" idx="10"/>
          </p:nvPr>
        </p:nvSpPr>
        <p:spPr/>
        <p:txBody>
          <a:bodyPr/>
          <a:lstStyle/>
          <a:p>
            <a:fld id="{016F11C5-D6AC-704E-A9A4-20BC90972157}" type="datetimeFigureOut">
              <a:t>2023/10/23</a:t>
            </a:fld>
            <a:endParaRPr kumimoji="1" lang="zh-CN" altLang="en-US"/>
          </a:p>
        </p:txBody>
      </p:sp>
      <p:sp>
        <p:nvSpPr>
          <p:cNvPr id="5" name="页脚占位符 4">
            <a:extLst>
              <a:ext uri="{FF2B5EF4-FFF2-40B4-BE49-F238E27FC236}">
                <a16:creationId xmlns:a16="http://schemas.microsoft.com/office/drawing/2014/main" id="{1C354A49-A385-FADA-2DC7-DF3753A2E62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57D40CF-64EC-A0EA-E164-800C0C59B17E}"/>
              </a:ext>
            </a:extLst>
          </p:cNvPr>
          <p:cNvSpPr>
            <a:spLocks noGrp="1"/>
          </p:cNvSpPr>
          <p:nvPr>
            <p:ph type="sldNum" sz="quarter" idx="12"/>
          </p:nvPr>
        </p:nvSpPr>
        <p:spPr/>
        <p:txBody>
          <a:bodyPr/>
          <a:lstStyle/>
          <a:p>
            <a:fld id="{507F731F-AEE1-AD4D-AC65-4A22FCDDB662}" type="slidenum">
              <a:t>‹#›</a:t>
            </a:fld>
            <a:endParaRPr kumimoji="1" lang="zh-CN" altLang="en-US"/>
          </a:p>
        </p:txBody>
      </p:sp>
    </p:spTree>
    <p:extLst>
      <p:ext uri="{BB962C8B-B14F-4D97-AF65-F5344CB8AC3E}">
        <p14:creationId xmlns:p14="http://schemas.microsoft.com/office/powerpoint/2010/main" val="2613297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 Infinity Stream">
    <p:bg>
      <p:bgPr>
        <a:solidFill>
          <a:schemeClr val="bg2"/>
        </a:solidFill>
        <a:effectLst/>
      </p:bgPr>
    </p:bg>
    <p:spTree>
      <p:nvGrpSpPr>
        <p:cNvPr id="1" name=""/>
        <p:cNvGrpSpPr/>
        <p:nvPr/>
      </p:nvGrpSpPr>
      <p:grpSpPr>
        <a:xfrm>
          <a:off x="0" y="0"/>
          <a:ext cx="0" cy="0"/>
          <a:chOff x="0" y="0"/>
          <a:chExt cx="0" cy="0"/>
        </a:xfrm>
      </p:grpSpPr>
      <p:sp>
        <p:nvSpPr>
          <p:cNvPr id="70" name="Text Placeholder 22"/>
          <p:cNvSpPr>
            <a:spLocks noGrp="1"/>
          </p:cNvSpPr>
          <p:nvPr userDrawn="1">
            <p:ph type="body" sz="quarter" idx="14" hasCustomPrompt="1"/>
          </p:nvPr>
        </p:nvSpPr>
        <p:spPr>
          <a:xfrm>
            <a:off x="6997198" y="457201"/>
            <a:ext cx="4462965" cy="165430"/>
          </a:xfrm>
          <a:prstGeom prst="rect">
            <a:avLst/>
          </a:prstGeom>
          <a:noFill/>
        </p:spPr>
        <p:txBody>
          <a:bodyPr wrap="square" lIns="0" tIns="0" rIns="0" bIns="0">
            <a:spAutoFit/>
          </a:bodyPr>
          <a:lstStyle>
            <a:lvl1pPr marL="0" indent="0" algn="r">
              <a:buNone/>
              <a:defRPr sz="1000" cap="all" spc="150" baseline="0">
                <a:solidFill>
                  <a:srgbClr val="30BA77"/>
                </a:solidFill>
                <a:latin typeface="Poppins SemiBold" panose="00000700000000000000" pitchFamily="2" charset="0"/>
                <a:cs typeface="Poppins SemiBold" panose="00000700000000000000" pitchFamily="2" charset="0"/>
              </a:defRPr>
            </a:lvl1pPr>
          </a:lstStyle>
          <a:p>
            <a:pPr lvl="0"/>
            <a:r>
              <a:rPr lang="en-AU" dirty="0"/>
              <a:t>00 MONTH 2022</a:t>
            </a:r>
            <a:endParaRPr lang="en-US" dirty="0"/>
          </a:p>
        </p:txBody>
      </p:sp>
      <p:pic>
        <p:nvPicPr>
          <p:cNvPr id="2" name="Picture 1" descr="Logo&#10;&#10;Description automatically generated">
            <a:extLst>
              <a:ext uri="{FF2B5EF4-FFF2-40B4-BE49-F238E27FC236}">
                <a16:creationId xmlns:a16="http://schemas.microsoft.com/office/drawing/2014/main" id="{32537871-9052-827B-AD75-84E8AD0957E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8977" y="524244"/>
            <a:ext cx="1907339" cy="635780"/>
          </a:xfrm>
          <a:prstGeom prst="rect">
            <a:avLst/>
          </a:prstGeom>
        </p:spPr>
      </p:pic>
      <p:sp>
        <p:nvSpPr>
          <p:cNvPr id="3" name="Text Placeholder 20">
            <a:extLst>
              <a:ext uri="{FF2B5EF4-FFF2-40B4-BE49-F238E27FC236}">
                <a16:creationId xmlns:a16="http://schemas.microsoft.com/office/drawing/2014/main" id="{300BA974-0400-C385-32A1-ACCF0458BE7F}"/>
              </a:ext>
            </a:extLst>
          </p:cNvPr>
          <p:cNvSpPr>
            <a:spLocks noGrp="1"/>
          </p:cNvSpPr>
          <p:nvPr>
            <p:ph type="body" sz="quarter" idx="13" hasCustomPrompt="1"/>
          </p:nvPr>
        </p:nvSpPr>
        <p:spPr>
          <a:xfrm>
            <a:off x="731839" y="1564536"/>
            <a:ext cx="8132064" cy="1685077"/>
          </a:xfrm>
          <a:prstGeom prst="rect">
            <a:avLst/>
          </a:prstGeom>
        </p:spPr>
        <p:txBody>
          <a:bodyPr wrap="square" lIns="0" tIns="0" rIns="0" bIns="0" anchor="b">
            <a:spAutoFit/>
          </a:bodyPr>
          <a:lstStyle>
            <a:lvl1pPr marL="0" indent="0">
              <a:lnSpc>
                <a:spcPct val="90000"/>
              </a:lnSpc>
              <a:buNone/>
              <a:defRPr sz="6000" baseline="0">
                <a:solidFill>
                  <a:schemeClr val="tx1"/>
                </a:solidFill>
                <a:latin typeface="Poppins Medium" panose="00000600000000000000" pitchFamily="2" charset="0"/>
                <a:cs typeface="Poppins Medium" panose="00000600000000000000" pitchFamily="2" charset="0"/>
              </a:defRPr>
            </a:lvl1pPr>
          </a:lstStyle>
          <a:p>
            <a:pPr lvl="0"/>
            <a:r>
              <a:rPr lang="en-US" dirty="0"/>
              <a:t>This is a multi line heading for the title.</a:t>
            </a:r>
          </a:p>
        </p:txBody>
      </p:sp>
      <p:sp>
        <p:nvSpPr>
          <p:cNvPr id="4" name="Text Placeholder 24">
            <a:extLst>
              <a:ext uri="{FF2B5EF4-FFF2-40B4-BE49-F238E27FC236}">
                <a16:creationId xmlns:a16="http://schemas.microsoft.com/office/drawing/2014/main" id="{5E42C2D9-ACF0-0211-075C-5C19B67EC043}"/>
              </a:ext>
            </a:extLst>
          </p:cNvPr>
          <p:cNvSpPr>
            <a:spLocks noGrp="1"/>
          </p:cNvSpPr>
          <p:nvPr>
            <p:ph type="body" sz="quarter" idx="15" hasCustomPrompt="1"/>
          </p:nvPr>
        </p:nvSpPr>
        <p:spPr>
          <a:xfrm>
            <a:off x="731838" y="3366277"/>
            <a:ext cx="8132064" cy="602473"/>
          </a:xfrm>
          <a:prstGeom prst="rect">
            <a:avLst/>
          </a:prstGeom>
        </p:spPr>
        <p:txBody>
          <a:bodyPr lIns="0" tIns="0" rIns="0" bIns="0" anchor="b"/>
          <a:lstStyle>
            <a:lvl1pPr marL="0" indent="0">
              <a:buNone/>
              <a:defRPr sz="1800" baseline="0">
                <a:solidFill>
                  <a:schemeClr val="accent1"/>
                </a:solidFill>
                <a:latin typeface="Poppins Light" panose="00000400000000000000" pitchFamily="2" charset="0"/>
                <a:cs typeface="Poppins Light" panose="00000400000000000000" pitchFamily="2" charset="0"/>
              </a:defRPr>
            </a:lvl1pPr>
          </a:lstStyle>
          <a:p>
            <a:pPr lvl="0"/>
            <a:r>
              <a:rPr lang="en-US" dirty="0"/>
              <a:t>This is a subheading.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a:t>
            </a:r>
          </a:p>
        </p:txBody>
      </p:sp>
      <p:pic>
        <p:nvPicPr>
          <p:cNvPr id="5" name="Picture 4" descr="Background pattern&#10;&#10;Description automatically generated">
            <a:extLst>
              <a:ext uri="{FF2B5EF4-FFF2-40B4-BE49-F238E27FC236}">
                <a16:creationId xmlns:a16="http://schemas.microsoft.com/office/drawing/2014/main" id="{5D7C7122-A179-44DE-A085-18B0B349D92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4290568"/>
            <a:ext cx="12188952" cy="2567432"/>
          </a:xfrm>
          <a:prstGeom prst="rect">
            <a:avLst/>
          </a:prstGeom>
        </p:spPr>
      </p:pic>
    </p:spTree>
    <p:extLst>
      <p:ext uri="{BB962C8B-B14F-4D97-AF65-F5344CB8AC3E}">
        <p14:creationId xmlns:p14="http://schemas.microsoft.com/office/powerpoint/2010/main" val="42019746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8B44C-5979-5280-FEDB-D83CB745EC3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473473A-F7C5-FCA6-BDA4-340743A35D40}"/>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F018840-C5E8-1D5A-9EB8-9FD7DA3E6797}"/>
              </a:ext>
            </a:extLst>
          </p:cNvPr>
          <p:cNvSpPr>
            <a:spLocks noGrp="1"/>
          </p:cNvSpPr>
          <p:nvPr>
            <p:ph type="dt" sz="half" idx="10"/>
          </p:nvPr>
        </p:nvSpPr>
        <p:spPr/>
        <p:txBody>
          <a:bodyPr/>
          <a:lstStyle/>
          <a:p>
            <a:fld id="{016F11C5-D6AC-704E-A9A4-20BC90972157}" type="datetimeFigureOut">
              <a:t>2023/10/23</a:t>
            </a:fld>
            <a:endParaRPr kumimoji="1" lang="zh-CN" altLang="en-US"/>
          </a:p>
        </p:txBody>
      </p:sp>
      <p:sp>
        <p:nvSpPr>
          <p:cNvPr id="5" name="页脚占位符 4">
            <a:extLst>
              <a:ext uri="{FF2B5EF4-FFF2-40B4-BE49-F238E27FC236}">
                <a16:creationId xmlns:a16="http://schemas.microsoft.com/office/drawing/2014/main" id="{005E2480-288C-02FC-8C14-37A6ECFE501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78E516B-3FBC-281F-652E-A623016B6190}"/>
              </a:ext>
            </a:extLst>
          </p:cNvPr>
          <p:cNvSpPr>
            <a:spLocks noGrp="1"/>
          </p:cNvSpPr>
          <p:nvPr>
            <p:ph type="sldNum" sz="quarter" idx="12"/>
          </p:nvPr>
        </p:nvSpPr>
        <p:spPr/>
        <p:txBody>
          <a:bodyPr/>
          <a:lstStyle/>
          <a:p>
            <a:fld id="{507F731F-AEE1-AD4D-AC65-4A22FCDDB662}" type="slidenum">
              <a:t>‹#›</a:t>
            </a:fld>
            <a:endParaRPr kumimoji="1" lang="zh-CN" altLang="en-US"/>
          </a:p>
        </p:txBody>
      </p:sp>
    </p:spTree>
    <p:extLst>
      <p:ext uri="{BB962C8B-B14F-4D97-AF65-F5344CB8AC3E}">
        <p14:creationId xmlns:p14="http://schemas.microsoft.com/office/powerpoint/2010/main" val="35447957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94AAB-AA95-F3A5-177E-1C1FCA6BF91B}"/>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8488DE6E-C4C7-E736-5A6D-B33880E6CC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BADB228A-6805-C9A3-0566-BCD113CEEBE1}"/>
              </a:ext>
            </a:extLst>
          </p:cNvPr>
          <p:cNvSpPr>
            <a:spLocks noGrp="1"/>
          </p:cNvSpPr>
          <p:nvPr>
            <p:ph type="dt" sz="half" idx="10"/>
          </p:nvPr>
        </p:nvSpPr>
        <p:spPr/>
        <p:txBody>
          <a:bodyPr/>
          <a:lstStyle/>
          <a:p>
            <a:fld id="{016F11C5-D6AC-704E-A9A4-20BC90972157}" type="datetimeFigureOut">
              <a:t>2023/10/23</a:t>
            </a:fld>
            <a:endParaRPr kumimoji="1" lang="zh-CN" altLang="en-US"/>
          </a:p>
        </p:txBody>
      </p:sp>
      <p:sp>
        <p:nvSpPr>
          <p:cNvPr id="5" name="页脚占位符 4">
            <a:extLst>
              <a:ext uri="{FF2B5EF4-FFF2-40B4-BE49-F238E27FC236}">
                <a16:creationId xmlns:a16="http://schemas.microsoft.com/office/drawing/2014/main" id="{E96E44D5-078A-8AB9-E473-6B44CF37E3E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439BBD6-FA50-D17A-FD63-B6338FDAA5A4}"/>
              </a:ext>
            </a:extLst>
          </p:cNvPr>
          <p:cNvSpPr>
            <a:spLocks noGrp="1"/>
          </p:cNvSpPr>
          <p:nvPr>
            <p:ph type="sldNum" sz="quarter" idx="12"/>
          </p:nvPr>
        </p:nvSpPr>
        <p:spPr/>
        <p:txBody>
          <a:bodyPr/>
          <a:lstStyle/>
          <a:p>
            <a:fld id="{507F731F-AEE1-AD4D-AC65-4A22FCDDB662}" type="slidenum">
              <a:t>‹#›</a:t>
            </a:fld>
            <a:endParaRPr kumimoji="1" lang="zh-CN" altLang="en-US"/>
          </a:p>
        </p:txBody>
      </p:sp>
    </p:spTree>
    <p:extLst>
      <p:ext uri="{BB962C8B-B14F-4D97-AF65-F5344CB8AC3E}">
        <p14:creationId xmlns:p14="http://schemas.microsoft.com/office/powerpoint/2010/main" val="7018776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8E98AB-2667-D048-C92C-6147BA50006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3BFC4A1-DC42-A413-A059-185C8AAE5B87}"/>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1AA2DA15-7E42-0994-3FD4-5A04695059A1}"/>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E44161CC-B868-525C-108D-7E9A8B01A350}"/>
              </a:ext>
            </a:extLst>
          </p:cNvPr>
          <p:cNvSpPr>
            <a:spLocks noGrp="1"/>
          </p:cNvSpPr>
          <p:nvPr>
            <p:ph type="dt" sz="half" idx="10"/>
          </p:nvPr>
        </p:nvSpPr>
        <p:spPr/>
        <p:txBody>
          <a:bodyPr/>
          <a:lstStyle/>
          <a:p>
            <a:fld id="{016F11C5-D6AC-704E-A9A4-20BC90972157}" type="datetimeFigureOut">
              <a:t>2023/10/23</a:t>
            </a:fld>
            <a:endParaRPr kumimoji="1" lang="zh-CN" altLang="en-US"/>
          </a:p>
        </p:txBody>
      </p:sp>
      <p:sp>
        <p:nvSpPr>
          <p:cNvPr id="6" name="页脚占位符 5">
            <a:extLst>
              <a:ext uri="{FF2B5EF4-FFF2-40B4-BE49-F238E27FC236}">
                <a16:creationId xmlns:a16="http://schemas.microsoft.com/office/drawing/2014/main" id="{05FE4112-4AC9-93BB-31DB-B2E28C6D4EE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809593C-9273-2608-9E3A-610382E3F58B}"/>
              </a:ext>
            </a:extLst>
          </p:cNvPr>
          <p:cNvSpPr>
            <a:spLocks noGrp="1"/>
          </p:cNvSpPr>
          <p:nvPr>
            <p:ph type="sldNum" sz="quarter" idx="12"/>
          </p:nvPr>
        </p:nvSpPr>
        <p:spPr/>
        <p:txBody>
          <a:bodyPr/>
          <a:lstStyle/>
          <a:p>
            <a:fld id="{507F731F-AEE1-AD4D-AC65-4A22FCDDB662}" type="slidenum">
              <a:t>‹#›</a:t>
            </a:fld>
            <a:endParaRPr kumimoji="1" lang="zh-CN" altLang="en-US"/>
          </a:p>
        </p:txBody>
      </p:sp>
    </p:spTree>
    <p:extLst>
      <p:ext uri="{BB962C8B-B14F-4D97-AF65-F5344CB8AC3E}">
        <p14:creationId xmlns:p14="http://schemas.microsoft.com/office/powerpoint/2010/main" val="42295901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95D01-9989-D546-D058-EE8414F6A67E}"/>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A456146-6E8E-DDAB-698E-017BBB5EFA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05DDB9CA-27FF-9536-D28B-BD5E3C93B62C}"/>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C44CC4F3-8AF1-809E-BA1E-E22F60C92E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3A883C96-EF6F-AF30-7944-DEAD531B910C}"/>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3248A135-CDED-3761-06BF-C63A27720E23}"/>
              </a:ext>
            </a:extLst>
          </p:cNvPr>
          <p:cNvSpPr>
            <a:spLocks noGrp="1"/>
          </p:cNvSpPr>
          <p:nvPr>
            <p:ph type="dt" sz="half" idx="10"/>
          </p:nvPr>
        </p:nvSpPr>
        <p:spPr/>
        <p:txBody>
          <a:bodyPr/>
          <a:lstStyle/>
          <a:p>
            <a:fld id="{016F11C5-D6AC-704E-A9A4-20BC90972157}" type="datetimeFigureOut">
              <a:t>2023/10/23</a:t>
            </a:fld>
            <a:endParaRPr kumimoji="1" lang="zh-CN" altLang="en-US"/>
          </a:p>
        </p:txBody>
      </p:sp>
      <p:sp>
        <p:nvSpPr>
          <p:cNvPr id="8" name="页脚占位符 7">
            <a:extLst>
              <a:ext uri="{FF2B5EF4-FFF2-40B4-BE49-F238E27FC236}">
                <a16:creationId xmlns:a16="http://schemas.microsoft.com/office/drawing/2014/main" id="{BFC2722C-F824-6F89-5523-B1811035DA9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90D9237-08E4-BCF4-63D7-C92BF3CC5C25}"/>
              </a:ext>
            </a:extLst>
          </p:cNvPr>
          <p:cNvSpPr>
            <a:spLocks noGrp="1"/>
          </p:cNvSpPr>
          <p:nvPr>
            <p:ph type="sldNum" sz="quarter" idx="12"/>
          </p:nvPr>
        </p:nvSpPr>
        <p:spPr/>
        <p:txBody>
          <a:bodyPr/>
          <a:lstStyle/>
          <a:p>
            <a:fld id="{507F731F-AEE1-AD4D-AC65-4A22FCDDB662}" type="slidenum">
              <a:t>‹#›</a:t>
            </a:fld>
            <a:endParaRPr kumimoji="1" lang="zh-CN" altLang="en-US"/>
          </a:p>
        </p:txBody>
      </p:sp>
    </p:spTree>
    <p:extLst>
      <p:ext uri="{BB962C8B-B14F-4D97-AF65-F5344CB8AC3E}">
        <p14:creationId xmlns:p14="http://schemas.microsoft.com/office/powerpoint/2010/main" val="26615566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DEA8CC-8A9E-98AD-53CB-1E046B24D82F}"/>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AED3AFFC-5AE4-92B7-0BE0-929776013ABE}"/>
              </a:ext>
            </a:extLst>
          </p:cNvPr>
          <p:cNvSpPr>
            <a:spLocks noGrp="1"/>
          </p:cNvSpPr>
          <p:nvPr>
            <p:ph type="dt" sz="half" idx="10"/>
          </p:nvPr>
        </p:nvSpPr>
        <p:spPr/>
        <p:txBody>
          <a:bodyPr/>
          <a:lstStyle/>
          <a:p>
            <a:fld id="{016F11C5-D6AC-704E-A9A4-20BC90972157}" type="datetimeFigureOut">
              <a:t>2023/10/23</a:t>
            </a:fld>
            <a:endParaRPr kumimoji="1" lang="zh-CN" altLang="en-US"/>
          </a:p>
        </p:txBody>
      </p:sp>
      <p:sp>
        <p:nvSpPr>
          <p:cNvPr id="4" name="页脚占位符 3">
            <a:extLst>
              <a:ext uri="{FF2B5EF4-FFF2-40B4-BE49-F238E27FC236}">
                <a16:creationId xmlns:a16="http://schemas.microsoft.com/office/drawing/2014/main" id="{A127D9CC-B8F7-5732-45E9-177F5146C991}"/>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A1F898B3-7C38-AF08-BF64-C5B3007D3A8C}"/>
              </a:ext>
            </a:extLst>
          </p:cNvPr>
          <p:cNvSpPr>
            <a:spLocks noGrp="1"/>
          </p:cNvSpPr>
          <p:nvPr>
            <p:ph type="sldNum" sz="quarter" idx="12"/>
          </p:nvPr>
        </p:nvSpPr>
        <p:spPr/>
        <p:txBody>
          <a:bodyPr/>
          <a:lstStyle/>
          <a:p>
            <a:fld id="{507F731F-AEE1-AD4D-AC65-4A22FCDDB662}" type="slidenum">
              <a:t>‹#›</a:t>
            </a:fld>
            <a:endParaRPr kumimoji="1" lang="zh-CN" altLang="en-US"/>
          </a:p>
        </p:txBody>
      </p:sp>
    </p:spTree>
    <p:extLst>
      <p:ext uri="{BB962C8B-B14F-4D97-AF65-F5344CB8AC3E}">
        <p14:creationId xmlns:p14="http://schemas.microsoft.com/office/powerpoint/2010/main" val="29095876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06183EB-8A89-FE51-D80D-41040C52AC23}"/>
              </a:ext>
            </a:extLst>
          </p:cNvPr>
          <p:cNvSpPr>
            <a:spLocks noGrp="1"/>
          </p:cNvSpPr>
          <p:nvPr>
            <p:ph type="dt" sz="half" idx="10"/>
          </p:nvPr>
        </p:nvSpPr>
        <p:spPr/>
        <p:txBody>
          <a:bodyPr/>
          <a:lstStyle/>
          <a:p>
            <a:fld id="{016F11C5-D6AC-704E-A9A4-20BC90972157}" type="datetimeFigureOut">
              <a:t>2023/10/23</a:t>
            </a:fld>
            <a:endParaRPr kumimoji="1" lang="zh-CN" altLang="en-US"/>
          </a:p>
        </p:txBody>
      </p:sp>
      <p:sp>
        <p:nvSpPr>
          <p:cNvPr id="3" name="页脚占位符 2">
            <a:extLst>
              <a:ext uri="{FF2B5EF4-FFF2-40B4-BE49-F238E27FC236}">
                <a16:creationId xmlns:a16="http://schemas.microsoft.com/office/drawing/2014/main" id="{0A7FDAD3-6B65-46BB-5EF8-E587742BD23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9A8AFBEC-A8E2-8868-4135-580AC5BC477C}"/>
              </a:ext>
            </a:extLst>
          </p:cNvPr>
          <p:cNvSpPr>
            <a:spLocks noGrp="1"/>
          </p:cNvSpPr>
          <p:nvPr>
            <p:ph type="sldNum" sz="quarter" idx="12"/>
          </p:nvPr>
        </p:nvSpPr>
        <p:spPr/>
        <p:txBody>
          <a:bodyPr/>
          <a:lstStyle/>
          <a:p>
            <a:fld id="{507F731F-AEE1-AD4D-AC65-4A22FCDDB662}" type="slidenum">
              <a:t>‹#›</a:t>
            </a:fld>
            <a:endParaRPr kumimoji="1" lang="zh-CN" altLang="en-US"/>
          </a:p>
        </p:txBody>
      </p:sp>
    </p:spTree>
    <p:extLst>
      <p:ext uri="{BB962C8B-B14F-4D97-AF65-F5344CB8AC3E}">
        <p14:creationId xmlns:p14="http://schemas.microsoft.com/office/powerpoint/2010/main" val="37618804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B0D75-1EC4-52C2-CD02-BC24E83CAB1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AEA8D45D-10FD-6AB6-1675-6999BFA12F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F7411DAC-8311-7AC1-6E26-774FF0347A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296E0C6-E9D2-728A-B69D-03D56FE545DB}"/>
              </a:ext>
            </a:extLst>
          </p:cNvPr>
          <p:cNvSpPr>
            <a:spLocks noGrp="1"/>
          </p:cNvSpPr>
          <p:nvPr>
            <p:ph type="dt" sz="half" idx="10"/>
          </p:nvPr>
        </p:nvSpPr>
        <p:spPr/>
        <p:txBody>
          <a:bodyPr/>
          <a:lstStyle/>
          <a:p>
            <a:fld id="{016F11C5-D6AC-704E-A9A4-20BC90972157}" type="datetimeFigureOut">
              <a:t>2023/10/23</a:t>
            </a:fld>
            <a:endParaRPr kumimoji="1" lang="zh-CN" altLang="en-US"/>
          </a:p>
        </p:txBody>
      </p:sp>
      <p:sp>
        <p:nvSpPr>
          <p:cNvPr id="6" name="页脚占位符 5">
            <a:extLst>
              <a:ext uri="{FF2B5EF4-FFF2-40B4-BE49-F238E27FC236}">
                <a16:creationId xmlns:a16="http://schemas.microsoft.com/office/drawing/2014/main" id="{C798CC18-16D1-DF59-3CD4-8E36E3E4BD5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4AFF426-30B9-DE16-072D-E6A877DBF4C6}"/>
              </a:ext>
            </a:extLst>
          </p:cNvPr>
          <p:cNvSpPr>
            <a:spLocks noGrp="1"/>
          </p:cNvSpPr>
          <p:nvPr>
            <p:ph type="sldNum" sz="quarter" idx="12"/>
          </p:nvPr>
        </p:nvSpPr>
        <p:spPr/>
        <p:txBody>
          <a:bodyPr/>
          <a:lstStyle/>
          <a:p>
            <a:fld id="{507F731F-AEE1-AD4D-AC65-4A22FCDDB662}" type="slidenum">
              <a:t>‹#›</a:t>
            </a:fld>
            <a:endParaRPr kumimoji="1" lang="zh-CN" altLang="en-US"/>
          </a:p>
        </p:txBody>
      </p:sp>
    </p:spTree>
    <p:extLst>
      <p:ext uri="{BB962C8B-B14F-4D97-AF65-F5344CB8AC3E}">
        <p14:creationId xmlns:p14="http://schemas.microsoft.com/office/powerpoint/2010/main" val="35701973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D254DC-8227-28D3-ED07-40CC44D6756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F7529F79-C420-E2B5-3E0D-65FCB001A7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51A8F9D-0E23-993A-D316-BE87E25CEE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3FFB616-FDC8-09AD-EE69-0420401219EF}"/>
              </a:ext>
            </a:extLst>
          </p:cNvPr>
          <p:cNvSpPr>
            <a:spLocks noGrp="1"/>
          </p:cNvSpPr>
          <p:nvPr>
            <p:ph type="dt" sz="half" idx="10"/>
          </p:nvPr>
        </p:nvSpPr>
        <p:spPr/>
        <p:txBody>
          <a:bodyPr/>
          <a:lstStyle/>
          <a:p>
            <a:fld id="{016F11C5-D6AC-704E-A9A4-20BC90972157}" type="datetimeFigureOut">
              <a:t>2023/10/23</a:t>
            </a:fld>
            <a:endParaRPr kumimoji="1" lang="zh-CN" altLang="en-US"/>
          </a:p>
        </p:txBody>
      </p:sp>
      <p:sp>
        <p:nvSpPr>
          <p:cNvPr id="6" name="页脚占位符 5">
            <a:extLst>
              <a:ext uri="{FF2B5EF4-FFF2-40B4-BE49-F238E27FC236}">
                <a16:creationId xmlns:a16="http://schemas.microsoft.com/office/drawing/2014/main" id="{662D1DDF-C714-497B-0105-883C65ECED4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CEB31C8-16EC-D10B-3C36-C28BE3926E98}"/>
              </a:ext>
            </a:extLst>
          </p:cNvPr>
          <p:cNvSpPr>
            <a:spLocks noGrp="1"/>
          </p:cNvSpPr>
          <p:nvPr>
            <p:ph type="sldNum" sz="quarter" idx="12"/>
          </p:nvPr>
        </p:nvSpPr>
        <p:spPr/>
        <p:txBody>
          <a:bodyPr/>
          <a:lstStyle/>
          <a:p>
            <a:fld id="{507F731F-AEE1-AD4D-AC65-4A22FCDDB662}" type="slidenum">
              <a:t>‹#›</a:t>
            </a:fld>
            <a:endParaRPr kumimoji="1" lang="zh-CN" altLang="en-US"/>
          </a:p>
        </p:txBody>
      </p:sp>
    </p:spTree>
    <p:extLst>
      <p:ext uri="{BB962C8B-B14F-4D97-AF65-F5344CB8AC3E}">
        <p14:creationId xmlns:p14="http://schemas.microsoft.com/office/powerpoint/2010/main" val="7128184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50865C-6368-B9CE-1296-9DD362BDBAEA}"/>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2CE3547-2C99-7370-F14E-3BFEC0CF6B25}"/>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1B0CD73-9485-7C77-25EE-8B9F88FBBE01}"/>
              </a:ext>
            </a:extLst>
          </p:cNvPr>
          <p:cNvSpPr>
            <a:spLocks noGrp="1"/>
          </p:cNvSpPr>
          <p:nvPr>
            <p:ph type="dt" sz="half" idx="10"/>
          </p:nvPr>
        </p:nvSpPr>
        <p:spPr/>
        <p:txBody>
          <a:bodyPr/>
          <a:lstStyle/>
          <a:p>
            <a:fld id="{016F11C5-D6AC-704E-A9A4-20BC90972157}" type="datetimeFigureOut">
              <a:t>2023/10/23</a:t>
            </a:fld>
            <a:endParaRPr kumimoji="1" lang="zh-CN" altLang="en-US"/>
          </a:p>
        </p:txBody>
      </p:sp>
      <p:sp>
        <p:nvSpPr>
          <p:cNvPr id="5" name="页脚占位符 4">
            <a:extLst>
              <a:ext uri="{FF2B5EF4-FFF2-40B4-BE49-F238E27FC236}">
                <a16:creationId xmlns:a16="http://schemas.microsoft.com/office/drawing/2014/main" id="{9EAEF07F-DBD2-7088-61FB-EE17DE1D1A1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B4CA062-D749-AD8A-0F1F-AB223468A09A}"/>
              </a:ext>
            </a:extLst>
          </p:cNvPr>
          <p:cNvSpPr>
            <a:spLocks noGrp="1"/>
          </p:cNvSpPr>
          <p:nvPr>
            <p:ph type="sldNum" sz="quarter" idx="12"/>
          </p:nvPr>
        </p:nvSpPr>
        <p:spPr/>
        <p:txBody>
          <a:bodyPr/>
          <a:lstStyle/>
          <a:p>
            <a:fld id="{507F731F-AEE1-AD4D-AC65-4A22FCDDB662}" type="slidenum">
              <a:t>‹#›</a:t>
            </a:fld>
            <a:endParaRPr kumimoji="1" lang="zh-CN" altLang="en-US"/>
          </a:p>
        </p:txBody>
      </p:sp>
    </p:spTree>
    <p:extLst>
      <p:ext uri="{BB962C8B-B14F-4D97-AF65-F5344CB8AC3E}">
        <p14:creationId xmlns:p14="http://schemas.microsoft.com/office/powerpoint/2010/main" val="24590724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E8F8246-747D-8BD8-0B7E-2505B958E12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352C3F9-749E-E6AD-CDF0-9B2906E2F877}"/>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B918BE6-2E91-7A80-3665-4619A557CB8B}"/>
              </a:ext>
            </a:extLst>
          </p:cNvPr>
          <p:cNvSpPr>
            <a:spLocks noGrp="1"/>
          </p:cNvSpPr>
          <p:nvPr>
            <p:ph type="dt" sz="half" idx="10"/>
          </p:nvPr>
        </p:nvSpPr>
        <p:spPr/>
        <p:txBody>
          <a:bodyPr/>
          <a:lstStyle/>
          <a:p>
            <a:fld id="{016F11C5-D6AC-704E-A9A4-20BC90972157}" type="datetimeFigureOut">
              <a:t>2023/10/23</a:t>
            </a:fld>
            <a:endParaRPr kumimoji="1" lang="zh-CN" altLang="en-US"/>
          </a:p>
        </p:txBody>
      </p:sp>
      <p:sp>
        <p:nvSpPr>
          <p:cNvPr id="5" name="页脚占位符 4">
            <a:extLst>
              <a:ext uri="{FF2B5EF4-FFF2-40B4-BE49-F238E27FC236}">
                <a16:creationId xmlns:a16="http://schemas.microsoft.com/office/drawing/2014/main" id="{3026AD5D-52FE-266C-185A-53A6013FEF3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F34875D-7D2C-7402-4BF2-78866A00281E}"/>
              </a:ext>
            </a:extLst>
          </p:cNvPr>
          <p:cNvSpPr>
            <a:spLocks noGrp="1"/>
          </p:cNvSpPr>
          <p:nvPr>
            <p:ph type="sldNum" sz="quarter" idx="12"/>
          </p:nvPr>
        </p:nvSpPr>
        <p:spPr/>
        <p:txBody>
          <a:bodyPr/>
          <a:lstStyle/>
          <a:p>
            <a:fld id="{507F731F-AEE1-AD4D-AC65-4A22FCDDB662}" type="slidenum">
              <a:t>‹#›</a:t>
            </a:fld>
            <a:endParaRPr kumimoji="1" lang="zh-CN" altLang="en-US"/>
          </a:p>
        </p:txBody>
      </p:sp>
    </p:spTree>
    <p:extLst>
      <p:ext uri="{BB962C8B-B14F-4D97-AF65-F5344CB8AC3E}">
        <p14:creationId xmlns:p14="http://schemas.microsoft.com/office/powerpoint/2010/main" val="2896415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 Side-by-s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1495AD-DF60-B7F2-6514-A0D50A6980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13"/>
            <a:ext cx="12188952" cy="851574"/>
          </a:xfrm>
          <a:prstGeom prst="rect">
            <a:avLst/>
          </a:prstGeom>
        </p:spPr>
      </p:pic>
      <p:pic>
        <p:nvPicPr>
          <p:cNvPr id="20" name="Picture 19" descr="Logo, icon&#10;&#10;Description automatically generated with medium confidence">
            <a:extLst>
              <a:ext uri="{FF2B5EF4-FFF2-40B4-BE49-F238E27FC236}">
                <a16:creationId xmlns:a16="http://schemas.microsoft.com/office/drawing/2014/main" id="{0C617A30-C76C-5091-7D08-2AB84176B96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9600" y="6286135"/>
            <a:ext cx="457200" cy="258618"/>
          </a:xfrm>
          <a:prstGeom prst="rect">
            <a:avLst/>
          </a:prstGeom>
        </p:spPr>
      </p:pic>
      <p:sp>
        <p:nvSpPr>
          <p:cNvPr id="35" name="Text Placeholder 24">
            <a:extLst>
              <a:ext uri="{FF2B5EF4-FFF2-40B4-BE49-F238E27FC236}">
                <a16:creationId xmlns:a16="http://schemas.microsoft.com/office/drawing/2014/main" id="{EAA18613-A8C9-F645-A452-420108D0E4D7}"/>
              </a:ext>
            </a:extLst>
          </p:cNvPr>
          <p:cNvSpPr>
            <a:spLocks noGrp="1"/>
          </p:cNvSpPr>
          <p:nvPr>
            <p:ph type="body" sz="quarter" idx="15" hasCustomPrompt="1"/>
          </p:nvPr>
        </p:nvSpPr>
        <p:spPr>
          <a:xfrm>
            <a:off x="731838" y="1822168"/>
            <a:ext cx="9518650" cy="3207032"/>
          </a:xfrm>
          <a:prstGeom prst="rect">
            <a:avLst/>
          </a:prstGeom>
        </p:spPr>
        <p:txBody>
          <a:bodyPr wrap="square" lIns="0" tIns="0" rIns="0" bIns="0">
            <a:spAutoFit/>
          </a:bodyPr>
          <a:lstStyle>
            <a:lvl1pPr marL="342900" marR="0" indent="-342900" algn="l" defTabSz="914400" rtl="0" eaLnBrk="1" fontAlgn="auto" latinLnBrk="0" hangingPunct="1">
              <a:lnSpc>
                <a:spcPct val="110000"/>
              </a:lnSpc>
              <a:spcBef>
                <a:spcPts val="1000"/>
              </a:spcBef>
              <a:spcAft>
                <a:spcPts val="1000"/>
              </a:spcAft>
              <a:buClr>
                <a:schemeClr val="accent1"/>
              </a:buClr>
              <a:buSzPct val="100000"/>
              <a:buFont typeface="+mj-lt"/>
              <a:buAutoNum type="arabicPeriod"/>
              <a:tabLst/>
              <a:defRPr sz="1800" b="0" baseline="0">
                <a:solidFill>
                  <a:schemeClr val="tx1"/>
                </a:solidFill>
                <a:latin typeface="+mn-lt"/>
                <a:cs typeface="Poppins Light" panose="00000400000000000000" pitchFamily="2" charset="0"/>
              </a:defRPr>
            </a:lvl1pPr>
          </a:lstStyle>
          <a:p>
            <a:pPr lvl="0"/>
            <a:r>
              <a:rPr lang="en-AU" dirty="0"/>
              <a:t>Section title here</a:t>
            </a:r>
            <a:br>
              <a:rPr lang="en-AU" dirty="0"/>
            </a:br>
            <a:r>
              <a:rPr lang="en-AU" dirty="0"/>
              <a:t>Short description of content.</a:t>
            </a:r>
          </a:p>
          <a:p>
            <a:pPr marL="342900" marR="0" lvl="0" indent="-342900" algn="l" defTabSz="914400" rtl="0" eaLnBrk="1" fontAlgn="auto" latinLnBrk="0" hangingPunct="1">
              <a:lnSpc>
                <a:spcPct val="110000"/>
              </a:lnSpc>
              <a:spcBef>
                <a:spcPts val="1000"/>
              </a:spcBef>
              <a:spcAft>
                <a:spcPts val="1000"/>
              </a:spcAft>
              <a:buClr>
                <a:schemeClr val="accent2"/>
              </a:buClr>
              <a:buSzPct val="100000"/>
              <a:buFont typeface="+mj-lt"/>
              <a:buAutoNum type="arabicPeriod"/>
              <a:tabLst/>
              <a:defRPr/>
            </a:pPr>
            <a:r>
              <a:rPr lang="en-AU" dirty="0"/>
              <a:t>Section title here</a:t>
            </a:r>
            <a:br>
              <a:rPr lang="en-AU" dirty="0"/>
            </a:br>
            <a:r>
              <a:rPr lang="en-AU" dirty="0"/>
              <a:t>Short description of content.</a:t>
            </a:r>
            <a:endParaRPr lang="en-US" dirty="0"/>
          </a:p>
          <a:p>
            <a:pPr marL="342900" marR="0" lvl="0" indent="-342900" algn="l" defTabSz="914400" rtl="0" eaLnBrk="1" fontAlgn="auto" latinLnBrk="0" hangingPunct="1">
              <a:lnSpc>
                <a:spcPct val="110000"/>
              </a:lnSpc>
              <a:spcBef>
                <a:spcPts val="1000"/>
              </a:spcBef>
              <a:spcAft>
                <a:spcPts val="1000"/>
              </a:spcAft>
              <a:buClr>
                <a:schemeClr val="accent2"/>
              </a:buClr>
              <a:buSzPct val="100000"/>
              <a:buFont typeface="+mj-lt"/>
              <a:buAutoNum type="arabicPeriod"/>
              <a:tabLst/>
              <a:defRPr/>
            </a:pPr>
            <a:r>
              <a:rPr lang="en-AU" dirty="0"/>
              <a:t>Section title here</a:t>
            </a:r>
            <a:br>
              <a:rPr lang="en-AU" dirty="0"/>
            </a:br>
            <a:r>
              <a:rPr lang="en-AU" dirty="0"/>
              <a:t>Short description of content.</a:t>
            </a:r>
            <a:endParaRPr lang="en-US" dirty="0"/>
          </a:p>
          <a:p>
            <a:pPr marL="342900" marR="0" lvl="0" indent="-342900" algn="l" defTabSz="914400" rtl="0" eaLnBrk="1" fontAlgn="auto" latinLnBrk="0" hangingPunct="1">
              <a:lnSpc>
                <a:spcPct val="110000"/>
              </a:lnSpc>
              <a:spcBef>
                <a:spcPts val="1000"/>
              </a:spcBef>
              <a:spcAft>
                <a:spcPts val="1000"/>
              </a:spcAft>
              <a:buClr>
                <a:schemeClr val="accent2"/>
              </a:buClr>
              <a:buSzPct val="100000"/>
              <a:buFont typeface="+mj-lt"/>
              <a:buAutoNum type="arabicPeriod"/>
              <a:tabLst/>
              <a:defRPr/>
            </a:pPr>
            <a:r>
              <a:rPr lang="en-AU" dirty="0"/>
              <a:t>Section title here</a:t>
            </a:r>
            <a:br>
              <a:rPr lang="en-AU" dirty="0"/>
            </a:br>
            <a:r>
              <a:rPr lang="en-AU" dirty="0"/>
              <a:t>Short description of content.</a:t>
            </a:r>
            <a:endParaRPr lang="en-US" dirty="0"/>
          </a:p>
        </p:txBody>
      </p:sp>
      <p:sp>
        <p:nvSpPr>
          <p:cNvPr id="3" name="Title Placeholder 22">
            <a:extLst>
              <a:ext uri="{FF2B5EF4-FFF2-40B4-BE49-F238E27FC236}">
                <a16:creationId xmlns:a16="http://schemas.microsoft.com/office/drawing/2014/main" id="{026999D3-06C6-674F-93EA-EEC72767C005}"/>
              </a:ext>
            </a:extLst>
          </p:cNvPr>
          <p:cNvSpPr>
            <a:spLocks noGrp="1"/>
          </p:cNvSpPr>
          <p:nvPr>
            <p:ph type="title" hasCustomPrompt="1"/>
          </p:nvPr>
        </p:nvSpPr>
        <p:spPr>
          <a:xfrm>
            <a:off x="731837" y="630659"/>
            <a:ext cx="10728323" cy="455509"/>
          </a:xfrm>
          <a:prstGeom prst="rect">
            <a:avLst/>
          </a:prstGeom>
        </p:spPr>
        <p:txBody>
          <a:bodyPr vert="horz" wrap="square" lIns="0" tIns="0" rIns="0" bIns="0" rtlCol="0" anchor="ctr">
            <a:spAutoFit/>
          </a:bodyPr>
          <a:lstStyle/>
          <a:p>
            <a:r>
              <a:rPr lang="en-US" dirty="0"/>
              <a:t>This is an agenda slide</a:t>
            </a:r>
          </a:p>
        </p:txBody>
      </p:sp>
      <p:sp>
        <p:nvSpPr>
          <p:cNvPr id="6" name="Slide Number Placeholder 5">
            <a:extLst>
              <a:ext uri="{FF2B5EF4-FFF2-40B4-BE49-F238E27FC236}">
                <a16:creationId xmlns:a16="http://schemas.microsoft.com/office/drawing/2014/main" id="{D754F709-A838-E565-C049-F13E6DC376F3}"/>
              </a:ext>
            </a:extLst>
          </p:cNvPr>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tx1"/>
                </a:solidFill>
                <a:latin typeface="Poppins SemiBold" panose="00000700000000000000" pitchFamily="2" charset="0"/>
                <a:cs typeface="Poppins SemiBold" panose="00000700000000000000" pitchFamily="2" charset="0"/>
              </a:defRPr>
            </a:lvl1pPr>
          </a:lstStyle>
          <a:p>
            <a:pPr algn="r"/>
            <a:fld id="{866D8E11-A83D-46AC-BA35-C493C365AC69}" type="slidenum">
              <a:rPr lang="en-US" smtClean="0"/>
              <a:pPr/>
              <a:t>‹#›</a:t>
            </a:fld>
            <a:endParaRPr lang="en-US"/>
          </a:p>
        </p:txBody>
      </p:sp>
    </p:spTree>
    <p:extLst>
      <p:ext uri="{BB962C8B-B14F-4D97-AF65-F5344CB8AC3E}">
        <p14:creationId xmlns:p14="http://schemas.microsoft.com/office/powerpoint/2010/main" val="34831933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F1DA33-B0BD-CACD-4A26-638BDE20F2C8}"/>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DED7B847-913A-A307-ABF2-A0D972915664}"/>
              </a:ext>
            </a:extLst>
          </p:cNvPr>
          <p:cNvSpPr>
            <a:spLocks noGrp="1"/>
          </p:cNvSpPr>
          <p:nvPr>
            <p:ph type="dt" sz="half" idx="10"/>
          </p:nvPr>
        </p:nvSpPr>
        <p:spPr/>
        <p:txBody>
          <a:bodyPr/>
          <a:lstStyle/>
          <a:p>
            <a:fld id="{016F11C5-D6AC-704E-A9A4-20BC90972157}" type="datetimeFigureOut">
              <a:t>2023/10/23</a:t>
            </a:fld>
            <a:endParaRPr kumimoji="1" lang="zh-CN" altLang="en-US"/>
          </a:p>
        </p:txBody>
      </p:sp>
      <p:sp>
        <p:nvSpPr>
          <p:cNvPr id="4" name="页脚占位符 3">
            <a:extLst>
              <a:ext uri="{FF2B5EF4-FFF2-40B4-BE49-F238E27FC236}">
                <a16:creationId xmlns:a16="http://schemas.microsoft.com/office/drawing/2014/main" id="{F02B0EF5-C568-1282-FAA1-6C45911C2283}"/>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E304010D-C250-90BA-E326-8EBD5D37C489}"/>
              </a:ext>
            </a:extLst>
          </p:cNvPr>
          <p:cNvSpPr>
            <a:spLocks noGrp="1"/>
          </p:cNvSpPr>
          <p:nvPr>
            <p:ph type="sldNum" sz="quarter" idx="12"/>
          </p:nvPr>
        </p:nvSpPr>
        <p:spPr/>
        <p:txBody>
          <a:bodyPr/>
          <a:lstStyle/>
          <a:p>
            <a:fld id="{507F731F-AEE1-AD4D-AC65-4A22FCDDB662}" type="slidenum">
              <a:t>‹#›</a:t>
            </a:fld>
            <a:endParaRPr kumimoji="1" lang="zh-CN" altLang="en-US"/>
          </a:p>
        </p:txBody>
      </p:sp>
    </p:spTree>
    <p:extLst>
      <p:ext uri="{BB962C8B-B14F-4D97-AF65-F5344CB8AC3E}">
        <p14:creationId xmlns:p14="http://schemas.microsoft.com/office/powerpoint/2010/main" val="27797517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248E96-0F86-B4AE-AD5C-8BF967A6C43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5FD171D2-8F5E-147D-E23A-11F297DFC8B9}"/>
              </a:ext>
            </a:extLst>
          </p:cNvPr>
          <p:cNvSpPr>
            <a:spLocks noGrp="1"/>
          </p:cNvSpPr>
          <p:nvPr>
            <p:ph type="dt" sz="half" idx="10"/>
          </p:nvPr>
        </p:nvSpPr>
        <p:spPr/>
        <p:txBody>
          <a:bodyPr/>
          <a:lstStyle/>
          <a:p>
            <a:fld id="{016F11C5-D6AC-704E-A9A4-20BC90972157}" type="datetimeFigureOut">
              <a:t>2023/10/23</a:t>
            </a:fld>
            <a:endParaRPr kumimoji="1" lang="zh-CN" altLang="en-US"/>
          </a:p>
        </p:txBody>
      </p:sp>
      <p:sp>
        <p:nvSpPr>
          <p:cNvPr id="4" name="页脚占位符 3">
            <a:extLst>
              <a:ext uri="{FF2B5EF4-FFF2-40B4-BE49-F238E27FC236}">
                <a16:creationId xmlns:a16="http://schemas.microsoft.com/office/drawing/2014/main" id="{EE02F234-0ED2-E2A9-E3C3-0FF711B48961}"/>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E10E11A-71EC-8CCA-DCE4-F425D8FE1E1C}"/>
              </a:ext>
            </a:extLst>
          </p:cNvPr>
          <p:cNvSpPr>
            <a:spLocks noGrp="1"/>
          </p:cNvSpPr>
          <p:nvPr>
            <p:ph type="sldNum" sz="quarter" idx="12"/>
          </p:nvPr>
        </p:nvSpPr>
        <p:spPr/>
        <p:txBody>
          <a:bodyPr/>
          <a:lstStyle/>
          <a:p>
            <a:fld id="{507F731F-AEE1-AD4D-AC65-4A22FCDDB662}" type="slidenum">
              <a:t>‹#›</a:t>
            </a:fld>
            <a:endParaRPr kumimoji="1" lang="zh-CN" altLang="en-US"/>
          </a:p>
        </p:txBody>
      </p:sp>
    </p:spTree>
    <p:extLst>
      <p:ext uri="{BB962C8B-B14F-4D97-AF65-F5344CB8AC3E}">
        <p14:creationId xmlns:p14="http://schemas.microsoft.com/office/powerpoint/2010/main" val="15779447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Slide | Infinity Image">
    <p:bg>
      <p:bgPr>
        <a:solidFill>
          <a:srgbClr val="0C322C"/>
        </a:solidFill>
        <a:effectLst/>
      </p:bgPr>
    </p:bg>
    <p:spTree>
      <p:nvGrpSpPr>
        <p:cNvPr id="1" name=""/>
        <p:cNvGrpSpPr/>
        <p:nvPr/>
      </p:nvGrpSpPr>
      <p:grpSpPr>
        <a:xfrm>
          <a:off x="0" y="0"/>
          <a:ext cx="0" cy="0"/>
          <a:chOff x="0" y="0"/>
          <a:chExt cx="0" cy="0"/>
        </a:xfrm>
      </p:grpSpPr>
      <p:sp>
        <p:nvSpPr>
          <p:cNvPr id="8" name="Picture Placeholder 71">
            <a:extLst>
              <a:ext uri="{FF2B5EF4-FFF2-40B4-BE49-F238E27FC236}">
                <a16:creationId xmlns:a16="http://schemas.microsoft.com/office/drawing/2014/main" id="{97293713-1722-2042-B825-2B2A76A1FB51}"/>
              </a:ext>
            </a:extLst>
          </p:cNvPr>
          <p:cNvSpPr>
            <a:spLocks noGrp="1"/>
          </p:cNvSpPr>
          <p:nvPr>
            <p:ph type="pic" sz="quarter" idx="15" hasCustomPrompt="1"/>
          </p:nvPr>
        </p:nvSpPr>
        <p:spPr>
          <a:xfrm>
            <a:off x="0" y="1"/>
            <a:ext cx="12192000" cy="6857999"/>
          </a:xfrm>
          <a:prstGeom prst="rect">
            <a:avLst/>
          </a:prstGeom>
          <a:solidFill>
            <a:srgbClr val="175D51"/>
          </a:solidFill>
        </p:spPr>
        <p:txBody>
          <a:bodyPr bIns="1260000" anchor="ctr">
            <a:noAutofit/>
          </a:bodyPr>
          <a:lstStyle>
            <a:lvl1pPr marL="0" indent="0" algn="ctr">
              <a:buNone/>
              <a:defRPr sz="1800" b="0">
                <a:solidFill>
                  <a:schemeClr val="bg1"/>
                </a:solidFill>
                <a:latin typeface="Poppins" panose="00000500000000000000" pitchFamily="2" charset="0"/>
                <a:cs typeface="Poppins" panose="00000500000000000000" pitchFamily="2" charset="0"/>
              </a:defRPr>
            </a:lvl1pPr>
          </a:lstStyle>
          <a:p>
            <a:r>
              <a:rPr lang="en-AU" dirty="0"/>
              <a:t>Click to insert zoom picture</a:t>
            </a:r>
            <a:endParaRPr lang="en-US" dirty="0"/>
          </a:p>
        </p:txBody>
      </p:sp>
      <p:sp>
        <p:nvSpPr>
          <p:cNvPr id="75" name="Text Placeholder 20"/>
          <p:cNvSpPr>
            <a:spLocks noGrp="1"/>
          </p:cNvSpPr>
          <p:nvPr>
            <p:ph type="body" sz="quarter" idx="13" hasCustomPrompt="1"/>
          </p:nvPr>
        </p:nvSpPr>
        <p:spPr>
          <a:xfrm>
            <a:off x="731839" y="2556320"/>
            <a:ext cx="5364162" cy="1845120"/>
          </a:xfrm>
          <a:prstGeom prst="rect">
            <a:avLst/>
          </a:prstGeom>
        </p:spPr>
        <p:txBody>
          <a:bodyPr wrap="square" lIns="0" tIns="0" rIns="0" bIns="0" anchor="b">
            <a:spAutoFit/>
          </a:bodyPr>
          <a:lstStyle>
            <a:lvl1pPr marL="0" indent="0">
              <a:lnSpc>
                <a:spcPct val="90000"/>
              </a:lnSpc>
              <a:buNone/>
              <a:defRPr sz="4400" baseline="0">
                <a:solidFill>
                  <a:schemeClr val="bg1"/>
                </a:solidFill>
                <a:latin typeface="Poppins Medium" panose="00000600000000000000" pitchFamily="2" charset="0"/>
                <a:cs typeface="Poppins Medium" panose="00000600000000000000" pitchFamily="2" charset="0"/>
              </a:defRPr>
            </a:lvl1pPr>
          </a:lstStyle>
          <a:p>
            <a:pPr lvl="0"/>
            <a:r>
              <a:rPr lang="en-US" dirty="0"/>
              <a:t>This is a multi line heading for the title.</a:t>
            </a:r>
          </a:p>
        </p:txBody>
      </p:sp>
      <p:sp>
        <p:nvSpPr>
          <p:cNvPr id="76" name="Text Placeholder 22"/>
          <p:cNvSpPr>
            <a:spLocks noGrp="1"/>
          </p:cNvSpPr>
          <p:nvPr>
            <p:ph type="body" sz="quarter" idx="14" hasCustomPrompt="1"/>
          </p:nvPr>
        </p:nvSpPr>
        <p:spPr>
          <a:xfrm>
            <a:off x="731838" y="1676828"/>
            <a:ext cx="4695825" cy="169277"/>
          </a:xfrm>
          <a:prstGeom prst="rect">
            <a:avLst/>
          </a:prstGeom>
          <a:noFill/>
        </p:spPr>
        <p:txBody>
          <a:bodyPr wrap="square" lIns="0" tIns="0" rIns="0" bIns="0">
            <a:spAutoFit/>
          </a:bodyPr>
          <a:lstStyle>
            <a:lvl1pPr marL="0" indent="0">
              <a:buNone/>
              <a:defRPr sz="1000" cap="all" spc="150" baseline="0">
                <a:solidFill>
                  <a:srgbClr val="30BA77"/>
                </a:solidFill>
                <a:latin typeface="Poppins SemiBold" panose="00000700000000000000" pitchFamily="2" charset="0"/>
                <a:cs typeface="Poppins SemiBold" panose="00000700000000000000" pitchFamily="2" charset="0"/>
              </a:defRPr>
            </a:lvl1pPr>
          </a:lstStyle>
          <a:p>
            <a:pPr lvl="0"/>
            <a:r>
              <a:rPr lang="en-AU" dirty="0"/>
              <a:t>00 MONTH 2022</a:t>
            </a:r>
            <a:endParaRPr lang="en-US" dirty="0"/>
          </a:p>
        </p:txBody>
      </p:sp>
      <p:sp>
        <p:nvSpPr>
          <p:cNvPr id="77" name="Text Placeholder 24"/>
          <p:cNvSpPr>
            <a:spLocks noGrp="1"/>
          </p:cNvSpPr>
          <p:nvPr>
            <p:ph type="body" sz="quarter" idx="16" hasCustomPrompt="1"/>
          </p:nvPr>
        </p:nvSpPr>
        <p:spPr>
          <a:xfrm>
            <a:off x="731838" y="4697222"/>
            <a:ext cx="3840162" cy="907171"/>
          </a:xfrm>
          <a:prstGeom prst="rect">
            <a:avLst/>
          </a:prstGeom>
        </p:spPr>
        <p:txBody>
          <a:bodyPr lIns="0" tIns="0" rIns="0" bIns="0" anchor="t"/>
          <a:lstStyle>
            <a:lvl1pPr marL="0" indent="0">
              <a:buNone/>
              <a:defRPr sz="1800" baseline="0">
                <a:solidFill>
                  <a:schemeClr val="bg1"/>
                </a:solidFill>
                <a:latin typeface="Poppins Light" panose="00000400000000000000" pitchFamily="2" charset="0"/>
                <a:cs typeface="Poppins Light" panose="00000400000000000000" pitchFamily="2" charset="0"/>
              </a:defRPr>
            </a:lvl1pPr>
          </a:lstStyle>
          <a:p>
            <a:pPr lvl="0"/>
            <a:r>
              <a:rPr lang="en-US" dirty="0"/>
              <a:t>This is a subheading.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a:t>
            </a:r>
          </a:p>
        </p:txBody>
      </p:sp>
      <p:pic>
        <p:nvPicPr>
          <p:cNvPr id="7" name="Graphic 6">
            <a:extLst>
              <a:ext uri="{FF2B5EF4-FFF2-40B4-BE49-F238E27FC236}">
                <a16:creationId xmlns:a16="http://schemas.microsoft.com/office/drawing/2014/main" id="{0C9FC7CE-03BB-DA4E-ACE0-B402AE0566F9}"/>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8977" y="525818"/>
            <a:ext cx="1907339" cy="632632"/>
          </a:xfrm>
          <a:prstGeom prst="rect">
            <a:avLst/>
          </a:prstGeom>
        </p:spPr>
      </p:pic>
    </p:spTree>
    <p:extLst>
      <p:ext uri="{BB962C8B-B14F-4D97-AF65-F5344CB8AC3E}">
        <p14:creationId xmlns:p14="http://schemas.microsoft.com/office/powerpoint/2010/main" val="22011585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itle Slide | Infinity Stream">
    <p:bg>
      <p:bgPr>
        <a:solidFill>
          <a:srgbClr val="0C322C"/>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F286AB20-D00B-5D65-F70B-647309AF283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50" y="4290568"/>
            <a:ext cx="12188952" cy="2567432"/>
          </a:xfrm>
          <a:prstGeom prst="rect">
            <a:avLst/>
          </a:prstGeom>
        </p:spPr>
      </p:pic>
      <p:sp>
        <p:nvSpPr>
          <p:cNvPr id="70" name="Text Placeholder 22"/>
          <p:cNvSpPr>
            <a:spLocks noGrp="1"/>
          </p:cNvSpPr>
          <p:nvPr userDrawn="1">
            <p:ph type="body" sz="quarter" idx="14" hasCustomPrompt="1"/>
          </p:nvPr>
        </p:nvSpPr>
        <p:spPr>
          <a:xfrm>
            <a:off x="6997198" y="457201"/>
            <a:ext cx="4462965" cy="165430"/>
          </a:xfrm>
          <a:prstGeom prst="rect">
            <a:avLst/>
          </a:prstGeom>
          <a:noFill/>
        </p:spPr>
        <p:txBody>
          <a:bodyPr wrap="square" lIns="0" tIns="0" rIns="0" bIns="0">
            <a:spAutoFit/>
          </a:bodyPr>
          <a:lstStyle>
            <a:lvl1pPr marL="0" indent="0" algn="r">
              <a:buNone/>
              <a:defRPr sz="1000" cap="all" spc="150" baseline="0">
                <a:solidFill>
                  <a:srgbClr val="30BA77"/>
                </a:solidFill>
                <a:latin typeface="Poppins SemiBold" panose="00000700000000000000" pitchFamily="2" charset="0"/>
                <a:cs typeface="Poppins SemiBold" panose="00000700000000000000" pitchFamily="2" charset="0"/>
              </a:defRPr>
            </a:lvl1pPr>
          </a:lstStyle>
          <a:p>
            <a:pPr lvl="0"/>
            <a:r>
              <a:rPr lang="en-AU" dirty="0"/>
              <a:t>00 MONTH 2022</a:t>
            </a:r>
            <a:endParaRPr lang="en-US" dirty="0"/>
          </a:p>
        </p:txBody>
      </p:sp>
      <p:pic>
        <p:nvPicPr>
          <p:cNvPr id="4" name="Graphic 3">
            <a:extLst>
              <a:ext uri="{FF2B5EF4-FFF2-40B4-BE49-F238E27FC236}">
                <a16:creationId xmlns:a16="http://schemas.microsoft.com/office/drawing/2014/main" id="{FA66F9FC-7D33-8D44-A963-E3356064AD56}"/>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98977" y="524244"/>
            <a:ext cx="1907339" cy="632632"/>
          </a:xfrm>
          <a:prstGeom prst="rect">
            <a:avLst/>
          </a:prstGeom>
        </p:spPr>
      </p:pic>
      <p:sp>
        <p:nvSpPr>
          <p:cNvPr id="3" name="Text Placeholder 20">
            <a:extLst>
              <a:ext uri="{FF2B5EF4-FFF2-40B4-BE49-F238E27FC236}">
                <a16:creationId xmlns:a16="http://schemas.microsoft.com/office/drawing/2014/main" id="{0595C55D-B26A-C0F8-5E5C-D3124EB97B3E}"/>
              </a:ext>
            </a:extLst>
          </p:cNvPr>
          <p:cNvSpPr>
            <a:spLocks noGrp="1"/>
          </p:cNvSpPr>
          <p:nvPr>
            <p:ph type="body" sz="quarter" idx="13" hasCustomPrompt="1"/>
          </p:nvPr>
        </p:nvSpPr>
        <p:spPr>
          <a:xfrm>
            <a:off x="731839" y="1564536"/>
            <a:ext cx="8132064" cy="1685077"/>
          </a:xfrm>
          <a:prstGeom prst="rect">
            <a:avLst/>
          </a:prstGeom>
        </p:spPr>
        <p:txBody>
          <a:bodyPr wrap="square" lIns="0" tIns="0" rIns="0" bIns="0" anchor="b">
            <a:spAutoFit/>
          </a:bodyPr>
          <a:lstStyle>
            <a:lvl1pPr marL="0" indent="0">
              <a:lnSpc>
                <a:spcPct val="90000"/>
              </a:lnSpc>
              <a:buNone/>
              <a:defRPr sz="6000" baseline="0">
                <a:solidFill>
                  <a:schemeClr val="bg1"/>
                </a:solidFill>
                <a:latin typeface="Poppins Medium" panose="00000600000000000000" pitchFamily="2" charset="0"/>
                <a:cs typeface="Poppins Medium" panose="00000600000000000000" pitchFamily="2" charset="0"/>
              </a:defRPr>
            </a:lvl1pPr>
          </a:lstStyle>
          <a:p>
            <a:pPr lvl="0"/>
            <a:r>
              <a:rPr lang="en-US" dirty="0"/>
              <a:t>This is a multi line heading for the title.</a:t>
            </a:r>
          </a:p>
        </p:txBody>
      </p:sp>
      <p:sp>
        <p:nvSpPr>
          <p:cNvPr id="5" name="Text Placeholder 24">
            <a:extLst>
              <a:ext uri="{FF2B5EF4-FFF2-40B4-BE49-F238E27FC236}">
                <a16:creationId xmlns:a16="http://schemas.microsoft.com/office/drawing/2014/main" id="{1F26182C-AEEA-8050-A38F-D7F1D9BA6924}"/>
              </a:ext>
            </a:extLst>
          </p:cNvPr>
          <p:cNvSpPr>
            <a:spLocks noGrp="1"/>
          </p:cNvSpPr>
          <p:nvPr>
            <p:ph type="body" sz="quarter" idx="15" hasCustomPrompt="1"/>
          </p:nvPr>
        </p:nvSpPr>
        <p:spPr>
          <a:xfrm>
            <a:off x="731838" y="3366277"/>
            <a:ext cx="8132064" cy="602473"/>
          </a:xfrm>
          <a:prstGeom prst="rect">
            <a:avLst/>
          </a:prstGeom>
        </p:spPr>
        <p:txBody>
          <a:bodyPr lIns="0" tIns="0" rIns="0" bIns="0" anchor="b"/>
          <a:lstStyle>
            <a:lvl1pPr marL="0" indent="0">
              <a:buNone/>
              <a:defRPr sz="1800" baseline="0">
                <a:solidFill>
                  <a:schemeClr val="accent1"/>
                </a:solidFill>
                <a:latin typeface="Poppins Light" panose="00000400000000000000" pitchFamily="2" charset="0"/>
                <a:cs typeface="Poppins Light" panose="00000400000000000000" pitchFamily="2" charset="0"/>
              </a:defRPr>
            </a:lvl1pPr>
          </a:lstStyle>
          <a:p>
            <a:pPr lvl="0"/>
            <a:r>
              <a:rPr lang="en-US" dirty="0"/>
              <a:t>This is a subheading.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a:t>
            </a:r>
          </a:p>
        </p:txBody>
      </p:sp>
    </p:spTree>
    <p:extLst>
      <p:ext uri="{BB962C8B-B14F-4D97-AF65-F5344CB8AC3E}">
        <p14:creationId xmlns:p14="http://schemas.microsoft.com/office/powerpoint/2010/main" val="16416618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genda | Side-by-side">
    <p:spTree>
      <p:nvGrpSpPr>
        <p:cNvPr id="1" name=""/>
        <p:cNvGrpSpPr/>
        <p:nvPr/>
      </p:nvGrpSpPr>
      <p:grpSpPr>
        <a:xfrm>
          <a:off x="0" y="0"/>
          <a:ext cx="0" cy="0"/>
          <a:chOff x="0" y="0"/>
          <a:chExt cx="0" cy="0"/>
        </a:xfrm>
      </p:grpSpPr>
      <p:sp>
        <p:nvSpPr>
          <p:cNvPr id="35" name="Text Placeholder 24">
            <a:extLst>
              <a:ext uri="{FF2B5EF4-FFF2-40B4-BE49-F238E27FC236}">
                <a16:creationId xmlns:a16="http://schemas.microsoft.com/office/drawing/2014/main" id="{EAA18613-A8C9-F645-A452-420108D0E4D7}"/>
              </a:ext>
            </a:extLst>
          </p:cNvPr>
          <p:cNvSpPr>
            <a:spLocks noGrp="1"/>
          </p:cNvSpPr>
          <p:nvPr>
            <p:ph type="body" sz="quarter" idx="15" hasCustomPrompt="1"/>
          </p:nvPr>
        </p:nvSpPr>
        <p:spPr>
          <a:xfrm>
            <a:off x="731838" y="1822168"/>
            <a:ext cx="9518650" cy="3207032"/>
          </a:xfrm>
          <a:prstGeom prst="rect">
            <a:avLst/>
          </a:prstGeom>
        </p:spPr>
        <p:txBody>
          <a:bodyPr wrap="square" lIns="0" tIns="0" rIns="0" bIns="0">
            <a:spAutoFit/>
          </a:bodyPr>
          <a:lstStyle>
            <a:lvl1pPr marL="342900" marR="0" indent="-342900" algn="l" defTabSz="914400" rtl="0" eaLnBrk="1" fontAlgn="auto" latinLnBrk="0" hangingPunct="1">
              <a:lnSpc>
                <a:spcPct val="110000"/>
              </a:lnSpc>
              <a:spcBef>
                <a:spcPts val="1000"/>
              </a:spcBef>
              <a:spcAft>
                <a:spcPts val="1000"/>
              </a:spcAft>
              <a:buClr>
                <a:schemeClr val="accent1"/>
              </a:buClr>
              <a:buSzPct val="100000"/>
              <a:buFont typeface="+mj-lt"/>
              <a:buAutoNum type="arabicPeriod"/>
              <a:tabLst/>
              <a:defRPr sz="1800" b="0" baseline="0">
                <a:solidFill>
                  <a:schemeClr val="bg1"/>
                </a:solidFill>
                <a:latin typeface="+mn-lt"/>
                <a:cs typeface="Poppins Light" panose="00000400000000000000" pitchFamily="2" charset="0"/>
              </a:defRPr>
            </a:lvl1pPr>
          </a:lstStyle>
          <a:p>
            <a:pPr lvl="0"/>
            <a:r>
              <a:rPr lang="en-AU" dirty="0"/>
              <a:t>Section title here</a:t>
            </a:r>
            <a:br>
              <a:rPr lang="en-AU" dirty="0"/>
            </a:br>
            <a:r>
              <a:rPr lang="en-AU" dirty="0"/>
              <a:t>Short description of content.</a:t>
            </a:r>
          </a:p>
          <a:p>
            <a:pPr marL="342900" marR="0" lvl="0" indent="-342900" algn="l" defTabSz="914400" rtl="0" eaLnBrk="1" fontAlgn="auto" latinLnBrk="0" hangingPunct="1">
              <a:lnSpc>
                <a:spcPct val="110000"/>
              </a:lnSpc>
              <a:spcBef>
                <a:spcPts val="1000"/>
              </a:spcBef>
              <a:spcAft>
                <a:spcPts val="1000"/>
              </a:spcAft>
              <a:buClr>
                <a:schemeClr val="accent2"/>
              </a:buClr>
              <a:buSzPct val="100000"/>
              <a:buFont typeface="+mj-lt"/>
              <a:buAutoNum type="arabicPeriod"/>
              <a:tabLst/>
              <a:defRPr/>
            </a:pPr>
            <a:r>
              <a:rPr lang="en-AU" dirty="0"/>
              <a:t>Section title here</a:t>
            </a:r>
            <a:br>
              <a:rPr lang="en-AU" dirty="0"/>
            </a:br>
            <a:r>
              <a:rPr lang="en-AU" dirty="0"/>
              <a:t>Short description of content.</a:t>
            </a:r>
            <a:endParaRPr lang="en-US" dirty="0"/>
          </a:p>
          <a:p>
            <a:pPr marL="342900" marR="0" lvl="0" indent="-342900" algn="l" defTabSz="914400" rtl="0" eaLnBrk="1" fontAlgn="auto" latinLnBrk="0" hangingPunct="1">
              <a:lnSpc>
                <a:spcPct val="110000"/>
              </a:lnSpc>
              <a:spcBef>
                <a:spcPts val="1000"/>
              </a:spcBef>
              <a:spcAft>
                <a:spcPts val="1000"/>
              </a:spcAft>
              <a:buClr>
                <a:schemeClr val="accent2"/>
              </a:buClr>
              <a:buSzPct val="100000"/>
              <a:buFont typeface="+mj-lt"/>
              <a:buAutoNum type="arabicPeriod"/>
              <a:tabLst/>
              <a:defRPr/>
            </a:pPr>
            <a:r>
              <a:rPr lang="en-AU" dirty="0"/>
              <a:t>Section title here</a:t>
            </a:r>
            <a:br>
              <a:rPr lang="en-AU" dirty="0"/>
            </a:br>
            <a:r>
              <a:rPr lang="en-AU" dirty="0"/>
              <a:t>Short description of content.</a:t>
            </a:r>
            <a:endParaRPr lang="en-US" dirty="0"/>
          </a:p>
          <a:p>
            <a:pPr marL="342900" marR="0" lvl="0" indent="-342900" algn="l" defTabSz="914400" rtl="0" eaLnBrk="1" fontAlgn="auto" latinLnBrk="0" hangingPunct="1">
              <a:lnSpc>
                <a:spcPct val="110000"/>
              </a:lnSpc>
              <a:spcBef>
                <a:spcPts val="1000"/>
              </a:spcBef>
              <a:spcAft>
                <a:spcPts val="1000"/>
              </a:spcAft>
              <a:buClr>
                <a:schemeClr val="accent2"/>
              </a:buClr>
              <a:buSzPct val="100000"/>
              <a:buFont typeface="+mj-lt"/>
              <a:buAutoNum type="arabicPeriod"/>
              <a:tabLst/>
              <a:defRPr/>
            </a:pPr>
            <a:r>
              <a:rPr lang="en-AU" dirty="0"/>
              <a:t>Section title here</a:t>
            </a:r>
            <a:br>
              <a:rPr lang="en-AU" dirty="0"/>
            </a:br>
            <a:r>
              <a:rPr lang="en-AU" dirty="0"/>
              <a:t>Short description of content.</a:t>
            </a:r>
            <a:endParaRPr lang="en-US" dirty="0"/>
          </a:p>
        </p:txBody>
      </p:sp>
      <p:pic>
        <p:nvPicPr>
          <p:cNvPr id="4" name="Picture 3">
            <a:extLst>
              <a:ext uri="{FF2B5EF4-FFF2-40B4-BE49-F238E27FC236}">
                <a16:creationId xmlns:a16="http://schemas.microsoft.com/office/drawing/2014/main" id="{A5C6F84D-BF3B-9FC0-EEE5-7E93222280A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6350" y="0"/>
            <a:ext cx="12188952" cy="851574"/>
          </a:xfrm>
          <a:prstGeom prst="rect">
            <a:avLst/>
          </a:prstGeom>
        </p:spPr>
      </p:pic>
      <p:sp>
        <p:nvSpPr>
          <p:cNvPr id="3" name="Title Placeholder 22">
            <a:extLst>
              <a:ext uri="{FF2B5EF4-FFF2-40B4-BE49-F238E27FC236}">
                <a16:creationId xmlns:a16="http://schemas.microsoft.com/office/drawing/2014/main" id="{026999D3-06C6-674F-93EA-EEC72767C005}"/>
              </a:ext>
            </a:extLst>
          </p:cNvPr>
          <p:cNvSpPr>
            <a:spLocks noGrp="1"/>
          </p:cNvSpPr>
          <p:nvPr>
            <p:ph type="title" hasCustomPrompt="1"/>
          </p:nvPr>
        </p:nvSpPr>
        <p:spPr>
          <a:xfrm>
            <a:off x="731837" y="630659"/>
            <a:ext cx="10728323" cy="455509"/>
          </a:xfrm>
          <a:prstGeom prst="rect">
            <a:avLst/>
          </a:prstGeom>
        </p:spPr>
        <p:txBody>
          <a:bodyPr vert="horz" wrap="square" lIns="0" tIns="0" rIns="0" bIns="0" rtlCol="0" anchor="ctr">
            <a:spAutoFit/>
          </a:bodyPr>
          <a:lstStyle/>
          <a:p>
            <a:r>
              <a:rPr lang="en-US" dirty="0"/>
              <a:t>This is an agenda slide</a:t>
            </a:r>
          </a:p>
        </p:txBody>
      </p:sp>
      <p:sp>
        <p:nvSpPr>
          <p:cNvPr id="13" name="Slide Number Placeholder 5">
            <a:extLst>
              <a:ext uri="{FF2B5EF4-FFF2-40B4-BE49-F238E27FC236}">
                <a16:creationId xmlns:a16="http://schemas.microsoft.com/office/drawing/2014/main" id="{42AABF2E-84A7-A689-2C98-6497FB041AFD}"/>
              </a:ext>
            </a:extLst>
          </p:cNvPr>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tx1">
                    <a:lumMod val="50000"/>
                    <a:lumOff val="5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pic>
        <p:nvPicPr>
          <p:cNvPr id="14" name="Picture 13" descr="Icon&#10;&#10;Description automatically generated with medium confidence">
            <a:extLst>
              <a:ext uri="{FF2B5EF4-FFF2-40B4-BE49-F238E27FC236}">
                <a16:creationId xmlns:a16="http://schemas.microsoft.com/office/drawing/2014/main" id="{22B72B1E-7A0A-4C75-BC37-68AA84154FF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9600" y="6286135"/>
            <a:ext cx="457200" cy="258618"/>
          </a:xfrm>
          <a:prstGeom prst="rect">
            <a:avLst/>
          </a:prstGeom>
        </p:spPr>
      </p:pic>
    </p:spTree>
    <p:extLst>
      <p:ext uri="{BB962C8B-B14F-4D97-AF65-F5344CB8AC3E}">
        <p14:creationId xmlns:p14="http://schemas.microsoft.com/office/powerpoint/2010/main" val="6861308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line | Subheadline | Body cop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3188EB-BE84-DBA0-8F54-99800F9A552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6350" y="0"/>
            <a:ext cx="12188952" cy="851574"/>
          </a:xfrm>
          <a:prstGeom prst="rect">
            <a:avLst/>
          </a:prstGeom>
        </p:spPr>
      </p:pic>
      <p:sp>
        <p:nvSpPr>
          <p:cNvPr id="5" name="Text Placeholder 4"/>
          <p:cNvSpPr>
            <a:spLocks noGrp="1"/>
          </p:cNvSpPr>
          <p:nvPr>
            <p:ph type="body" sz="quarter" idx="16" hasCustomPrompt="1"/>
          </p:nvPr>
        </p:nvSpPr>
        <p:spPr>
          <a:xfrm>
            <a:off x="731838" y="1898812"/>
            <a:ext cx="10985032" cy="312991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4">
            <a:extLst>
              <a:ext uri="{FF2B5EF4-FFF2-40B4-BE49-F238E27FC236}">
                <a16:creationId xmlns:a16="http://schemas.microsoft.com/office/drawing/2014/main" id="{03D83A36-7091-E445-90BB-3EE0E0CD1816}"/>
              </a:ext>
            </a:extLst>
          </p:cNvPr>
          <p:cNvSpPr>
            <a:spLocks noGrp="1"/>
          </p:cNvSpPr>
          <p:nvPr>
            <p:ph type="body" sz="quarter" idx="15" hasCustomPrompt="1"/>
          </p:nvPr>
        </p:nvSpPr>
        <p:spPr>
          <a:xfrm>
            <a:off x="731838" y="1157783"/>
            <a:ext cx="10728324" cy="669414"/>
          </a:xfrm>
          <a:prstGeom prst="rect">
            <a:avLst/>
          </a:prstGeom>
        </p:spPr>
        <p:txBody>
          <a:bodyPr lIns="0" tIns="0" rIns="0" bIns="0"/>
          <a:lstStyle>
            <a:lvl1pPr marL="0" indent="0">
              <a:lnSpc>
                <a:spcPct val="110000"/>
              </a:lnSpc>
              <a:spcAft>
                <a:spcPts val="1000"/>
              </a:spcAft>
              <a:buNone/>
              <a:defRPr sz="2000" baseline="0">
                <a:solidFill>
                  <a:schemeClr val="accent1"/>
                </a:solidFill>
                <a:latin typeface="Poppins Light" panose="00000400000000000000" pitchFamily="2" charset="0"/>
                <a:cs typeface="Poppins Light" panose="00000400000000000000" pitchFamily="2" charset="0"/>
              </a:defRPr>
            </a:lvl1pPr>
          </a:lstStyle>
          <a:p>
            <a:pPr lvl="0"/>
            <a:r>
              <a:rPr lang="en-US" dirty="0"/>
              <a:t>This is a subheading.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a:t>
            </a:r>
          </a:p>
        </p:txBody>
      </p:sp>
      <p:sp>
        <p:nvSpPr>
          <p:cNvPr id="12" name="Title Placeholder 22">
            <a:extLst>
              <a:ext uri="{FF2B5EF4-FFF2-40B4-BE49-F238E27FC236}">
                <a16:creationId xmlns:a16="http://schemas.microsoft.com/office/drawing/2014/main" id="{57ED2DA4-AB58-104B-857F-AF0DD0028709}"/>
              </a:ext>
            </a:extLst>
          </p:cNvPr>
          <p:cNvSpPr>
            <a:spLocks noGrp="1"/>
          </p:cNvSpPr>
          <p:nvPr>
            <p:ph type="title" hasCustomPrompt="1"/>
          </p:nvPr>
        </p:nvSpPr>
        <p:spPr>
          <a:xfrm>
            <a:off x="731837" y="630659"/>
            <a:ext cx="10728323" cy="455509"/>
          </a:xfrm>
          <a:prstGeom prst="rect">
            <a:avLst/>
          </a:prstGeom>
        </p:spPr>
        <p:txBody>
          <a:bodyPr vert="horz" wrap="square" lIns="0" tIns="0" rIns="0" bIns="0" rtlCol="0" anchor="ctr">
            <a:spAutoFit/>
          </a:bodyPr>
          <a:lstStyle/>
          <a:p>
            <a:r>
              <a:rPr lang="en-US" dirty="0"/>
              <a:t>This is a headline</a:t>
            </a:r>
          </a:p>
        </p:txBody>
      </p:sp>
      <p:sp>
        <p:nvSpPr>
          <p:cNvPr id="8" name="Slide Number Placeholder 5">
            <a:extLst>
              <a:ext uri="{FF2B5EF4-FFF2-40B4-BE49-F238E27FC236}">
                <a16:creationId xmlns:a16="http://schemas.microsoft.com/office/drawing/2014/main" id="{DB069873-C536-38E8-74C2-66D4F3D97AE5}"/>
              </a:ext>
            </a:extLst>
          </p:cNvPr>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tx1">
                    <a:lumMod val="50000"/>
                    <a:lumOff val="5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pic>
        <p:nvPicPr>
          <p:cNvPr id="9" name="Picture 8" descr="Icon&#10;&#10;Description automatically generated with medium confidence">
            <a:extLst>
              <a:ext uri="{FF2B5EF4-FFF2-40B4-BE49-F238E27FC236}">
                <a16:creationId xmlns:a16="http://schemas.microsoft.com/office/drawing/2014/main" id="{0C45307A-FD6F-53AC-30E0-EED03EA9575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9600" y="6286135"/>
            <a:ext cx="457200" cy="258618"/>
          </a:xfrm>
          <a:prstGeom prst="rect">
            <a:avLst/>
          </a:prstGeom>
        </p:spPr>
      </p:pic>
    </p:spTree>
    <p:extLst>
      <p:ext uri="{BB962C8B-B14F-4D97-AF65-F5344CB8AC3E}">
        <p14:creationId xmlns:p14="http://schemas.microsoft.com/office/powerpoint/2010/main" val="10720185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9D866-D0DE-B151-EF2F-D2350AFFB16C}"/>
              </a:ext>
            </a:extLst>
          </p:cNvPr>
          <p:cNvSpPr>
            <a:spLocks noGrp="1"/>
          </p:cNvSpPr>
          <p:nvPr>
            <p:ph type="title"/>
          </p:nvPr>
        </p:nvSpPr>
        <p:spPr/>
        <p:txBody>
          <a:bodyPr/>
          <a:lstStyle/>
          <a:p>
            <a:r>
              <a:rPr kumimoji="1" lang="zh-CN" altLang="en-US"/>
              <a:t>单击此处编辑母版标题样式</a:t>
            </a:r>
          </a:p>
        </p:txBody>
      </p:sp>
      <p:sp>
        <p:nvSpPr>
          <p:cNvPr id="3" name="灯片编号占位符 2">
            <a:extLst>
              <a:ext uri="{FF2B5EF4-FFF2-40B4-BE49-F238E27FC236}">
                <a16:creationId xmlns:a16="http://schemas.microsoft.com/office/drawing/2014/main" id="{C4AFBE3C-4409-4C2B-7EB2-316A4468B566}"/>
              </a:ext>
            </a:extLst>
          </p:cNvPr>
          <p:cNvSpPr>
            <a:spLocks noGrp="1"/>
          </p:cNvSpPr>
          <p:nvPr>
            <p:ph type="sldNum" sz="quarter" idx="10"/>
          </p:nvPr>
        </p:nvSpPr>
        <p:spPr/>
        <p:txBody>
          <a:bodyPr/>
          <a:lstStyle/>
          <a:p>
            <a:fld id="{866D8E11-A83D-46AC-BA35-C493C365AC69}" type="slidenum">
              <a:rPr lang="en-US" smtClean="0"/>
              <a:pPr/>
              <a:t>‹#›</a:t>
            </a:fld>
            <a:endParaRPr lang="en-US"/>
          </a:p>
        </p:txBody>
      </p:sp>
    </p:spTree>
    <p:extLst>
      <p:ext uri="{BB962C8B-B14F-4D97-AF65-F5344CB8AC3E}">
        <p14:creationId xmlns:p14="http://schemas.microsoft.com/office/powerpoint/2010/main" val="23583329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lin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743342D-0796-F9C6-B77A-90CD3A8C30E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6350" y="0"/>
            <a:ext cx="12188952" cy="851574"/>
          </a:xfrm>
          <a:prstGeom prst="rect">
            <a:avLst/>
          </a:prstGeom>
        </p:spPr>
      </p:pic>
      <p:sp>
        <p:nvSpPr>
          <p:cNvPr id="3" name="Title Placeholder 22">
            <a:extLst>
              <a:ext uri="{FF2B5EF4-FFF2-40B4-BE49-F238E27FC236}">
                <a16:creationId xmlns:a16="http://schemas.microsoft.com/office/drawing/2014/main" id="{58759C36-EF8B-4B5F-8F31-05A58AE39639}"/>
              </a:ext>
            </a:extLst>
          </p:cNvPr>
          <p:cNvSpPr>
            <a:spLocks noGrp="1"/>
          </p:cNvSpPr>
          <p:nvPr>
            <p:ph type="title" hasCustomPrompt="1"/>
          </p:nvPr>
        </p:nvSpPr>
        <p:spPr>
          <a:xfrm>
            <a:off x="731837" y="630659"/>
            <a:ext cx="10728323" cy="455509"/>
          </a:xfrm>
          <a:prstGeom prst="rect">
            <a:avLst/>
          </a:prstGeom>
        </p:spPr>
        <p:txBody>
          <a:bodyPr vert="horz" wrap="square" lIns="0" tIns="0" rIns="0" bIns="0" rtlCol="0" anchor="ctr">
            <a:spAutoFit/>
          </a:bodyPr>
          <a:lstStyle/>
          <a:p>
            <a:r>
              <a:rPr lang="en-US" dirty="0"/>
              <a:t>This is a headline</a:t>
            </a:r>
          </a:p>
        </p:txBody>
      </p:sp>
      <p:sp>
        <p:nvSpPr>
          <p:cNvPr id="8" name="Slide Number Placeholder 5">
            <a:extLst>
              <a:ext uri="{FF2B5EF4-FFF2-40B4-BE49-F238E27FC236}">
                <a16:creationId xmlns:a16="http://schemas.microsoft.com/office/drawing/2014/main" id="{7EFF84A4-39A6-C82F-81FF-881089D97989}"/>
              </a:ext>
            </a:extLst>
          </p:cNvPr>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tx1">
                    <a:lumMod val="50000"/>
                    <a:lumOff val="5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pic>
        <p:nvPicPr>
          <p:cNvPr id="9" name="Picture 8" descr="Icon&#10;&#10;Description automatically generated with medium confidence">
            <a:extLst>
              <a:ext uri="{FF2B5EF4-FFF2-40B4-BE49-F238E27FC236}">
                <a16:creationId xmlns:a16="http://schemas.microsoft.com/office/drawing/2014/main" id="{101F74DC-1BDB-3D72-0F27-43C7825FDEE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9600" y="6286135"/>
            <a:ext cx="457200" cy="258618"/>
          </a:xfrm>
          <a:prstGeom prst="rect">
            <a:avLst/>
          </a:prstGeom>
        </p:spPr>
      </p:pic>
    </p:spTree>
    <p:extLst>
      <p:ext uri="{BB962C8B-B14F-4D97-AF65-F5344CB8AC3E}">
        <p14:creationId xmlns:p14="http://schemas.microsoft.com/office/powerpoint/2010/main" val="37888634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line | Subheading | Left Aligned">
    <p:spTree>
      <p:nvGrpSpPr>
        <p:cNvPr id="1" name=""/>
        <p:cNvGrpSpPr/>
        <p:nvPr/>
      </p:nvGrpSpPr>
      <p:grpSpPr>
        <a:xfrm>
          <a:off x="0" y="0"/>
          <a:ext cx="0" cy="0"/>
          <a:chOff x="0" y="0"/>
          <a:chExt cx="0" cy="0"/>
        </a:xfrm>
      </p:grpSpPr>
      <p:sp>
        <p:nvSpPr>
          <p:cNvPr id="3" name="Text Placeholder 20">
            <a:extLst>
              <a:ext uri="{FF2B5EF4-FFF2-40B4-BE49-F238E27FC236}">
                <a16:creationId xmlns:a16="http://schemas.microsoft.com/office/drawing/2014/main" id="{855DBCE4-21A6-D97F-F7B0-A38549D854FA}"/>
              </a:ext>
            </a:extLst>
          </p:cNvPr>
          <p:cNvSpPr>
            <a:spLocks noGrp="1"/>
          </p:cNvSpPr>
          <p:nvPr>
            <p:ph type="body" sz="quarter" idx="13" hasCustomPrompt="1"/>
          </p:nvPr>
        </p:nvSpPr>
        <p:spPr>
          <a:xfrm>
            <a:off x="748059" y="1990542"/>
            <a:ext cx="3474693" cy="898708"/>
          </a:xfrm>
          <a:prstGeom prst="rect">
            <a:avLst/>
          </a:prstGeom>
        </p:spPr>
        <p:txBody>
          <a:bodyPr wrap="square" lIns="0" tIns="0" rIns="0" bIns="0" anchor="b">
            <a:spAutoFit/>
          </a:bodyPr>
          <a:lstStyle>
            <a:lvl1pPr marL="0" indent="0">
              <a:lnSpc>
                <a:spcPct val="90000"/>
              </a:lnSpc>
              <a:spcBef>
                <a:spcPts val="0"/>
              </a:spcBef>
              <a:spcAft>
                <a:spcPts val="1000"/>
              </a:spcAft>
              <a:buNone/>
              <a:defRPr sz="3200">
                <a:solidFill>
                  <a:schemeClr val="bg1"/>
                </a:solidFill>
                <a:latin typeface="Poppins Medium" panose="00000600000000000000" pitchFamily="2" charset="0"/>
                <a:cs typeface="Poppins Medium" panose="00000600000000000000" pitchFamily="2" charset="0"/>
              </a:defRPr>
            </a:lvl1pPr>
          </a:lstStyle>
          <a:p>
            <a:pPr lvl="0"/>
            <a:r>
              <a:rPr lang="en-US" dirty="0"/>
              <a:t>This is a multi line heading.</a:t>
            </a:r>
          </a:p>
        </p:txBody>
      </p:sp>
      <p:sp>
        <p:nvSpPr>
          <p:cNvPr id="4" name="Text Placeholder 24">
            <a:extLst>
              <a:ext uri="{FF2B5EF4-FFF2-40B4-BE49-F238E27FC236}">
                <a16:creationId xmlns:a16="http://schemas.microsoft.com/office/drawing/2014/main" id="{01982034-8F68-05AA-C1C6-76267CBF2CF1}"/>
              </a:ext>
            </a:extLst>
          </p:cNvPr>
          <p:cNvSpPr>
            <a:spLocks noGrp="1"/>
          </p:cNvSpPr>
          <p:nvPr>
            <p:ph type="body" sz="quarter" idx="15" hasCustomPrompt="1"/>
          </p:nvPr>
        </p:nvSpPr>
        <p:spPr>
          <a:xfrm>
            <a:off x="748058" y="3242361"/>
            <a:ext cx="3474694" cy="2362185"/>
          </a:xfrm>
          <a:prstGeom prst="rect">
            <a:avLst/>
          </a:prstGeom>
        </p:spPr>
        <p:txBody>
          <a:bodyPr wrap="square" lIns="0" tIns="0" rIns="0" bIns="0">
            <a:spAutoFit/>
          </a:bodyPr>
          <a:lstStyle>
            <a:lvl1pPr marL="0" indent="0">
              <a:lnSpc>
                <a:spcPct val="110000"/>
              </a:lnSpc>
              <a:spcBef>
                <a:spcPts val="0"/>
              </a:spcBef>
              <a:spcAft>
                <a:spcPts val="1000"/>
              </a:spcAft>
              <a:buNone/>
              <a:defRPr sz="2000" baseline="0">
                <a:solidFill>
                  <a:schemeClr val="bg1"/>
                </a:solidFill>
                <a:latin typeface="Poppins Light" panose="00000400000000000000" pitchFamily="2" charset="0"/>
                <a:cs typeface="Poppins Light" panose="00000400000000000000" pitchFamily="2" charset="0"/>
              </a:defRPr>
            </a:lvl1pPr>
          </a:lstStyle>
          <a:p>
            <a:pPr lvl="0"/>
            <a:r>
              <a:rPr lang="en-US" dirty="0"/>
              <a:t>This is a subheading.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a:t>
            </a:r>
          </a:p>
        </p:txBody>
      </p:sp>
      <p:sp>
        <p:nvSpPr>
          <p:cNvPr id="8" name="Slide Number Placeholder 5">
            <a:extLst>
              <a:ext uri="{FF2B5EF4-FFF2-40B4-BE49-F238E27FC236}">
                <a16:creationId xmlns:a16="http://schemas.microsoft.com/office/drawing/2014/main" id="{2B1BC3B0-85E6-59B0-5411-8035D3DD8109}"/>
              </a:ext>
            </a:extLst>
          </p:cNvPr>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tx1">
                    <a:lumMod val="50000"/>
                    <a:lumOff val="5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pic>
        <p:nvPicPr>
          <p:cNvPr id="9" name="Picture 8" descr="Icon&#10;&#10;Description automatically generated with medium confidence">
            <a:extLst>
              <a:ext uri="{FF2B5EF4-FFF2-40B4-BE49-F238E27FC236}">
                <a16:creationId xmlns:a16="http://schemas.microsoft.com/office/drawing/2014/main" id="{646809AF-D2A1-2448-5BA5-EE2287E72D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9600" y="6286135"/>
            <a:ext cx="457200" cy="258618"/>
          </a:xfrm>
          <a:prstGeom prst="rect">
            <a:avLst/>
          </a:prstGeom>
        </p:spPr>
      </p:pic>
      <p:pic>
        <p:nvPicPr>
          <p:cNvPr id="2" name="Picture 1">
            <a:extLst>
              <a:ext uri="{FF2B5EF4-FFF2-40B4-BE49-F238E27FC236}">
                <a16:creationId xmlns:a16="http://schemas.microsoft.com/office/drawing/2014/main" id="{F402147F-F4DD-2EBB-7B23-6967E79E04E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flipV="1">
            <a:off x="6350" y="0"/>
            <a:ext cx="12188952" cy="851574"/>
          </a:xfrm>
          <a:prstGeom prst="rect">
            <a:avLst/>
          </a:prstGeom>
        </p:spPr>
      </p:pic>
    </p:spTree>
    <p:extLst>
      <p:ext uri="{BB962C8B-B14F-4D97-AF65-F5344CB8AC3E}">
        <p14:creationId xmlns:p14="http://schemas.microsoft.com/office/powerpoint/2010/main" val="17163918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line | Subheading | Image">
    <p:spTree>
      <p:nvGrpSpPr>
        <p:cNvPr id="1" name=""/>
        <p:cNvGrpSpPr/>
        <p:nvPr/>
      </p:nvGrpSpPr>
      <p:grpSpPr>
        <a:xfrm>
          <a:off x="0" y="0"/>
          <a:ext cx="0" cy="0"/>
          <a:chOff x="0" y="0"/>
          <a:chExt cx="0" cy="0"/>
        </a:xfrm>
      </p:grpSpPr>
      <p:sp>
        <p:nvSpPr>
          <p:cNvPr id="12" name="Picture Placeholder 15"/>
          <p:cNvSpPr>
            <a:spLocks noGrp="1"/>
          </p:cNvSpPr>
          <p:nvPr>
            <p:ph type="pic" sz="quarter" idx="16" hasCustomPrompt="1"/>
          </p:nvPr>
        </p:nvSpPr>
        <p:spPr>
          <a:xfrm>
            <a:off x="5556250" y="-4"/>
            <a:ext cx="6635750" cy="6858004"/>
          </a:xfrm>
          <a:prstGeom prst="rect">
            <a:avLst/>
          </a:prstGeom>
          <a:solidFill>
            <a:schemeClr val="bg2"/>
          </a:solidFill>
        </p:spPr>
        <p:txBody>
          <a:bodyPr bIns="1404000" anchor="ctr"/>
          <a:lstStyle>
            <a:lvl1pPr marL="0" indent="0" algn="ctr">
              <a:buNone/>
              <a:defRPr sz="1800">
                <a:solidFill>
                  <a:schemeClr val="tx2"/>
                </a:solidFill>
                <a:latin typeface="Poppins" panose="00000500000000000000" pitchFamily="2" charset="0"/>
                <a:cs typeface="Poppins" panose="00000500000000000000" pitchFamily="2" charset="0"/>
              </a:defRPr>
            </a:lvl1pPr>
          </a:lstStyle>
          <a:p>
            <a:r>
              <a:rPr lang="en-AU" dirty="0"/>
              <a:t>Insert Image</a:t>
            </a:r>
            <a:endParaRPr lang="en-US" dirty="0"/>
          </a:p>
        </p:txBody>
      </p:sp>
      <p:sp>
        <p:nvSpPr>
          <p:cNvPr id="3" name="Text Placeholder 20">
            <a:extLst>
              <a:ext uri="{FF2B5EF4-FFF2-40B4-BE49-F238E27FC236}">
                <a16:creationId xmlns:a16="http://schemas.microsoft.com/office/drawing/2014/main" id="{9EF8E354-BD11-3DFE-5808-3B2DAE3281C6}"/>
              </a:ext>
            </a:extLst>
          </p:cNvPr>
          <p:cNvSpPr>
            <a:spLocks noGrp="1"/>
          </p:cNvSpPr>
          <p:nvPr>
            <p:ph type="body" sz="quarter" idx="13" hasCustomPrompt="1"/>
          </p:nvPr>
        </p:nvSpPr>
        <p:spPr>
          <a:xfrm>
            <a:off x="748059" y="1990542"/>
            <a:ext cx="3474693" cy="898708"/>
          </a:xfrm>
          <a:prstGeom prst="rect">
            <a:avLst/>
          </a:prstGeom>
        </p:spPr>
        <p:txBody>
          <a:bodyPr wrap="square" lIns="0" tIns="0" rIns="0" bIns="0" anchor="b">
            <a:spAutoFit/>
          </a:bodyPr>
          <a:lstStyle>
            <a:lvl1pPr marL="0" indent="0">
              <a:lnSpc>
                <a:spcPct val="90000"/>
              </a:lnSpc>
              <a:spcBef>
                <a:spcPts val="0"/>
              </a:spcBef>
              <a:spcAft>
                <a:spcPts val="1000"/>
              </a:spcAft>
              <a:buNone/>
              <a:defRPr sz="3200">
                <a:solidFill>
                  <a:schemeClr val="bg1"/>
                </a:solidFill>
                <a:latin typeface="Poppins Medium" panose="00000600000000000000" pitchFamily="2" charset="0"/>
                <a:cs typeface="Poppins Medium" panose="00000600000000000000" pitchFamily="2" charset="0"/>
              </a:defRPr>
            </a:lvl1pPr>
          </a:lstStyle>
          <a:p>
            <a:pPr lvl="0"/>
            <a:r>
              <a:rPr lang="en-US" dirty="0"/>
              <a:t>This is a multi line heading.</a:t>
            </a:r>
          </a:p>
        </p:txBody>
      </p:sp>
      <p:sp>
        <p:nvSpPr>
          <p:cNvPr id="4" name="Text Placeholder 24">
            <a:extLst>
              <a:ext uri="{FF2B5EF4-FFF2-40B4-BE49-F238E27FC236}">
                <a16:creationId xmlns:a16="http://schemas.microsoft.com/office/drawing/2014/main" id="{B8BB0EFF-3BFB-E17A-E9D0-652AC4E00E87}"/>
              </a:ext>
            </a:extLst>
          </p:cNvPr>
          <p:cNvSpPr>
            <a:spLocks noGrp="1"/>
          </p:cNvSpPr>
          <p:nvPr>
            <p:ph type="body" sz="quarter" idx="15" hasCustomPrompt="1"/>
          </p:nvPr>
        </p:nvSpPr>
        <p:spPr>
          <a:xfrm>
            <a:off x="748058" y="3242361"/>
            <a:ext cx="3474694" cy="2362185"/>
          </a:xfrm>
          <a:prstGeom prst="rect">
            <a:avLst/>
          </a:prstGeom>
        </p:spPr>
        <p:txBody>
          <a:bodyPr wrap="square" lIns="0" tIns="0" rIns="0" bIns="0">
            <a:spAutoFit/>
          </a:bodyPr>
          <a:lstStyle>
            <a:lvl1pPr marL="0" indent="0">
              <a:lnSpc>
                <a:spcPct val="110000"/>
              </a:lnSpc>
              <a:spcBef>
                <a:spcPts val="0"/>
              </a:spcBef>
              <a:spcAft>
                <a:spcPts val="1000"/>
              </a:spcAft>
              <a:buNone/>
              <a:defRPr sz="2000" baseline="0">
                <a:solidFill>
                  <a:schemeClr val="bg1"/>
                </a:solidFill>
                <a:latin typeface="Poppins Light" panose="00000400000000000000" pitchFamily="2" charset="0"/>
                <a:cs typeface="Poppins Light" panose="00000400000000000000" pitchFamily="2" charset="0"/>
              </a:defRPr>
            </a:lvl1pPr>
          </a:lstStyle>
          <a:p>
            <a:pPr lvl="0"/>
            <a:r>
              <a:rPr lang="en-US" dirty="0"/>
              <a:t>This is a subheading.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a:t>
            </a:r>
          </a:p>
        </p:txBody>
      </p:sp>
      <p:sp>
        <p:nvSpPr>
          <p:cNvPr id="6" name="Slide Number Placeholder 5">
            <a:extLst>
              <a:ext uri="{FF2B5EF4-FFF2-40B4-BE49-F238E27FC236}">
                <a16:creationId xmlns:a16="http://schemas.microsoft.com/office/drawing/2014/main" id="{0104AB59-2672-E1EC-D343-B2453FD8ADDA}"/>
              </a:ext>
            </a:extLst>
          </p:cNvPr>
          <p:cNvSpPr>
            <a:spLocks noGrp="1"/>
          </p:cNvSpPr>
          <p:nvPr>
            <p:ph type="sldNum" sz="quarter" idx="4"/>
          </p:nvPr>
        </p:nvSpPr>
        <p:spPr>
          <a:xfrm>
            <a:off x="5029200" y="6353888"/>
            <a:ext cx="288888" cy="123112"/>
          </a:xfrm>
          <a:prstGeom prst="rect">
            <a:avLst/>
          </a:prstGeom>
        </p:spPr>
        <p:txBody>
          <a:bodyPr vert="horz" wrap="square" lIns="0" tIns="0" rIns="0" bIns="0" rtlCol="0" anchor="t">
            <a:spAutoFit/>
          </a:bodyPr>
          <a:lstStyle>
            <a:lvl1pPr algn="r">
              <a:defRPr sz="800">
                <a:solidFill>
                  <a:schemeClr val="tx1">
                    <a:lumMod val="50000"/>
                    <a:lumOff val="5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pic>
        <p:nvPicPr>
          <p:cNvPr id="9" name="Picture 8" descr="Icon&#10;&#10;Description automatically generated with medium confidence">
            <a:extLst>
              <a:ext uri="{FF2B5EF4-FFF2-40B4-BE49-F238E27FC236}">
                <a16:creationId xmlns:a16="http://schemas.microsoft.com/office/drawing/2014/main" id="{BCD6F1C1-7808-5AB0-DD94-1F0F657011A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9600" y="6286135"/>
            <a:ext cx="457200" cy="258618"/>
          </a:xfrm>
          <a:prstGeom prst="rect">
            <a:avLst/>
          </a:prstGeom>
        </p:spPr>
      </p:pic>
      <p:pic>
        <p:nvPicPr>
          <p:cNvPr id="2" name="Picture 1">
            <a:extLst>
              <a:ext uri="{FF2B5EF4-FFF2-40B4-BE49-F238E27FC236}">
                <a16:creationId xmlns:a16="http://schemas.microsoft.com/office/drawing/2014/main" id="{72D84E37-C9A1-6FB8-7D87-5898266012F6}"/>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flipV="1">
            <a:off x="6350" y="0"/>
            <a:ext cx="5549900" cy="851574"/>
          </a:xfrm>
          <a:prstGeom prst="rect">
            <a:avLst/>
          </a:prstGeom>
        </p:spPr>
      </p:pic>
    </p:spTree>
    <p:extLst>
      <p:ext uri="{BB962C8B-B14F-4D97-AF65-F5344CB8AC3E}">
        <p14:creationId xmlns:p14="http://schemas.microsoft.com/office/powerpoint/2010/main" val="586633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line | Subheadline | Body cop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8F4E13-E83D-77AA-F43B-AA170FF7C7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13"/>
            <a:ext cx="12188952" cy="851574"/>
          </a:xfrm>
          <a:prstGeom prst="rect">
            <a:avLst/>
          </a:prstGeom>
        </p:spPr>
      </p:pic>
      <p:sp>
        <p:nvSpPr>
          <p:cNvPr id="5" name="Text Placeholder 4"/>
          <p:cNvSpPr>
            <a:spLocks noGrp="1"/>
          </p:cNvSpPr>
          <p:nvPr>
            <p:ph type="body" sz="quarter" idx="16" hasCustomPrompt="1"/>
          </p:nvPr>
        </p:nvSpPr>
        <p:spPr>
          <a:xfrm>
            <a:off x="731838" y="1898812"/>
            <a:ext cx="10985032" cy="312991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4">
            <a:extLst>
              <a:ext uri="{FF2B5EF4-FFF2-40B4-BE49-F238E27FC236}">
                <a16:creationId xmlns:a16="http://schemas.microsoft.com/office/drawing/2014/main" id="{03D83A36-7091-E445-90BB-3EE0E0CD1816}"/>
              </a:ext>
            </a:extLst>
          </p:cNvPr>
          <p:cNvSpPr>
            <a:spLocks noGrp="1"/>
          </p:cNvSpPr>
          <p:nvPr>
            <p:ph type="body" sz="quarter" idx="15" hasCustomPrompt="1"/>
          </p:nvPr>
        </p:nvSpPr>
        <p:spPr>
          <a:xfrm>
            <a:off x="731838" y="1157783"/>
            <a:ext cx="10728324" cy="669414"/>
          </a:xfrm>
          <a:prstGeom prst="rect">
            <a:avLst/>
          </a:prstGeom>
        </p:spPr>
        <p:txBody>
          <a:bodyPr lIns="0" tIns="0" rIns="0" bIns="0"/>
          <a:lstStyle>
            <a:lvl1pPr marL="0" indent="0">
              <a:lnSpc>
                <a:spcPct val="110000"/>
              </a:lnSpc>
              <a:spcAft>
                <a:spcPts val="1000"/>
              </a:spcAft>
              <a:buNone/>
              <a:defRPr sz="2000" baseline="0">
                <a:solidFill>
                  <a:schemeClr val="accent1"/>
                </a:solidFill>
                <a:latin typeface="Poppins Light" panose="00000400000000000000" pitchFamily="2" charset="0"/>
                <a:cs typeface="Poppins Light" panose="00000400000000000000" pitchFamily="2" charset="0"/>
              </a:defRPr>
            </a:lvl1pPr>
          </a:lstStyle>
          <a:p>
            <a:pPr lvl="0"/>
            <a:r>
              <a:rPr lang="en-US" dirty="0"/>
              <a:t>This is a subheading.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a:t>
            </a:r>
          </a:p>
        </p:txBody>
      </p:sp>
      <p:sp>
        <p:nvSpPr>
          <p:cNvPr id="12" name="Title Placeholder 22">
            <a:extLst>
              <a:ext uri="{FF2B5EF4-FFF2-40B4-BE49-F238E27FC236}">
                <a16:creationId xmlns:a16="http://schemas.microsoft.com/office/drawing/2014/main" id="{57ED2DA4-AB58-104B-857F-AF0DD0028709}"/>
              </a:ext>
            </a:extLst>
          </p:cNvPr>
          <p:cNvSpPr>
            <a:spLocks noGrp="1"/>
          </p:cNvSpPr>
          <p:nvPr>
            <p:ph type="title" hasCustomPrompt="1"/>
          </p:nvPr>
        </p:nvSpPr>
        <p:spPr>
          <a:xfrm>
            <a:off x="731837" y="630659"/>
            <a:ext cx="10728323" cy="455509"/>
          </a:xfrm>
          <a:prstGeom prst="rect">
            <a:avLst/>
          </a:prstGeom>
        </p:spPr>
        <p:txBody>
          <a:bodyPr vert="horz" wrap="square" lIns="0" tIns="0" rIns="0" bIns="0" rtlCol="0" anchor="ctr">
            <a:spAutoFit/>
          </a:bodyPr>
          <a:lstStyle/>
          <a:p>
            <a:r>
              <a:rPr lang="en-US" dirty="0"/>
              <a:t>This is a headline</a:t>
            </a:r>
          </a:p>
        </p:txBody>
      </p:sp>
      <p:pic>
        <p:nvPicPr>
          <p:cNvPr id="7" name="Picture 6" descr="Logo, icon&#10;&#10;Description automatically generated with medium confidence">
            <a:extLst>
              <a:ext uri="{FF2B5EF4-FFF2-40B4-BE49-F238E27FC236}">
                <a16:creationId xmlns:a16="http://schemas.microsoft.com/office/drawing/2014/main" id="{47E34286-CEBE-39B1-820C-B02846435FD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9600" y="6286135"/>
            <a:ext cx="457200" cy="258618"/>
          </a:xfrm>
          <a:prstGeom prst="rect">
            <a:avLst/>
          </a:prstGeom>
        </p:spPr>
      </p:pic>
      <p:sp>
        <p:nvSpPr>
          <p:cNvPr id="8" name="Slide Number Placeholder 5">
            <a:extLst>
              <a:ext uri="{FF2B5EF4-FFF2-40B4-BE49-F238E27FC236}">
                <a16:creationId xmlns:a16="http://schemas.microsoft.com/office/drawing/2014/main" id="{6295B2A6-C501-9F94-464F-D734DB19589C}"/>
              </a:ext>
            </a:extLst>
          </p:cNvPr>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tx1">
                    <a:lumMod val="50000"/>
                    <a:lumOff val="5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spTree>
    <p:extLst>
      <p:ext uri="{BB962C8B-B14F-4D97-AF65-F5344CB8AC3E}">
        <p14:creationId xmlns:p14="http://schemas.microsoft.com/office/powerpoint/2010/main" val="38013122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eadline | Subheadline | Two Columns Body">
    <p:spTree>
      <p:nvGrpSpPr>
        <p:cNvPr id="1" name=""/>
        <p:cNvGrpSpPr/>
        <p:nvPr/>
      </p:nvGrpSpPr>
      <p:grpSpPr>
        <a:xfrm>
          <a:off x="0" y="0"/>
          <a:ext cx="0" cy="0"/>
          <a:chOff x="0" y="0"/>
          <a:chExt cx="0" cy="0"/>
        </a:xfrm>
      </p:grpSpPr>
      <p:sp>
        <p:nvSpPr>
          <p:cNvPr id="21" name="Text Placeholder 23">
            <a:extLst>
              <a:ext uri="{FF2B5EF4-FFF2-40B4-BE49-F238E27FC236}">
                <a16:creationId xmlns:a16="http://schemas.microsoft.com/office/drawing/2014/main" id="{C7CF9425-5972-274D-ABF4-EEC2542503EA}"/>
              </a:ext>
            </a:extLst>
          </p:cNvPr>
          <p:cNvSpPr>
            <a:spLocks noGrp="1"/>
          </p:cNvSpPr>
          <p:nvPr>
            <p:ph idx="1"/>
          </p:nvPr>
        </p:nvSpPr>
        <p:spPr>
          <a:xfrm>
            <a:off x="731837" y="2528888"/>
            <a:ext cx="5292724" cy="1831271"/>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3">
            <a:extLst>
              <a:ext uri="{FF2B5EF4-FFF2-40B4-BE49-F238E27FC236}">
                <a16:creationId xmlns:a16="http://schemas.microsoft.com/office/drawing/2014/main" id="{F5E24032-F81C-744B-8878-B00BE5F3C6E7}"/>
              </a:ext>
            </a:extLst>
          </p:cNvPr>
          <p:cNvSpPr>
            <a:spLocks noGrp="1"/>
          </p:cNvSpPr>
          <p:nvPr>
            <p:ph idx="16"/>
          </p:nvPr>
        </p:nvSpPr>
        <p:spPr>
          <a:xfrm>
            <a:off x="6167438" y="2528888"/>
            <a:ext cx="5292726" cy="1831271"/>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4">
            <a:extLst>
              <a:ext uri="{FF2B5EF4-FFF2-40B4-BE49-F238E27FC236}">
                <a16:creationId xmlns:a16="http://schemas.microsoft.com/office/drawing/2014/main" id="{E179A0EB-4A50-2281-79E0-CF23F771B1E8}"/>
              </a:ext>
            </a:extLst>
          </p:cNvPr>
          <p:cNvSpPr>
            <a:spLocks noGrp="1"/>
          </p:cNvSpPr>
          <p:nvPr>
            <p:ph type="body" sz="quarter" idx="15" hasCustomPrompt="1"/>
          </p:nvPr>
        </p:nvSpPr>
        <p:spPr>
          <a:xfrm>
            <a:off x="731838" y="1157783"/>
            <a:ext cx="10728324" cy="669414"/>
          </a:xfrm>
          <a:prstGeom prst="rect">
            <a:avLst/>
          </a:prstGeom>
        </p:spPr>
        <p:txBody>
          <a:bodyPr lIns="0" tIns="0" rIns="0" bIns="0"/>
          <a:lstStyle>
            <a:lvl1pPr marL="0" indent="0">
              <a:lnSpc>
                <a:spcPct val="110000"/>
              </a:lnSpc>
              <a:spcAft>
                <a:spcPts val="1000"/>
              </a:spcAft>
              <a:buNone/>
              <a:defRPr sz="2000" baseline="0">
                <a:solidFill>
                  <a:schemeClr val="bg1"/>
                </a:solidFill>
                <a:latin typeface="Poppins Light" panose="00000400000000000000" pitchFamily="2" charset="0"/>
                <a:cs typeface="Poppins Light" panose="00000400000000000000" pitchFamily="2" charset="0"/>
              </a:defRPr>
            </a:lvl1pPr>
          </a:lstStyle>
          <a:p>
            <a:pPr lvl="0"/>
            <a:r>
              <a:rPr lang="en-US" dirty="0"/>
              <a:t>This is a subheading.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a:t>
            </a:r>
          </a:p>
        </p:txBody>
      </p:sp>
      <p:pic>
        <p:nvPicPr>
          <p:cNvPr id="2" name="Picture 1">
            <a:extLst>
              <a:ext uri="{FF2B5EF4-FFF2-40B4-BE49-F238E27FC236}">
                <a16:creationId xmlns:a16="http://schemas.microsoft.com/office/drawing/2014/main" id="{E91034E3-9245-E27F-114B-2D3724D1D7C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6350" y="0"/>
            <a:ext cx="12188952" cy="851574"/>
          </a:xfrm>
          <a:prstGeom prst="rect">
            <a:avLst/>
          </a:prstGeom>
        </p:spPr>
      </p:pic>
      <p:sp>
        <p:nvSpPr>
          <p:cNvPr id="4" name="Title Placeholder 22">
            <a:extLst>
              <a:ext uri="{FF2B5EF4-FFF2-40B4-BE49-F238E27FC236}">
                <a16:creationId xmlns:a16="http://schemas.microsoft.com/office/drawing/2014/main" id="{09A82B3A-1C94-B242-71D5-2EF9F5001AD5}"/>
              </a:ext>
            </a:extLst>
          </p:cNvPr>
          <p:cNvSpPr>
            <a:spLocks noGrp="1"/>
          </p:cNvSpPr>
          <p:nvPr>
            <p:ph type="title" hasCustomPrompt="1"/>
          </p:nvPr>
        </p:nvSpPr>
        <p:spPr>
          <a:xfrm>
            <a:off x="731837" y="630659"/>
            <a:ext cx="10728323" cy="455509"/>
          </a:xfrm>
          <a:prstGeom prst="rect">
            <a:avLst/>
          </a:prstGeom>
        </p:spPr>
        <p:txBody>
          <a:bodyPr vert="horz" wrap="square" lIns="0" tIns="0" rIns="0" bIns="0" rtlCol="0" anchor="ctr">
            <a:spAutoFit/>
          </a:bodyPr>
          <a:lstStyle/>
          <a:p>
            <a:r>
              <a:rPr lang="en-US" dirty="0"/>
              <a:t>This is a headline</a:t>
            </a:r>
          </a:p>
        </p:txBody>
      </p:sp>
      <p:sp>
        <p:nvSpPr>
          <p:cNvPr id="8" name="Slide Number Placeholder 5">
            <a:extLst>
              <a:ext uri="{FF2B5EF4-FFF2-40B4-BE49-F238E27FC236}">
                <a16:creationId xmlns:a16="http://schemas.microsoft.com/office/drawing/2014/main" id="{1F696DCA-73AD-9BC4-3735-89BE92EB7109}"/>
              </a:ext>
            </a:extLst>
          </p:cNvPr>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tx1">
                    <a:lumMod val="50000"/>
                    <a:lumOff val="5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pic>
        <p:nvPicPr>
          <p:cNvPr id="9" name="Picture 8" descr="Icon&#10;&#10;Description automatically generated with medium confidence">
            <a:extLst>
              <a:ext uri="{FF2B5EF4-FFF2-40B4-BE49-F238E27FC236}">
                <a16:creationId xmlns:a16="http://schemas.microsoft.com/office/drawing/2014/main" id="{06812B56-D4A1-DF19-9620-F6A7482A225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9600" y="6286135"/>
            <a:ext cx="457200" cy="258618"/>
          </a:xfrm>
          <a:prstGeom prst="rect">
            <a:avLst/>
          </a:prstGeom>
        </p:spPr>
      </p:pic>
    </p:spTree>
    <p:extLst>
      <p:ext uri="{BB962C8B-B14F-4D97-AF65-F5344CB8AC3E}">
        <p14:creationId xmlns:p14="http://schemas.microsoft.com/office/powerpoint/2010/main" val="62245973"/>
      </p:ext>
    </p:extLst>
  </p:cSld>
  <p:clrMapOvr>
    <a:masterClrMapping/>
  </p:clrMapOvr>
  <p:extLst>
    <p:ext uri="{DCECCB84-F9BA-43D5-87BE-67443E8EF086}">
      <p15:sldGuideLst xmlns:p15="http://schemas.microsoft.com/office/powerpoint/2012/main">
        <p15:guide id="1" pos="3795">
          <p15:clr>
            <a:srgbClr val="5ACBF0"/>
          </p15:clr>
        </p15:guide>
        <p15:guide id="2" pos="388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eadline | Subheadline | Three Column Body">
    <p:spTree>
      <p:nvGrpSpPr>
        <p:cNvPr id="1" name=""/>
        <p:cNvGrpSpPr/>
        <p:nvPr/>
      </p:nvGrpSpPr>
      <p:grpSpPr>
        <a:xfrm>
          <a:off x="0" y="0"/>
          <a:ext cx="0" cy="0"/>
          <a:chOff x="0" y="0"/>
          <a:chExt cx="0" cy="0"/>
        </a:xfrm>
      </p:grpSpPr>
      <p:sp>
        <p:nvSpPr>
          <p:cNvPr id="23" name="Picture Placeholder 2">
            <a:extLst>
              <a:ext uri="{FF2B5EF4-FFF2-40B4-BE49-F238E27FC236}">
                <a16:creationId xmlns:a16="http://schemas.microsoft.com/office/drawing/2014/main" id="{7856AF3E-B090-5F45-9D26-46D031177A88}"/>
              </a:ext>
            </a:extLst>
          </p:cNvPr>
          <p:cNvSpPr>
            <a:spLocks noGrp="1"/>
          </p:cNvSpPr>
          <p:nvPr>
            <p:ph type="pic" sz="quarter" idx="18"/>
          </p:nvPr>
        </p:nvSpPr>
        <p:spPr>
          <a:xfrm>
            <a:off x="719604" y="2500276"/>
            <a:ext cx="3480360" cy="3312138"/>
          </a:xfrm>
          <a:solidFill>
            <a:schemeClr val="tx2">
              <a:lumMod val="90000"/>
              <a:lumOff val="10000"/>
            </a:schemeClr>
          </a:solidFill>
        </p:spPr>
        <p:txBody>
          <a:bodyPr bIns="972000" anchor="ctr">
            <a:noAutofit/>
          </a:bodyPr>
          <a:lstStyle>
            <a:lvl1pPr algn="ctr">
              <a:buNone/>
              <a:defRPr sz="1600"/>
            </a:lvl1pPr>
          </a:lstStyle>
          <a:p>
            <a:endParaRPr lang="en-US"/>
          </a:p>
        </p:txBody>
      </p:sp>
      <p:sp>
        <p:nvSpPr>
          <p:cNvPr id="25" name="Text Placeholder 23">
            <a:extLst>
              <a:ext uri="{FF2B5EF4-FFF2-40B4-BE49-F238E27FC236}">
                <a16:creationId xmlns:a16="http://schemas.microsoft.com/office/drawing/2014/main" id="{D95CDF08-3C0A-8545-9972-CA8FFF8F45DA}"/>
              </a:ext>
            </a:extLst>
          </p:cNvPr>
          <p:cNvSpPr>
            <a:spLocks noGrp="1"/>
          </p:cNvSpPr>
          <p:nvPr>
            <p:ph idx="1"/>
          </p:nvPr>
        </p:nvSpPr>
        <p:spPr>
          <a:xfrm>
            <a:off x="4369268" y="2501993"/>
            <a:ext cx="3480360" cy="1831271"/>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3">
            <a:extLst>
              <a:ext uri="{FF2B5EF4-FFF2-40B4-BE49-F238E27FC236}">
                <a16:creationId xmlns:a16="http://schemas.microsoft.com/office/drawing/2014/main" id="{F9734DB7-4573-E54D-99BE-47F24BC6743C}"/>
              </a:ext>
            </a:extLst>
          </p:cNvPr>
          <p:cNvSpPr>
            <a:spLocks noGrp="1"/>
          </p:cNvSpPr>
          <p:nvPr>
            <p:ph idx="19"/>
          </p:nvPr>
        </p:nvSpPr>
        <p:spPr>
          <a:xfrm>
            <a:off x="7979804" y="2501993"/>
            <a:ext cx="3480360" cy="1831271"/>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4">
            <a:extLst>
              <a:ext uri="{FF2B5EF4-FFF2-40B4-BE49-F238E27FC236}">
                <a16:creationId xmlns:a16="http://schemas.microsoft.com/office/drawing/2014/main" id="{085D77F4-AEF8-559D-7E53-B1ED1CC28554}"/>
              </a:ext>
            </a:extLst>
          </p:cNvPr>
          <p:cNvSpPr>
            <a:spLocks noGrp="1"/>
          </p:cNvSpPr>
          <p:nvPr>
            <p:ph type="body" sz="quarter" idx="15" hasCustomPrompt="1"/>
          </p:nvPr>
        </p:nvSpPr>
        <p:spPr>
          <a:xfrm>
            <a:off x="731838" y="1157783"/>
            <a:ext cx="10728323" cy="669414"/>
          </a:xfrm>
          <a:prstGeom prst="rect">
            <a:avLst/>
          </a:prstGeom>
        </p:spPr>
        <p:txBody>
          <a:bodyPr lIns="0" tIns="0" rIns="0" bIns="0"/>
          <a:lstStyle>
            <a:lvl1pPr marL="0" indent="0">
              <a:lnSpc>
                <a:spcPct val="110000"/>
              </a:lnSpc>
              <a:spcAft>
                <a:spcPts val="1000"/>
              </a:spcAft>
              <a:buNone/>
              <a:defRPr sz="2000" baseline="0">
                <a:solidFill>
                  <a:schemeClr val="accent1"/>
                </a:solidFill>
                <a:latin typeface="Poppins Light" panose="00000400000000000000" pitchFamily="2" charset="0"/>
                <a:cs typeface="Poppins Light" panose="00000400000000000000" pitchFamily="2" charset="0"/>
              </a:defRPr>
            </a:lvl1pPr>
          </a:lstStyle>
          <a:p>
            <a:pPr lvl="0"/>
            <a:r>
              <a:rPr lang="en-US" dirty="0"/>
              <a:t>This is a subheading.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a:t>
            </a:r>
          </a:p>
        </p:txBody>
      </p:sp>
      <p:pic>
        <p:nvPicPr>
          <p:cNvPr id="5" name="Picture 4">
            <a:extLst>
              <a:ext uri="{FF2B5EF4-FFF2-40B4-BE49-F238E27FC236}">
                <a16:creationId xmlns:a16="http://schemas.microsoft.com/office/drawing/2014/main" id="{0CAAE25E-43F4-3231-5D98-DA6CEC4847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6350" y="0"/>
            <a:ext cx="12188952" cy="851574"/>
          </a:xfrm>
          <a:prstGeom prst="rect">
            <a:avLst/>
          </a:prstGeom>
        </p:spPr>
      </p:pic>
      <p:sp>
        <p:nvSpPr>
          <p:cNvPr id="10" name="Title Placeholder 22">
            <a:extLst>
              <a:ext uri="{FF2B5EF4-FFF2-40B4-BE49-F238E27FC236}">
                <a16:creationId xmlns:a16="http://schemas.microsoft.com/office/drawing/2014/main" id="{2679C80B-0D61-368A-9AF5-385915E1928D}"/>
              </a:ext>
            </a:extLst>
          </p:cNvPr>
          <p:cNvSpPr>
            <a:spLocks noGrp="1"/>
          </p:cNvSpPr>
          <p:nvPr>
            <p:ph type="title" hasCustomPrompt="1"/>
          </p:nvPr>
        </p:nvSpPr>
        <p:spPr>
          <a:xfrm>
            <a:off x="731838" y="630659"/>
            <a:ext cx="10728322" cy="455509"/>
          </a:xfrm>
          <a:prstGeom prst="rect">
            <a:avLst/>
          </a:prstGeom>
        </p:spPr>
        <p:txBody>
          <a:bodyPr vert="horz" wrap="square" lIns="0" tIns="0" rIns="0" bIns="0" rtlCol="0" anchor="ctr">
            <a:spAutoFit/>
          </a:bodyPr>
          <a:lstStyle/>
          <a:p>
            <a:r>
              <a:rPr lang="en-US" dirty="0"/>
              <a:t>This is a headline</a:t>
            </a:r>
          </a:p>
        </p:txBody>
      </p:sp>
      <p:sp>
        <p:nvSpPr>
          <p:cNvPr id="3" name="Slide Number Placeholder 5">
            <a:extLst>
              <a:ext uri="{FF2B5EF4-FFF2-40B4-BE49-F238E27FC236}">
                <a16:creationId xmlns:a16="http://schemas.microsoft.com/office/drawing/2014/main" id="{CAE5BADF-F096-733D-A790-59E7FBB54939}"/>
              </a:ext>
            </a:extLst>
          </p:cNvPr>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tx1">
                    <a:lumMod val="50000"/>
                    <a:lumOff val="5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pic>
        <p:nvPicPr>
          <p:cNvPr id="4" name="Picture 3" descr="Icon&#10;&#10;Description automatically generated with medium confidence">
            <a:extLst>
              <a:ext uri="{FF2B5EF4-FFF2-40B4-BE49-F238E27FC236}">
                <a16:creationId xmlns:a16="http://schemas.microsoft.com/office/drawing/2014/main" id="{3D67DF2B-3EE6-FC99-7709-124922DDFC7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9600" y="6286135"/>
            <a:ext cx="457200" cy="258618"/>
          </a:xfrm>
          <a:prstGeom prst="rect">
            <a:avLst/>
          </a:prstGeom>
        </p:spPr>
      </p:pic>
    </p:spTree>
    <p:extLst>
      <p:ext uri="{BB962C8B-B14F-4D97-AF65-F5344CB8AC3E}">
        <p14:creationId xmlns:p14="http://schemas.microsoft.com/office/powerpoint/2010/main" val="1464715934"/>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Line | Subheadline | Four Column Body">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4030DB-A3E4-31EC-63D8-26AA585DF92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6350" y="0"/>
            <a:ext cx="12188952" cy="851574"/>
          </a:xfrm>
          <a:prstGeom prst="rect">
            <a:avLst/>
          </a:prstGeom>
        </p:spPr>
      </p:pic>
      <p:sp>
        <p:nvSpPr>
          <p:cNvPr id="25" name="Text Placeholder 23">
            <a:extLst>
              <a:ext uri="{FF2B5EF4-FFF2-40B4-BE49-F238E27FC236}">
                <a16:creationId xmlns:a16="http://schemas.microsoft.com/office/drawing/2014/main" id="{46DEE2DA-84D2-6941-8A88-E29564D30A67}"/>
              </a:ext>
            </a:extLst>
          </p:cNvPr>
          <p:cNvSpPr>
            <a:spLocks noGrp="1"/>
          </p:cNvSpPr>
          <p:nvPr>
            <p:ph idx="1"/>
          </p:nvPr>
        </p:nvSpPr>
        <p:spPr>
          <a:xfrm>
            <a:off x="731837" y="2501993"/>
            <a:ext cx="2574926" cy="2738442"/>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4">
            <a:extLst>
              <a:ext uri="{FF2B5EF4-FFF2-40B4-BE49-F238E27FC236}">
                <a16:creationId xmlns:a16="http://schemas.microsoft.com/office/drawing/2014/main" id="{AB28221D-35A3-512A-39A9-153193ACF180}"/>
              </a:ext>
            </a:extLst>
          </p:cNvPr>
          <p:cNvSpPr>
            <a:spLocks noGrp="1"/>
          </p:cNvSpPr>
          <p:nvPr>
            <p:ph type="body" sz="quarter" idx="15" hasCustomPrompt="1"/>
          </p:nvPr>
        </p:nvSpPr>
        <p:spPr>
          <a:xfrm>
            <a:off x="731838" y="1157783"/>
            <a:ext cx="10728324" cy="669414"/>
          </a:xfrm>
          <a:prstGeom prst="rect">
            <a:avLst/>
          </a:prstGeom>
        </p:spPr>
        <p:txBody>
          <a:bodyPr lIns="0" tIns="0" rIns="0" bIns="0"/>
          <a:lstStyle>
            <a:lvl1pPr marL="0" indent="0">
              <a:lnSpc>
                <a:spcPct val="110000"/>
              </a:lnSpc>
              <a:spcAft>
                <a:spcPts val="1000"/>
              </a:spcAft>
              <a:buNone/>
              <a:defRPr sz="2000" baseline="0">
                <a:solidFill>
                  <a:schemeClr val="bg1"/>
                </a:solidFill>
                <a:latin typeface="Poppins Light" panose="00000400000000000000" pitchFamily="2" charset="0"/>
                <a:cs typeface="Poppins Light" panose="00000400000000000000" pitchFamily="2" charset="0"/>
              </a:defRPr>
            </a:lvl1pPr>
          </a:lstStyle>
          <a:p>
            <a:pPr lvl="0"/>
            <a:r>
              <a:rPr lang="en-US" dirty="0"/>
              <a:t>This is a subheading.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a:t>
            </a:r>
          </a:p>
        </p:txBody>
      </p:sp>
      <p:sp>
        <p:nvSpPr>
          <p:cNvPr id="4" name="Title Placeholder 22">
            <a:extLst>
              <a:ext uri="{FF2B5EF4-FFF2-40B4-BE49-F238E27FC236}">
                <a16:creationId xmlns:a16="http://schemas.microsoft.com/office/drawing/2014/main" id="{ED76C56A-969D-E833-0D7E-F8F80A93870E}"/>
              </a:ext>
            </a:extLst>
          </p:cNvPr>
          <p:cNvSpPr>
            <a:spLocks noGrp="1"/>
          </p:cNvSpPr>
          <p:nvPr>
            <p:ph type="title" hasCustomPrompt="1"/>
          </p:nvPr>
        </p:nvSpPr>
        <p:spPr>
          <a:xfrm>
            <a:off x="731837" y="630659"/>
            <a:ext cx="10728323" cy="455509"/>
          </a:xfrm>
          <a:prstGeom prst="rect">
            <a:avLst/>
          </a:prstGeom>
        </p:spPr>
        <p:txBody>
          <a:bodyPr vert="horz" wrap="square" lIns="0" tIns="0" rIns="0" bIns="0" rtlCol="0" anchor="ctr">
            <a:spAutoFit/>
          </a:bodyPr>
          <a:lstStyle/>
          <a:p>
            <a:r>
              <a:rPr lang="en-US" dirty="0"/>
              <a:t>This is a headline</a:t>
            </a:r>
          </a:p>
        </p:txBody>
      </p:sp>
      <p:sp>
        <p:nvSpPr>
          <p:cNvPr id="5" name="Text Placeholder 23">
            <a:extLst>
              <a:ext uri="{FF2B5EF4-FFF2-40B4-BE49-F238E27FC236}">
                <a16:creationId xmlns:a16="http://schemas.microsoft.com/office/drawing/2014/main" id="{08458916-0C65-5D8B-BE29-3C949E1109A1}"/>
              </a:ext>
            </a:extLst>
          </p:cNvPr>
          <p:cNvSpPr>
            <a:spLocks noGrp="1"/>
          </p:cNvSpPr>
          <p:nvPr>
            <p:ph idx="16"/>
          </p:nvPr>
        </p:nvSpPr>
        <p:spPr>
          <a:xfrm>
            <a:off x="3465097" y="2501993"/>
            <a:ext cx="2574926" cy="2738442"/>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3">
            <a:extLst>
              <a:ext uri="{FF2B5EF4-FFF2-40B4-BE49-F238E27FC236}">
                <a16:creationId xmlns:a16="http://schemas.microsoft.com/office/drawing/2014/main" id="{EE61B9A0-C08F-33E8-B4D3-E65AA92BEC9E}"/>
              </a:ext>
            </a:extLst>
          </p:cNvPr>
          <p:cNvSpPr>
            <a:spLocks noGrp="1"/>
          </p:cNvSpPr>
          <p:nvPr>
            <p:ph idx="17"/>
          </p:nvPr>
        </p:nvSpPr>
        <p:spPr>
          <a:xfrm>
            <a:off x="6172200" y="2501993"/>
            <a:ext cx="2574926" cy="2738442"/>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3">
            <a:extLst>
              <a:ext uri="{FF2B5EF4-FFF2-40B4-BE49-F238E27FC236}">
                <a16:creationId xmlns:a16="http://schemas.microsoft.com/office/drawing/2014/main" id="{1F824149-6C8B-DB0A-67EE-529C29E403F9}"/>
              </a:ext>
            </a:extLst>
          </p:cNvPr>
          <p:cNvSpPr>
            <a:spLocks noGrp="1"/>
          </p:cNvSpPr>
          <p:nvPr>
            <p:ph idx="18"/>
          </p:nvPr>
        </p:nvSpPr>
        <p:spPr>
          <a:xfrm>
            <a:off x="8905460" y="2501993"/>
            <a:ext cx="2574926" cy="2738442"/>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26E815E2-32E4-BD4D-A4A4-8C39B0BDBE86}"/>
              </a:ext>
            </a:extLst>
          </p:cNvPr>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tx1">
                    <a:lumMod val="50000"/>
                    <a:lumOff val="5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pic>
        <p:nvPicPr>
          <p:cNvPr id="12" name="Picture 11" descr="Icon&#10;&#10;Description automatically generated with medium confidence">
            <a:extLst>
              <a:ext uri="{FF2B5EF4-FFF2-40B4-BE49-F238E27FC236}">
                <a16:creationId xmlns:a16="http://schemas.microsoft.com/office/drawing/2014/main" id="{C791730D-8C98-B1B8-46D2-2A4681BCD49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9600" y="6286135"/>
            <a:ext cx="457200" cy="258618"/>
          </a:xfrm>
          <a:prstGeom prst="rect">
            <a:avLst/>
          </a:prstGeom>
        </p:spPr>
      </p:pic>
    </p:spTree>
    <p:extLst>
      <p:ext uri="{BB962C8B-B14F-4D97-AF65-F5344CB8AC3E}">
        <p14:creationId xmlns:p14="http://schemas.microsoft.com/office/powerpoint/2010/main" val="3565340986"/>
      </p:ext>
    </p:extLst>
  </p:cSld>
  <p:clrMapOvr>
    <a:masterClrMapping/>
  </p:clrMapOvr>
  <p:extLst>
    <p:ext uri="{DCECCB84-F9BA-43D5-87BE-67443E8EF086}">
      <p15:sldGuideLst xmlns:p15="http://schemas.microsoft.com/office/powerpoint/2012/main">
        <p15:guide id="1" pos="3795">
          <p15:clr>
            <a:srgbClr val="5ACBF0"/>
          </p15:clr>
        </p15:guide>
        <p15:guide id="2" pos="3885">
          <p15:clr>
            <a:srgbClr val="5ACBF0"/>
          </p15:clr>
        </p15:guide>
        <p15:guide id="3" pos="2083">
          <p15:clr>
            <a:srgbClr val="5ACBF0"/>
          </p15:clr>
        </p15:guide>
        <p15:guide id="4" pos="2170">
          <p15:clr>
            <a:srgbClr val="5ACBF0"/>
          </p15:clr>
        </p15:guide>
        <p15:guide id="5" pos="5505">
          <p15:clr>
            <a:srgbClr val="5ACBF0"/>
          </p15:clr>
        </p15:guide>
        <p15:guide id="6" pos="5609">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703ADC8-9150-01FA-3173-A179CC7A200F}"/>
              </a:ext>
            </a:extLst>
          </p:cNvPr>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tx1">
                    <a:lumMod val="50000"/>
                    <a:lumOff val="5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pic>
        <p:nvPicPr>
          <p:cNvPr id="7" name="Picture 6" descr="Icon&#10;&#10;Description automatically generated with medium confidence">
            <a:extLst>
              <a:ext uri="{FF2B5EF4-FFF2-40B4-BE49-F238E27FC236}">
                <a16:creationId xmlns:a16="http://schemas.microsoft.com/office/drawing/2014/main" id="{34B9114E-5BAF-EAA6-7078-30F79118186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9600" y="6286135"/>
            <a:ext cx="457200" cy="258618"/>
          </a:xfrm>
          <a:prstGeom prst="rect">
            <a:avLst/>
          </a:prstGeom>
        </p:spPr>
      </p:pic>
      <p:pic>
        <p:nvPicPr>
          <p:cNvPr id="2" name="Picture 1">
            <a:extLst>
              <a:ext uri="{FF2B5EF4-FFF2-40B4-BE49-F238E27FC236}">
                <a16:creationId xmlns:a16="http://schemas.microsoft.com/office/drawing/2014/main" id="{02BF75A8-D09A-A855-FD93-AE2901B2EA2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flipV="1">
            <a:off x="6350" y="0"/>
            <a:ext cx="12188952" cy="313247"/>
          </a:xfrm>
          <a:prstGeom prst="rect">
            <a:avLst/>
          </a:prstGeom>
        </p:spPr>
      </p:pic>
    </p:spTree>
    <p:extLst>
      <p:ext uri="{BB962C8B-B14F-4D97-AF65-F5344CB8AC3E}">
        <p14:creationId xmlns:p14="http://schemas.microsoft.com/office/powerpoint/2010/main" val="3132059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am Photos | Large">
    <p:spTree>
      <p:nvGrpSpPr>
        <p:cNvPr id="1" name=""/>
        <p:cNvGrpSpPr/>
        <p:nvPr/>
      </p:nvGrpSpPr>
      <p:grpSpPr>
        <a:xfrm>
          <a:off x="0" y="0"/>
          <a:ext cx="0" cy="0"/>
          <a:chOff x="0" y="0"/>
          <a:chExt cx="0" cy="0"/>
        </a:xfrm>
      </p:grpSpPr>
      <p:sp>
        <p:nvSpPr>
          <p:cNvPr id="7" name="Rectangle 6"/>
          <p:cNvSpPr/>
          <p:nvPr userDrawn="1"/>
        </p:nvSpPr>
        <p:spPr>
          <a:xfrm>
            <a:off x="731838" y="3919130"/>
            <a:ext cx="2284412" cy="22102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5"/>
          </p:nvPr>
        </p:nvSpPr>
        <p:spPr>
          <a:xfrm>
            <a:off x="731838" y="1299515"/>
            <a:ext cx="2284412" cy="2619616"/>
          </a:xfrm>
          <a:solidFill>
            <a:schemeClr val="bg2"/>
          </a:solidFill>
        </p:spPr>
        <p:txBody>
          <a:bodyPr bIns="1008000" anchor="ctr">
            <a:noAutofit/>
          </a:bodyPr>
          <a:lstStyle>
            <a:lvl1pPr algn="ctr">
              <a:buNone/>
              <a:defRPr sz="1600"/>
            </a:lvl1pPr>
          </a:lstStyle>
          <a:p>
            <a:endParaRPr lang="en-US"/>
          </a:p>
        </p:txBody>
      </p:sp>
      <p:sp>
        <p:nvSpPr>
          <p:cNvPr id="6" name="Text Placeholder 5"/>
          <p:cNvSpPr>
            <a:spLocks noGrp="1"/>
          </p:cNvSpPr>
          <p:nvPr>
            <p:ph type="body" sz="quarter" idx="16" hasCustomPrompt="1"/>
          </p:nvPr>
        </p:nvSpPr>
        <p:spPr>
          <a:xfrm>
            <a:off x="861238" y="4102068"/>
            <a:ext cx="2030818" cy="541687"/>
          </a:xfrm>
        </p:spPr>
        <p:txBody>
          <a:bodyPr>
            <a:spAutoFit/>
          </a:bodyPr>
          <a:lstStyle>
            <a:lvl1pPr marL="0" indent="0">
              <a:spcBef>
                <a:spcPts val="0"/>
              </a:spcBef>
              <a:spcAft>
                <a:spcPts val="0"/>
              </a:spcAft>
              <a:buFont typeface="Arial" panose="020B0604020202020204" pitchFamily="34" charset="0"/>
              <a:buNone/>
              <a:defRPr sz="1600" baseline="0">
                <a:solidFill>
                  <a:schemeClr val="bg1"/>
                </a:solidFill>
                <a:latin typeface="+mj-lt"/>
              </a:defRPr>
            </a:lvl1pPr>
          </a:lstStyle>
          <a:p>
            <a:pPr lvl="0"/>
            <a:r>
              <a:rPr lang="en-US" dirty="0"/>
              <a:t>First name </a:t>
            </a:r>
            <a:br>
              <a:rPr lang="en-US" dirty="0"/>
            </a:br>
            <a:r>
              <a:rPr lang="en-US" dirty="0"/>
              <a:t>Last Name</a:t>
            </a:r>
          </a:p>
        </p:txBody>
      </p:sp>
      <p:sp>
        <p:nvSpPr>
          <p:cNvPr id="22" name="Text Placeholder 5"/>
          <p:cNvSpPr>
            <a:spLocks noGrp="1"/>
          </p:cNvSpPr>
          <p:nvPr>
            <p:ph type="body" sz="quarter" idx="17" hasCustomPrompt="1"/>
          </p:nvPr>
        </p:nvSpPr>
        <p:spPr>
          <a:xfrm>
            <a:off x="861238" y="4947668"/>
            <a:ext cx="2030818" cy="181973"/>
          </a:xfrm>
        </p:spPr>
        <p:txBody>
          <a:bodyPr/>
          <a:lstStyle>
            <a:lvl1pPr>
              <a:spcBef>
                <a:spcPts val="0"/>
              </a:spcBef>
              <a:spcAft>
                <a:spcPts val="0"/>
              </a:spcAft>
              <a:buNone/>
              <a:defRPr sz="1100" baseline="0">
                <a:solidFill>
                  <a:schemeClr val="bg1"/>
                </a:solidFill>
                <a:latin typeface="+mn-lt"/>
              </a:defRPr>
            </a:lvl1pPr>
          </a:lstStyle>
          <a:p>
            <a:pPr lvl="0"/>
            <a:r>
              <a:rPr lang="en-US" dirty="0"/>
              <a:t>Job Title</a:t>
            </a:r>
          </a:p>
        </p:txBody>
      </p:sp>
      <p:sp>
        <p:nvSpPr>
          <p:cNvPr id="24" name="Text Placeholder 5"/>
          <p:cNvSpPr>
            <a:spLocks noGrp="1"/>
          </p:cNvSpPr>
          <p:nvPr>
            <p:ph type="body" sz="quarter" idx="18" hasCustomPrompt="1"/>
          </p:nvPr>
        </p:nvSpPr>
        <p:spPr>
          <a:xfrm>
            <a:off x="861238" y="5176031"/>
            <a:ext cx="2030818" cy="368178"/>
          </a:xfrm>
        </p:spPr>
        <p:txBody>
          <a:bodyPr/>
          <a:lstStyle>
            <a:lvl1pPr>
              <a:spcBef>
                <a:spcPts val="0"/>
              </a:spcBef>
              <a:spcAft>
                <a:spcPts val="0"/>
              </a:spcAft>
              <a:buNone/>
              <a:defRPr sz="1100" baseline="0">
                <a:solidFill>
                  <a:schemeClr val="bg1"/>
                </a:solidFill>
                <a:latin typeface="+mn-lt"/>
              </a:defRPr>
            </a:lvl1pPr>
          </a:lstStyle>
          <a:p>
            <a:pPr lvl="0"/>
            <a:r>
              <a:rPr lang="en-US" noProof="0" dirty="0" err="1"/>
              <a:t>name.surename@suse.com</a:t>
            </a:r>
            <a:endParaRPr lang="en-US" noProof="0" dirty="0"/>
          </a:p>
          <a:p>
            <a:pPr lvl="0"/>
            <a:r>
              <a:rPr lang="en-US" noProof="0" dirty="0"/>
              <a:t>+49 123 456 789</a:t>
            </a:r>
          </a:p>
        </p:txBody>
      </p:sp>
      <p:sp>
        <p:nvSpPr>
          <p:cNvPr id="26" name="Rectangle 25"/>
          <p:cNvSpPr/>
          <p:nvPr userDrawn="1"/>
        </p:nvSpPr>
        <p:spPr>
          <a:xfrm>
            <a:off x="3143250" y="3919130"/>
            <a:ext cx="2284412" cy="2210207"/>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icture Placeholder 2"/>
          <p:cNvSpPr>
            <a:spLocks noGrp="1"/>
          </p:cNvSpPr>
          <p:nvPr>
            <p:ph type="pic" sz="quarter" idx="19"/>
          </p:nvPr>
        </p:nvSpPr>
        <p:spPr>
          <a:xfrm>
            <a:off x="3143250" y="1299515"/>
            <a:ext cx="2284412" cy="2619616"/>
          </a:xfrm>
          <a:solidFill>
            <a:schemeClr val="bg2"/>
          </a:solidFill>
        </p:spPr>
        <p:txBody>
          <a:bodyPr bIns="1008000" anchor="ctr">
            <a:noAutofit/>
          </a:bodyPr>
          <a:lstStyle>
            <a:lvl1pPr algn="ctr">
              <a:buNone/>
              <a:defRPr sz="1600"/>
            </a:lvl1pPr>
          </a:lstStyle>
          <a:p>
            <a:endParaRPr lang="en-US"/>
          </a:p>
        </p:txBody>
      </p:sp>
      <p:sp>
        <p:nvSpPr>
          <p:cNvPr id="33" name="Rectangle 32"/>
          <p:cNvSpPr/>
          <p:nvPr userDrawn="1"/>
        </p:nvSpPr>
        <p:spPr>
          <a:xfrm>
            <a:off x="5556251" y="3919130"/>
            <a:ext cx="2284412" cy="2210207"/>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icture Placeholder 2"/>
          <p:cNvSpPr>
            <a:spLocks noGrp="1"/>
          </p:cNvSpPr>
          <p:nvPr>
            <p:ph type="pic" sz="quarter" idx="23"/>
          </p:nvPr>
        </p:nvSpPr>
        <p:spPr>
          <a:xfrm>
            <a:off x="5556251" y="1299515"/>
            <a:ext cx="2284412" cy="2619616"/>
          </a:xfrm>
          <a:solidFill>
            <a:schemeClr val="bg2"/>
          </a:solidFill>
        </p:spPr>
        <p:txBody>
          <a:bodyPr bIns="1008000" anchor="ctr">
            <a:noAutofit/>
          </a:bodyPr>
          <a:lstStyle>
            <a:lvl1pPr algn="ctr">
              <a:buNone/>
              <a:defRPr sz="1600"/>
            </a:lvl1pPr>
          </a:lstStyle>
          <a:p>
            <a:endParaRPr lang="en-US"/>
          </a:p>
        </p:txBody>
      </p:sp>
      <p:sp>
        <p:nvSpPr>
          <p:cNvPr id="38" name="Rectangle 37"/>
          <p:cNvSpPr/>
          <p:nvPr userDrawn="1"/>
        </p:nvSpPr>
        <p:spPr>
          <a:xfrm>
            <a:off x="7969250" y="3919130"/>
            <a:ext cx="2284412" cy="2210207"/>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Picture Placeholder 2"/>
          <p:cNvSpPr>
            <a:spLocks noGrp="1"/>
          </p:cNvSpPr>
          <p:nvPr>
            <p:ph type="pic" sz="quarter" idx="27"/>
          </p:nvPr>
        </p:nvSpPr>
        <p:spPr>
          <a:xfrm>
            <a:off x="7969250" y="1299515"/>
            <a:ext cx="2284412" cy="2619616"/>
          </a:xfrm>
          <a:solidFill>
            <a:schemeClr val="bg2"/>
          </a:solidFill>
        </p:spPr>
        <p:txBody>
          <a:bodyPr bIns="1008000" anchor="ctr">
            <a:noAutofit/>
          </a:bodyPr>
          <a:lstStyle>
            <a:lvl1pPr algn="ctr">
              <a:buNone/>
              <a:defRPr sz="1600"/>
            </a:lvl1pPr>
          </a:lstStyle>
          <a:p>
            <a:endParaRPr lang="en-US"/>
          </a:p>
        </p:txBody>
      </p:sp>
      <p:sp>
        <p:nvSpPr>
          <p:cNvPr id="2" name="Text Placeholder 5">
            <a:extLst>
              <a:ext uri="{FF2B5EF4-FFF2-40B4-BE49-F238E27FC236}">
                <a16:creationId xmlns:a16="http://schemas.microsoft.com/office/drawing/2014/main" id="{5EE15B75-E3E1-4961-E053-5C297F63CC66}"/>
              </a:ext>
            </a:extLst>
          </p:cNvPr>
          <p:cNvSpPr>
            <a:spLocks noGrp="1"/>
          </p:cNvSpPr>
          <p:nvPr>
            <p:ph type="body" sz="quarter" idx="31" hasCustomPrompt="1"/>
          </p:nvPr>
        </p:nvSpPr>
        <p:spPr>
          <a:xfrm>
            <a:off x="861238" y="4673348"/>
            <a:ext cx="2030818" cy="169277"/>
          </a:xfrm>
        </p:spPr>
        <p:txBody>
          <a:bodyPr/>
          <a:lstStyle>
            <a:lvl1pPr>
              <a:spcBef>
                <a:spcPts val="0"/>
              </a:spcBef>
              <a:spcAft>
                <a:spcPts val="0"/>
              </a:spcAft>
              <a:buNone/>
              <a:defRPr sz="1000" baseline="0">
                <a:solidFill>
                  <a:schemeClr val="bg1"/>
                </a:solidFill>
                <a:latin typeface="+mn-lt"/>
              </a:defRPr>
            </a:lvl1pPr>
          </a:lstStyle>
          <a:p>
            <a:pPr lvl="0"/>
            <a:r>
              <a:rPr lang="en-US" dirty="0"/>
              <a:t>Pronouns</a:t>
            </a:r>
          </a:p>
        </p:txBody>
      </p:sp>
      <p:sp>
        <p:nvSpPr>
          <p:cNvPr id="10" name="Text Placeholder 5">
            <a:extLst>
              <a:ext uri="{FF2B5EF4-FFF2-40B4-BE49-F238E27FC236}">
                <a16:creationId xmlns:a16="http://schemas.microsoft.com/office/drawing/2014/main" id="{B7327D7A-5FFE-54C6-52D5-19A545BF1928}"/>
              </a:ext>
            </a:extLst>
          </p:cNvPr>
          <p:cNvSpPr>
            <a:spLocks noGrp="1"/>
          </p:cNvSpPr>
          <p:nvPr>
            <p:ph type="body" sz="quarter" idx="32" hasCustomPrompt="1"/>
          </p:nvPr>
        </p:nvSpPr>
        <p:spPr>
          <a:xfrm>
            <a:off x="3272206" y="4099440"/>
            <a:ext cx="2030818" cy="541687"/>
          </a:xfrm>
        </p:spPr>
        <p:txBody>
          <a:bodyPr>
            <a:spAutoFit/>
          </a:bodyPr>
          <a:lstStyle>
            <a:lvl1pPr marL="0" indent="0">
              <a:spcBef>
                <a:spcPts val="0"/>
              </a:spcBef>
              <a:spcAft>
                <a:spcPts val="0"/>
              </a:spcAft>
              <a:buFont typeface="Arial" panose="020B0604020202020204" pitchFamily="34" charset="0"/>
              <a:buNone/>
              <a:defRPr sz="1600" baseline="0">
                <a:solidFill>
                  <a:schemeClr val="bg1"/>
                </a:solidFill>
                <a:latin typeface="+mj-lt"/>
              </a:defRPr>
            </a:lvl1pPr>
          </a:lstStyle>
          <a:p>
            <a:pPr lvl="0"/>
            <a:r>
              <a:rPr lang="en-US" dirty="0"/>
              <a:t>First name </a:t>
            </a:r>
            <a:br>
              <a:rPr lang="en-US" dirty="0"/>
            </a:br>
            <a:r>
              <a:rPr lang="en-US" dirty="0"/>
              <a:t>Last Name</a:t>
            </a:r>
          </a:p>
        </p:txBody>
      </p:sp>
      <p:sp>
        <p:nvSpPr>
          <p:cNvPr id="11" name="Text Placeholder 5">
            <a:extLst>
              <a:ext uri="{FF2B5EF4-FFF2-40B4-BE49-F238E27FC236}">
                <a16:creationId xmlns:a16="http://schemas.microsoft.com/office/drawing/2014/main" id="{BEFCFB91-7C25-4B82-4687-1622B28EF0AE}"/>
              </a:ext>
            </a:extLst>
          </p:cNvPr>
          <p:cNvSpPr>
            <a:spLocks noGrp="1"/>
          </p:cNvSpPr>
          <p:nvPr>
            <p:ph type="body" sz="quarter" idx="33" hasCustomPrompt="1"/>
          </p:nvPr>
        </p:nvSpPr>
        <p:spPr>
          <a:xfrm>
            <a:off x="3272206" y="4945040"/>
            <a:ext cx="2030818" cy="181973"/>
          </a:xfrm>
        </p:spPr>
        <p:txBody>
          <a:bodyPr/>
          <a:lstStyle>
            <a:lvl1pPr>
              <a:spcBef>
                <a:spcPts val="0"/>
              </a:spcBef>
              <a:spcAft>
                <a:spcPts val="0"/>
              </a:spcAft>
              <a:buNone/>
              <a:defRPr sz="1100" baseline="0">
                <a:solidFill>
                  <a:schemeClr val="bg1"/>
                </a:solidFill>
                <a:latin typeface="+mn-lt"/>
              </a:defRPr>
            </a:lvl1pPr>
          </a:lstStyle>
          <a:p>
            <a:pPr lvl="0"/>
            <a:r>
              <a:rPr lang="en-US" dirty="0"/>
              <a:t>Job Title</a:t>
            </a:r>
          </a:p>
        </p:txBody>
      </p:sp>
      <p:sp>
        <p:nvSpPr>
          <p:cNvPr id="12" name="Text Placeholder 5">
            <a:extLst>
              <a:ext uri="{FF2B5EF4-FFF2-40B4-BE49-F238E27FC236}">
                <a16:creationId xmlns:a16="http://schemas.microsoft.com/office/drawing/2014/main" id="{85CD1E33-AA54-49DC-A544-B5DF00980405}"/>
              </a:ext>
            </a:extLst>
          </p:cNvPr>
          <p:cNvSpPr>
            <a:spLocks noGrp="1"/>
          </p:cNvSpPr>
          <p:nvPr>
            <p:ph type="body" sz="quarter" idx="34" hasCustomPrompt="1"/>
          </p:nvPr>
        </p:nvSpPr>
        <p:spPr>
          <a:xfrm>
            <a:off x="3272206" y="5173403"/>
            <a:ext cx="2030818" cy="368178"/>
          </a:xfrm>
        </p:spPr>
        <p:txBody>
          <a:bodyPr/>
          <a:lstStyle>
            <a:lvl1pPr>
              <a:spcBef>
                <a:spcPts val="0"/>
              </a:spcBef>
              <a:spcAft>
                <a:spcPts val="0"/>
              </a:spcAft>
              <a:buNone/>
              <a:defRPr sz="1100" baseline="0">
                <a:solidFill>
                  <a:schemeClr val="bg1"/>
                </a:solidFill>
                <a:latin typeface="+mn-lt"/>
              </a:defRPr>
            </a:lvl1pPr>
          </a:lstStyle>
          <a:p>
            <a:pPr lvl="0"/>
            <a:r>
              <a:rPr lang="en-US" noProof="0" dirty="0" err="1"/>
              <a:t>name.surename@suse.com</a:t>
            </a:r>
            <a:endParaRPr lang="en-US" noProof="0" dirty="0"/>
          </a:p>
          <a:p>
            <a:pPr lvl="0"/>
            <a:r>
              <a:rPr lang="en-US" noProof="0" dirty="0"/>
              <a:t>+49 123 456 789</a:t>
            </a:r>
          </a:p>
        </p:txBody>
      </p:sp>
      <p:sp>
        <p:nvSpPr>
          <p:cNvPr id="13" name="Text Placeholder 5">
            <a:extLst>
              <a:ext uri="{FF2B5EF4-FFF2-40B4-BE49-F238E27FC236}">
                <a16:creationId xmlns:a16="http://schemas.microsoft.com/office/drawing/2014/main" id="{2C732304-9121-D28C-FE3D-A2D38A854A40}"/>
              </a:ext>
            </a:extLst>
          </p:cNvPr>
          <p:cNvSpPr>
            <a:spLocks noGrp="1"/>
          </p:cNvSpPr>
          <p:nvPr>
            <p:ph type="body" sz="quarter" idx="35" hasCustomPrompt="1"/>
          </p:nvPr>
        </p:nvSpPr>
        <p:spPr>
          <a:xfrm>
            <a:off x="3272206" y="4670720"/>
            <a:ext cx="2030818" cy="169277"/>
          </a:xfrm>
        </p:spPr>
        <p:txBody>
          <a:bodyPr/>
          <a:lstStyle>
            <a:lvl1pPr>
              <a:spcBef>
                <a:spcPts val="0"/>
              </a:spcBef>
              <a:spcAft>
                <a:spcPts val="0"/>
              </a:spcAft>
              <a:buNone/>
              <a:defRPr sz="1000" baseline="0">
                <a:solidFill>
                  <a:schemeClr val="bg1"/>
                </a:solidFill>
                <a:latin typeface="+mn-lt"/>
              </a:defRPr>
            </a:lvl1pPr>
          </a:lstStyle>
          <a:p>
            <a:pPr lvl="0"/>
            <a:r>
              <a:rPr lang="en-US" dirty="0"/>
              <a:t>Pronouns</a:t>
            </a:r>
          </a:p>
        </p:txBody>
      </p:sp>
      <p:sp>
        <p:nvSpPr>
          <p:cNvPr id="14" name="Text Placeholder 5">
            <a:extLst>
              <a:ext uri="{FF2B5EF4-FFF2-40B4-BE49-F238E27FC236}">
                <a16:creationId xmlns:a16="http://schemas.microsoft.com/office/drawing/2014/main" id="{F1FAB5BA-6781-C5AA-2FF3-4903075E9643}"/>
              </a:ext>
            </a:extLst>
          </p:cNvPr>
          <p:cNvSpPr>
            <a:spLocks noGrp="1"/>
          </p:cNvSpPr>
          <p:nvPr>
            <p:ph type="body" sz="quarter" idx="36" hasCustomPrompt="1"/>
          </p:nvPr>
        </p:nvSpPr>
        <p:spPr>
          <a:xfrm>
            <a:off x="5686222" y="4099440"/>
            <a:ext cx="2030818" cy="541687"/>
          </a:xfrm>
        </p:spPr>
        <p:txBody>
          <a:bodyPr>
            <a:spAutoFit/>
          </a:bodyPr>
          <a:lstStyle>
            <a:lvl1pPr marL="0" indent="0">
              <a:spcBef>
                <a:spcPts val="0"/>
              </a:spcBef>
              <a:spcAft>
                <a:spcPts val="0"/>
              </a:spcAft>
              <a:buFont typeface="Arial" panose="020B0604020202020204" pitchFamily="34" charset="0"/>
              <a:buNone/>
              <a:defRPr sz="1600" baseline="0">
                <a:solidFill>
                  <a:schemeClr val="bg1"/>
                </a:solidFill>
                <a:latin typeface="+mj-lt"/>
              </a:defRPr>
            </a:lvl1pPr>
          </a:lstStyle>
          <a:p>
            <a:pPr lvl="0"/>
            <a:r>
              <a:rPr lang="en-US" dirty="0"/>
              <a:t>First name </a:t>
            </a:r>
            <a:br>
              <a:rPr lang="en-US" dirty="0"/>
            </a:br>
            <a:r>
              <a:rPr lang="en-US" dirty="0"/>
              <a:t>Last Name</a:t>
            </a:r>
          </a:p>
        </p:txBody>
      </p:sp>
      <p:sp>
        <p:nvSpPr>
          <p:cNvPr id="15" name="Text Placeholder 5">
            <a:extLst>
              <a:ext uri="{FF2B5EF4-FFF2-40B4-BE49-F238E27FC236}">
                <a16:creationId xmlns:a16="http://schemas.microsoft.com/office/drawing/2014/main" id="{C56CC3A9-87F5-F0E2-2150-FB5C4B64C02D}"/>
              </a:ext>
            </a:extLst>
          </p:cNvPr>
          <p:cNvSpPr>
            <a:spLocks noGrp="1"/>
          </p:cNvSpPr>
          <p:nvPr>
            <p:ph type="body" sz="quarter" idx="37" hasCustomPrompt="1"/>
          </p:nvPr>
        </p:nvSpPr>
        <p:spPr>
          <a:xfrm>
            <a:off x="5686222" y="4945040"/>
            <a:ext cx="2030818" cy="181973"/>
          </a:xfrm>
        </p:spPr>
        <p:txBody>
          <a:bodyPr/>
          <a:lstStyle>
            <a:lvl1pPr>
              <a:spcBef>
                <a:spcPts val="0"/>
              </a:spcBef>
              <a:spcAft>
                <a:spcPts val="0"/>
              </a:spcAft>
              <a:buNone/>
              <a:defRPr sz="1100" baseline="0">
                <a:solidFill>
                  <a:schemeClr val="bg1"/>
                </a:solidFill>
                <a:latin typeface="+mn-lt"/>
              </a:defRPr>
            </a:lvl1pPr>
          </a:lstStyle>
          <a:p>
            <a:pPr lvl="0"/>
            <a:r>
              <a:rPr lang="en-US" dirty="0"/>
              <a:t>Job Title</a:t>
            </a:r>
          </a:p>
        </p:txBody>
      </p:sp>
      <p:sp>
        <p:nvSpPr>
          <p:cNvPr id="16" name="Text Placeholder 5">
            <a:extLst>
              <a:ext uri="{FF2B5EF4-FFF2-40B4-BE49-F238E27FC236}">
                <a16:creationId xmlns:a16="http://schemas.microsoft.com/office/drawing/2014/main" id="{7C39CD7A-E226-E7E7-600D-A0D460C36CE2}"/>
              </a:ext>
            </a:extLst>
          </p:cNvPr>
          <p:cNvSpPr>
            <a:spLocks noGrp="1"/>
          </p:cNvSpPr>
          <p:nvPr>
            <p:ph type="body" sz="quarter" idx="38" hasCustomPrompt="1"/>
          </p:nvPr>
        </p:nvSpPr>
        <p:spPr>
          <a:xfrm>
            <a:off x="5686222" y="5173403"/>
            <a:ext cx="2030818" cy="368178"/>
          </a:xfrm>
        </p:spPr>
        <p:txBody>
          <a:bodyPr/>
          <a:lstStyle>
            <a:lvl1pPr>
              <a:spcBef>
                <a:spcPts val="0"/>
              </a:spcBef>
              <a:spcAft>
                <a:spcPts val="0"/>
              </a:spcAft>
              <a:buNone/>
              <a:defRPr sz="1100" baseline="0">
                <a:solidFill>
                  <a:schemeClr val="bg1"/>
                </a:solidFill>
                <a:latin typeface="+mn-lt"/>
              </a:defRPr>
            </a:lvl1pPr>
          </a:lstStyle>
          <a:p>
            <a:pPr lvl="0"/>
            <a:r>
              <a:rPr lang="en-US" noProof="0" dirty="0" err="1"/>
              <a:t>name.surename@suse.com</a:t>
            </a:r>
            <a:endParaRPr lang="en-US" noProof="0" dirty="0"/>
          </a:p>
          <a:p>
            <a:pPr lvl="0"/>
            <a:r>
              <a:rPr lang="en-US" noProof="0" dirty="0"/>
              <a:t>+49 123 456 789</a:t>
            </a:r>
          </a:p>
        </p:txBody>
      </p:sp>
      <p:sp>
        <p:nvSpPr>
          <p:cNvPr id="17" name="Text Placeholder 5">
            <a:extLst>
              <a:ext uri="{FF2B5EF4-FFF2-40B4-BE49-F238E27FC236}">
                <a16:creationId xmlns:a16="http://schemas.microsoft.com/office/drawing/2014/main" id="{B4CD4AB6-1C6E-FE31-0A29-9330119CBAA4}"/>
              </a:ext>
            </a:extLst>
          </p:cNvPr>
          <p:cNvSpPr>
            <a:spLocks noGrp="1"/>
          </p:cNvSpPr>
          <p:nvPr>
            <p:ph type="body" sz="quarter" idx="39" hasCustomPrompt="1"/>
          </p:nvPr>
        </p:nvSpPr>
        <p:spPr>
          <a:xfrm>
            <a:off x="5686222" y="4670720"/>
            <a:ext cx="2030818" cy="169277"/>
          </a:xfrm>
        </p:spPr>
        <p:txBody>
          <a:bodyPr/>
          <a:lstStyle>
            <a:lvl1pPr>
              <a:spcBef>
                <a:spcPts val="0"/>
              </a:spcBef>
              <a:spcAft>
                <a:spcPts val="0"/>
              </a:spcAft>
              <a:buNone/>
              <a:defRPr sz="1000" baseline="0">
                <a:solidFill>
                  <a:schemeClr val="bg1"/>
                </a:solidFill>
                <a:latin typeface="+mn-lt"/>
              </a:defRPr>
            </a:lvl1pPr>
          </a:lstStyle>
          <a:p>
            <a:pPr lvl="0"/>
            <a:r>
              <a:rPr lang="en-US" dirty="0"/>
              <a:t>Pronouns</a:t>
            </a:r>
          </a:p>
        </p:txBody>
      </p:sp>
      <p:sp>
        <p:nvSpPr>
          <p:cNvPr id="18" name="Text Placeholder 5">
            <a:extLst>
              <a:ext uri="{FF2B5EF4-FFF2-40B4-BE49-F238E27FC236}">
                <a16:creationId xmlns:a16="http://schemas.microsoft.com/office/drawing/2014/main" id="{EC2096A7-AC50-5C22-047A-058E08BE2B6B}"/>
              </a:ext>
            </a:extLst>
          </p:cNvPr>
          <p:cNvSpPr>
            <a:spLocks noGrp="1"/>
          </p:cNvSpPr>
          <p:nvPr>
            <p:ph type="body" sz="quarter" idx="40" hasCustomPrompt="1"/>
          </p:nvPr>
        </p:nvSpPr>
        <p:spPr>
          <a:xfrm>
            <a:off x="8091094" y="4099440"/>
            <a:ext cx="2030818" cy="541687"/>
          </a:xfrm>
        </p:spPr>
        <p:txBody>
          <a:bodyPr>
            <a:spAutoFit/>
          </a:bodyPr>
          <a:lstStyle>
            <a:lvl1pPr marL="0" indent="0">
              <a:spcBef>
                <a:spcPts val="0"/>
              </a:spcBef>
              <a:spcAft>
                <a:spcPts val="0"/>
              </a:spcAft>
              <a:buFont typeface="Arial" panose="020B0604020202020204" pitchFamily="34" charset="0"/>
              <a:buNone/>
              <a:defRPr sz="1600" baseline="0">
                <a:solidFill>
                  <a:sysClr val="windowText" lastClr="000000"/>
                </a:solidFill>
                <a:latin typeface="+mj-lt"/>
              </a:defRPr>
            </a:lvl1pPr>
          </a:lstStyle>
          <a:p>
            <a:pPr lvl="0"/>
            <a:r>
              <a:rPr lang="en-US" dirty="0"/>
              <a:t>First name </a:t>
            </a:r>
            <a:br>
              <a:rPr lang="en-US" dirty="0"/>
            </a:br>
            <a:r>
              <a:rPr lang="en-US" dirty="0"/>
              <a:t>Last Name</a:t>
            </a:r>
          </a:p>
        </p:txBody>
      </p:sp>
      <p:sp>
        <p:nvSpPr>
          <p:cNvPr id="19" name="Text Placeholder 5">
            <a:extLst>
              <a:ext uri="{FF2B5EF4-FFF2-40B4-BE49-F238E27FC236}">
                <a16:creationId xmlns:a16="http://schemas.microsoft.com/office/drawing/2014/main" id="{6DB58443-0C68-9B50-02D8-0239CE23222C}"/>
              </a:ext>
            </a:extLst>
          </p:cNvPr>
          <p:cNvSpPr>
            <a:spLocks noGrp="1"/>
          </p:cNvSpPr>
          <p:nvPr>
            <p:ph type="body" sz="quarter" idx="41" hasCustomPrompt="1"/>
          </p:nvPr>
        </p:nvSpPr>
        <p:spPr>
          <a:xfrm>
            <a:off x="8091094" y="4945040"/>
            <a:ext cx="2030818" cy="181973"/>
          </a:xfrm>
        </p:spPr>
        <p:txBody>
          <a:bodyPr/>
          <a:lstStyle>
            <a:lvl1pPr>
              <a:spcBef>
                <a:spcPts val="0"/>
              </a:spcBef>
              <a:spcAft>
                <a:spcPts val="0"/>
              </a:spcAft>
              <a:buNone/>
              <a:defRPr sz="1100" baseline="0">
                <a:solidFill>
                  <a:sysClr val="windowText" lastClr="000000"/>
                </a:solidFill>
                <a:latin typeface="+mn-lt"/>
              </a:defRPr>
            </a:lvl1pPr>
          </a:lstStyle>
          <a:p>
            <a:pPr lvl="0"/>
            <a:r>
              <a:rPr lang="en-US" dirty="0"/>
              <a:t>Job Title</a:t>
            </a:r>
          </a:p>
        </p:txBody>
      </p:sp>
      <p:sp>
        <p:nvSpPr>
          <p:cNvPr id="20" name="Text Placeholder 5">
            <a:extLst>
              <a:ext uri="{FF2B5EF4-FFF2-40B4-BE49-F238E27FC236}">
                <a16:creationId xmlns:a16="http://schemas.microsoft.com/office/drawing/2014/main" id="{2972F08B-0C2D-AB69-BAA8-1AF69990693A}"/>
              </a:ext>
            </a:extLst>
          </p:cNvPr>
          <p:cNvSpPr>
            <a:spLocks noGrp="1"/>
          </p:cNvSpPr>
          <p:nvPr>
            <p:ph type="body" sz="quarter" idx="42" hasCustomPrompt="1"/>
          </p:nvPr>
        </p:nvSpPr>
        <p:spPr>
          <a:xfrm>
            <a:off x="8091094" y="5173403"/>
            <a:ext cx="2030818" cy="368178"/>
          </a:xfrm>
        </p:spPr>
        <p:txBody>
          <a:bodyPr/>
          <a:lstStyle>
            <a:lvl1pPr>
              <a:spcBef>
                <a:spcPts val="0"/>
              </a:spcBef>
              <a:spcAft>
                <a:spcPts val="0"/>
              </a:spcAft>
              <a:buNone/>
              <a:defRPr sz="1100" baseline="0">
                <a:solidFill>
                  <a:sysClr val="windowText" lastClr="000000"/>
                </a:solidFill>
                <a:latin typeface="+mn-lt"/>
              </a:defRPr>
            </a:lvl1pPr>
          </a:lstStyle>
          <a:p>
            <a:pPr lvl="0"/>
            <a:r>
              <a:rPr lang="en-US" noProof="0" dirty="0" err="1"/>
              <a:t>name.surename@suse.com</a:t>
            </a:r>
            <a:endParaRPr lang="en-US" noProof="0" dirty="0"/>
          </a:p>
          <a:p>
            <a:pPr lvl="0"/>
            <a:r>
              <a:rPr lang="en-US" noProof="0" dirty="0"/>
              <a:t>+49 123 456 789</a:t>
            </a:r>
          </a:p>
        </p:txBody>
      </p:sp>
      <p:sp>
        <p:nvSpPr>
          <p:cNvPr id="21" name="Text Placeholder 5">
            <a:extLst>
              <a:ext uri="{FF2B5EF4-FFF2-40B4-BE49-F238E27FC236}">
                <a16:creationId xmlns:a16="http://schemas.microsoft.com/office/drawing/2014/main" id="{56DDE890-ADA1-CD4D-C2BD-4C3B09A3EF7A}"/>
              </a:ext>
            </a:extLst>
          </p:cNvPr>
          <p:cNvSpPr>
            <a:spLocks noGrp="1"/>
          </p:cNvSpPr>
          <p:nvPr>
            <p:ph type="body" sz="quarter" idx="43" hasCustomPrompt="1"/>
          </p:nvPr>
        </p:nvSpPr>
        <p:spPr>
          <a:xfrm>
            <a:off x="8091094" y="4670720"/>
            <a:ext cx="2030818" cy="169277"/>
          </a:xfrm>
        </p:spPr>
        <p:txBody>
          <a:bodyPr/>
          <a:lstStyle>
            <a:lvl1pPr>
              <a:spcBef>
                <a:spcPts val="0"/>
              </a:spcBef>
              <a:spcAft>
                <a:spcPts val="0"/>
              </a:spcAft>
              <a:buNone/>
              <a:defRPr sz="1000" baseline="0">
                <a:solidFill>
                  <a:sysClr val="windowText" lastClr="000000"/>
                </a:solidFill>
                <a:latin typeface="+mn-lt"/>
              </a:defRPr>
            </a:lvl1pPr>
          </a:lstStyle>
          <a:p>
            <a:pPr lvl="0"/>
            <a:r>
              <a:rPr lang="en-US" dirty="0"/>
              <a:t>Pronouns</a:t>
            </a:r>
          </a:p>
        </p:txBody>
      </p:sp>
      <p:pic>
        <p:nvPicPr>
          <p:cNvPr id="4" name="Picture 3">
            <a:extLst>
              <a:ext uri="{FF2B5EF4-FFF2-40B4-BE49-F238E27FC236}">
                <a16:creationId xmlns:a16="http://schemas.microsoft.com/office/drawing/2014/main" id="{C4C8B5AD-0B22-E82A-B701-2D8EC0DB50A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6350" y="0"/>
            <a:ext cx="12188952" cy="851574"/>
          </a:xfrm>
          <a:prstGeom prst="rect">
            <a:avLst/>
          </a:prstGeom>
        </p:spPr>
      </p:pic>
      <p:sp>
        <p:nvSpPr>
          <p:cNvPr id="8" name="Title Placeholder 22">
            <a:extLst>
              <a:ext uri="{FF2B5EF4-FFF2-40B4-BE49-F238E27FC236}">
                <a16:creationId xmlns:a16="http://schemas.microsoft.com/office/drawing/2014/main" id="{A872DE26-D831-CC97-CB44-FB07FCE03970}"/>
              </a:ext>
            </a:extLst>
          </p:cNvPr>
          <p:cNvSpPr>
            <a:spLocks noGrp="1"/>
          </p:cNvSpPr>
          <p:nvPr>
            <p:ph type="title" hasCustomPrompt="1"/>
          </p:nvPr>
        </p:nvSpPr>
        <p:spPr>
          <a:xfrm>
            <a:off x="731837" y="630659"/>
            <a:ext cx="10728323" cy="455509"/>
          </a:xfrm>
          <a:prstGeom prst="rect">
            <a:avLst/>
          </a:prstGeom>
        </p:spPr>
        <p:txBody>
          <a:bodyPr vert="horz" wrap="square" lIns="0" tIns="0" rIns="0" bIns="0" rtlCol="0" anchor="ctr">
            <a:spAutoFit/>
          </a:bodyPr>
          <a:lstStyle/>
          <a:p>
            <a:r>
              <a:rPr lang="en-US" dirty="0"/>
              <a:t>This is a headline</a:t>
            </a:r>
          </a:p>
        </p:txBody>
      </p:sp>
      <p:sp>
        <p:nvSpPr>
          <p:cNvPr id="9" name="Slide Number Placeholder 5">
            <a:extLst>
              <a:ext uri="{FF2B5EF4-FFF2-40B4-BE49-F238E27FC236}">
                <a16:creationId xmlns:a16="http://schemas.microsoft.com/office/drawing/2014/main" id="{1B4C186D-8E72-F307-118B-60AA8A6429A2}"/>
              </a:ext>
            </a:extLst>
          </p:cNvPr>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tx1">
                    <a:lumMod val="50000"/>
                    <a:lumOff val="5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pic>
        <p:nvPicPr>
          <p:cNvPr id="23" name="Picture 22" descr="Icon&#10;&#10;Description automatically generated with medium confidence">
            <a:extLst>
              <a:ext uri="{FF2B5EF4-FFF2-40B4-BE49-F238E27FC236}">
                <a16:creationId xmlns:a16="http://schemas.microsoft.com/office/drawing/2014/main" id="{552DBC80-E6F6-DC37-B3C3-504EF07B8AB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9600" y="6286135"/>
            <a:ext cx="457200" cy="258618"/>
          </a:xfrm>
          <a:prstGeom prst="rect">
            <a:avLst/>
          </a:prstGeom>
        </p:spPr>
      </p:pic>
    </p:spTree>
    <p:extLst>
      <p:ext uri="{BB962C8B-B14F-4D97-AF65-F5344CB8AC3E}">
        <p14:creationId xmlns:p14="http://schemas.microsoft.com/office/powerpoint/2010/main" val="38843963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am Photos | Small">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BD771A0-4162-AF42-A7E2-19E42D407FD2}"/>
              </a:ext>
            </a:extLst>
          </p:cNvPr>
          <p:cNvCxnSpPr/>
          <p:nvPr userDrawn="1"/>
        </p:nvCxnSpPr>
        <p:spPr>
          <a:xfrm>
            <a:off x="731837" y="1379940"/>
            <a:ext cx="349091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1818425" y="1808551"/>
            <a:ext cx="2411411" cy="13178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5"/>
          </p:nvPr>
        </p:nvSpPr>
        <p:spPr>
          <a:xfrm>
            <a:off x="738926" y="1808551"/>
            <a:ext cx="1079500" cy="1317870"/>
          </a:xfrm>
          <a:solidFill>
            <a:schemeClr val="bg2"/>
          </a:solidFill>
        </p:spPr>
        <p:txBody>
          <a:bodyPr bIns="503998" anchor="ctr">
            <a:noAutofit/>
          </a:bodyPr>
          <a:lstStyle>
            <a:lvl1pPr algn="ctr">
              <a:buNone/>
              <a:defRPr sz="1200"/>
            </a:lvl1pPr>
          </a:lstStyle>
          <a:p>
            <a:endParaRPr lang="en-US" dirty="0"/>
          </a:p>
        </p:txBody>
      </p:sp>
      <p:sp>
        <p:nvSpPr>
          <p:cNvPr id="6" name="Text Placeholder 5"/>
          <p:cNvSpPr>
            <a:spLocks noGrp="1"/>
          </p:cNvSpPr>
          <p:nvPr>
            <p:ph type="body" sz="quarter" idx="16" hasCustomPrompt="1"/>
          </p:nvPr>
        </p:nvSpPr>
        <p:spPr>
          <a:xfrm>
            <a:off x="1947825" y="1887242"/>
            <a:ext cx="2162487" cy="231602"/>
          </a:xfrm>
        </p:spPr>
        <p:txBody>
          <a:bodyPr wrap="square">
            <a:spAutoFit/>
          </a:bodyPr>
          <a:lstStyle>
            <a:lvl1pPr marL="0" indent="0">
              <a:spcBef>
                <a:spcPts val="0"/>
              </a:spcBef>
              <a:spcAft>
                <a:spcPts val="0"/>
              </a:spcAft>
              <a:buFont typeface="Arial" panose="020B0604020202020204" pitchFamily="34" charset="0"/>
              <a:buNone/>
              <a:defRPr sz="1400" baseline="0">
                <a:solidFill>
                  <a:schemeClr val="bg1"/>
                </a:solidFill>
                <a:latin typeface="+mj-lt"/>
              </a:defRPr>
            </a:lvl1pPr>
          </a:lstStyle>
          <a:p>
            <a:pPr lvl="0"/>
            <a:r>
              <a:rPr lang="en-US" dirty="0"/>
              <a:t>First name Last Name</a:t>
            </a:r>
          </a:p>
        </p:txBody>
      </p:sp>
      <p:sp>
        <p:nvSpPr>
          <p:cNvPr id="22" name="Text Placeholder 5"/>
          <p:cNvSpPr>
            <a:spLocks noGrp="1"/>
          </p:cNvSpPr>
          <p:nvPr>
            <p:ph type="body" sz="quarter" idx="17" hasCustomPrompt="1"/>
          </p:nvPr>
        </p:nvSpPr>
        <p:spPr>
          <a:xfrm>
            <a:off x="1947825" y="2451048"/>
            <a:ext cx="2162487" cy="181973"/>
          </a:xfrm>
        </p:spPr>
        <p:txBody>
          <a:bodyPr/>
          <a:lstStyle>
            <a:lvl1pPr>
              <a:spcBef>
                <a:spcPts val="0"/>
              </a:spcBef>
              <a:spcAft>
                <a:spcPts val="0"/>
              </a:spcAft>
              <a:buNone/>
              <a:defRPr sz="1100" baseline="0">
                <a:solidFill>
                  <a:schemeClr val="bg1"/>
                </a:solidFill>
                <a:latin typeface="+mn-lt"/>
              </a:defRPr>
            </a:lvl1pPr>
          </a:lstStyle>
          <a:p>
            <a:pPr lvl="0"/>
            <a:r>
              <a:rPr lang="en-US" dirty="0"/>
              <a:t>Job Title</a:t>
            </a:r>
          </a:p>
        </p:txBody>
      </p:sp>
      <p:sp>
        <p:nvSpPr>
          <p:cNvPr id="24" name="Text Placeholder 5"/>
          <p:cNvSpPr>
            <a:spLocks noGrp="1"/>
          </p:cNvSpPr>
          <p:nvPr>
            <p:ph type="body" sz="quarter" idx="18" hasCustomPrompt="1"/>
          </p:nvPr>
        </p:nvSpPr>
        <p:spPr>
          <a:xfrm>
            <a:off x="1947825" y="2674236"/>
            <a:ext cx="2162487" cy="368178"/>
          </a:xfrm>
        </p:spPr>
        <p:txBody>
          <a:bodyPr/>
          <a:lstStyle>
            <a:lvl1pPr>
              <a:spcBef>
                <a:spcPts val="0"/>
              </a:spcBef>
              <a:spcAft>
                <a:spcPts val="0"/>
              </a:spcAft>
              <a:buNone/>
              <a:defRPr sz="1100" baseline="0">
                <a:solidFill>
                  <a:schemeClr val="bg1"/>
                </a:solidFill>
                <a:latin typeface="+mn-lt"/>
              </a:defRPr>
            </a:lvl1pPr>
          </a:lstStyle>
          <a:p>
            <a:pPr lvl="0"/>
            <a:r>
              <a:rPr lang="en-US" noProof="0" dirty="0" err="1"/>
              <a:t>name.surename@suse.com</a:t>
            </a:r>
            <a:endParaRPr lang="en-US" noProof="0" dirty="0"/>
          </a:p>
          <a:p>
            <a:pPr lvl="0"/>
            <a:r>
              <a:rPr lang="en-US" noProof="0" dirty="0"/>
              <a:t>+49 123 456 789</a:t>
            </a:r>
          </a:p>
        </p:txBody>
      </p:sp>
      <p:sp>
        <p:nvSpPr>
          <p:cNvPr id="39" name="Picture Placeholder 2"/>
          <p:cNvSpPr>
            <a:spLocks noGrp="1"/>
          </p:cNvSpPr>
          <p:nvPr>
            <p:ph type="pic" sz="quarter" idx="27"/>
          </p:nvPr>
        </p:nvSpPr>
        <p:spPr>
          <a:xfrm>
            <a:off x="4351647" y="1807464"/>
            <a:ext cx="1080000" cy="1317871"/>
          </a:xfrm>
          <a:solidFill>
            <a:schemeClr val="bg2"/>
          </a:solidFill>
        </p:spPr>
        <p:txBody>
          <a:bodyPr bIns="503998" anchor="ctr">
            <a:noAutofit/>
          </a:bodyPr>
          <a:lstStyle>
            <a:lvl1pPr algn="ctr">
              <a:buNone/>
              <a:defRPr sz="1200"/>
            </a:lvl1pPr>
          </a:lstStyle>
          <a:p>
            <a:endParaRPr lang="en-US"/>
          </a:p>
        </p:txBody>
      </p:sp>
      <p:sp>
        <p:nvSpPr>
          <p:cNvPr id="55" name="Rectangle 54">
            <a:extLst>
              <a:ext uri="{FF2B5EF4-FFF2-40B4-BE49-F238E27FC236}">
                <a16:creationId xmlns:a16="http://schemas.microsoft.com/office/drawing/2014/main" id="{D6A0A0D9-4F63-1347-A485-D48CB5FCE08E}"/>
              </a:ext>
            </a:extLst>
          </p:cNvPr>
          <p:cNvSpPr/>
          <p:nvPr userDrawn="1"/>
        </p:nvSpPr>
        <p:spPr>
          <a:xfrm>
            <a:off x="5431647" y="1807465"/>
            <a:ext cx="2411411" cy="13189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 Placeholder 5">
            <a:extLst>
              <a:ext uri="{FF2B5EF4-FFF2-40B4-BE49-F238E27FC236}">
                <a16:creationId xmlns:a16="http://schemas.microsoft.com/office/drawing/2014/main" id="{1FE73530-0F23-7C47-B980-CB5D4FC30383}"/>
              </a:ext>
            </a:extLst>
          </p:cNvPr>
          <p:cNvSpPr>
            <a:spLocks noGrp="1"/>
          </p:cNvSpPr>
          <p:nvPr>
            <p:ph type="body" sz="quarter" idx="39" hasCustomPrompt="1"/>
          </p:nvPr>
        </p:nvSpPr>
        <p:spPr>
          <a:xfrm>
            <a:off x="5567227" y="1886784"/>
            <a:ext cx="2162487" cy="231602"/>
          </a:xfrm>
        </p:spPr>
        <p:txBody>
          <a:bodyPr wrap="square">
            <a:spAutoFit/>
          </a:bodyPr>
          <a:lstStyle>
            <a:lvl1pPr marL="0" indent="0">
              <a:spcBef>
                <a:spcPts val="0"/>
              </a:spcBef>
              <a:spcAft>
                <a:spcPts val="0"/>
              </a:spcAft>
              <a:buFont typeface="Arial" panose="020B0604020202020204" pitchFamily="34" charset="0"/>
              <a:buNone/>
              <a:defRPr sz="1400" baseline="0">
                <a:solidFill>
                  <a:schemeClr val="bg1"/>
                </a:solidFill>
                <a:latin typeface="+mj-lt"/>
              </a:defRPr>
            </a:lvl1pPr>
          </a:lstStyle>
          <a:p>
            <a:pPr lvl="0"/>
            <a:r>
              <a:rPr lang="en-US" dirty="0"/>
              <a:t>First name Last Name</a:t>
            </a:r>
          </a:p>
        </p:txBody>
      </p:sp>
      <p:sp>
        <p:nvSpPr>
          <p:cNvPr id="57" name="Text Placeholder 5">
            <a:extLst>
              <a:ext uri="{FF2B5EF4-FFF2-40B4-BE49-F238E27FC236}">
                <a16:creationId xmlns:a16="http://schemas.microsoft.com/office/drawing/2014/main" id="{2C20F2BC-7D0A-9C41-A26D-FF2723EDE56A}"/>
              </a:ext>
            </a:extLst>
          </p:cNvPr>
          <p:cNvSpPr>
            <a:spLocks noGrp="1"/>
          </p:cNvSpPr>
          <p:nvPr>
            <p:ph type="body" sz="quarter" idx="40" hasCustomPrompt="1"/>
          </p:nvPr>
        </p:nvSpPr>
        <p:spPr>
          <a:xfrm>
            <a:off x="5567227" y="2451048"/>
            <a:ext cx="2162487" cy="181973"/>
          </a:xfrm>
        </p:spPr>
        <p:txBody>
          <a:bodyPr/>
          <a:lstStyle>
            <a:lvl1pPr>
              <a:spcBef>
                <a:spcPts val="0"/>
              </a:spcBef>
              <a:spcAft>
                <a:spcPts val="0"/>
              </a:spcAft>
              <a:buNone/>
              <a:defRPr sz="1100" baseline="0">
                <a:solidFill>
                  <a:schemeClr val="bg1"/>
                </a:solidFill>
                <a:latin typeface="+mn-lt"/>
              </a:defRPr>
            </a:lvl1pPr>
          </a:lstStyle>
          <a:p>
            <a:pPr lvl="0"/>
            <a:r>
              <a:rPr lang="en-US" dirty="0"/>
              <a:t>Job Title</a:t>
            </a:r>
          </a:p>
        </p:txBody>
      </p:sp>
      <p:sp>
        <p:nvSpPr>
          <p:cNvPr id="58" name="Text Placeholder 5">
            <a:extLst>
              <a:ext uri="{FF2B5EF4-FFF2-40B4-BE49-F238E27FC236}">
                <a16:creationId xmlns:a16="http://schemas.microsoft.com/office/drawing/2014/main" id="{F73FE073-C169-1C42-A33B-4CDA6E8F5BE0}"/>
              </a:ext>
            </a:extLst>
          </p:cNvPr>
          <p:cNvSpPr>
            <a:spLocks noGrp="1"/>
          </p:cNvSpPr>
          <p:nvPr>
            <p:ph type="body" sz="quarter" idx="41" hasCustomPrompt="1"/>
          </p:nvPr>
        </p:nvSpPr>
        <p:spPr>
          <a:xfrm>
            <a:off x="5567227" y="2674236"/>
            <a:ext cx="2162487" cy="368178"/>
          </a:xfrm>
        </p:spPr>
        <p:txBody>
          <a:bodyPr/>
          <a:lstStyle>
            <a:lvl1pPr>
              <a:spcBef>
                <a:spcPts val="0"/>
              </a:spcBef>
              <a:spcAft>
                <a:spcPts val="0"/>
              </a:spcAft>
              <a:buNone/>
              <a:defRPr sz="1100" baseline="0">
                <a:solidFill>
                  <a:schemeClr val="bg1"/>
                </a:solidFill>
                <a:latin typeface="+mn-lt"/>
              </a:defRPr>
            </a:lvl1pPr>
          </a:lstStyle>
          <a:p>
            <a:pPr lvl="0"/>
            <a:r>
              <a:rPr lang="en-US" noProof="0" dirty="0" err="1"/>
              <a:t>name.surename@suse.com</a:t>
            </a:r>
            <a:endParaRPr lang="en-US" noProof="0" dirty="0"/>
          </a:p>
          <a:p>
            <a:pPr lvl="0"/>
            <a:r>
              <a:rPr lang="en-US" noProof="0" dirty="0"/>
              <a:t>+49 123 456 789</a:t>
            </a:r>
          </a:p>
        </p:txBody>
      </p:sp>
      <p:sp>
        <p:nvSpPr>
          <p:cNvPr id="5" name="Text Placeholder 4">
            <a:extLst>
              <a:ext uri="{FF2B5EF4-FFF2-40B4-BE49-F238E27FC236}">
                <a16:creationId xmlns:a16="http://schemas.microsoft.com/office/drawing/2014/main" id="{1825A1DF-3F53-0B42-BF73-DE55C795DE79}"/>
              </a:ext>
            </a:extLst>
          </p:cNvPr>
          <p:cNvSpPr>
            <a:spLocks noGrp="1"/>
          </p:cNvSpPr>
          <p:nvPr>
            <p:ph type="body" sz="quarter" idx="60" hasCustomPrompt="1"/>
          </p:nvPr>
        </p:nvSpPr>
        <p:spPr>
          <a:xfrm>
            <a:off x="1649116" y="1251835"/>
            <a:ext cx="1703684" cy="264688"/>
          </a:xfrm>
          <a:solidFill>
            <a:srgbClr val="08221E"/>
          </a:solidFill>
        </p:spPr>
        <p:txBody>
          <a:bodyPr lIns="108000" rIns="108000"/>
          <a:lstStyle>
            <a:lvl1pPr algn="ctr">
              <a:buNone/>
              <a:defRPr sz="1600"/>
            </a:lvl1pPr>
          </a:lstStyle>
          <a:p>
            <a:pPr lvl="0"/>
            <a:r>
              <a:rPr lang="en-GB" dirty="0"/>
              <a:t>Leadership</a:t>
            </a:r>
            <a:endParaRPr lang="en-US" dirty="0"/>
          </a:p>
        </p:txBody>
      </p:sp>
      <p:cxnSp>
        <p:nvCxnSpPr>
          <p:cNvPr id="82" name="Straight Connector 81">
            <a:extLst>
              <a:ext uri="{FF2B5EF4-FFF2-40B4-BE49-F238E27FC236}">
                <a16:creationId xmlns:a16="http://schemas.microsoft.com/office/drawing/2014/main" id="{4F5EBE28-D1E8-4E4A-8840-5AA60F92A86C}"/>
              </a:ext>
            </a:extLst>
          </p:cNvPr>
          <p:cNvCxnSpPr>
            <a:cxnSpLocks/>
          </p:cNvCxnSpPr>
          <p:nvPr userDrawn="1"/>
        </p:nvCxnSpPr>
        <p:spPr>
          <a:xfrm>
            <a:off x="4351647" y="1379940"/>
            <a:ext cx="7081621"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83" name="Text Placeholder 4">
            <a:extLst>
              <a:ext uri="{FF2B5EF4-FFF2-40B4-BE49-F238E27FC236}">
                <a16:creationId xmlns:a16="http://schemas.microsoft.com/office/drawing/2014/main" id="{8F30C5BE-16C7-C540-BC7B-360C6B3F5D03}"/>
              </a:ext>
            </a:extLst>
          </p:cNvPr>
          <p:cNvSpPr>
            <a:spLocks noGrp="1"/>
          </p:cNvSpPr>
          <p:nvPr>
            <p:ph type="body" sz="quarter" idx="61" hasCustomPrompt="1"/>
          </p:nvPr>
        </p:nvSpPr>
        <p:spPr>
          <a:xfrm>
            <a:off x="7541750" y="1251834"/>
            <a:ext cx="764050" cy="264688"/>
          </a:xfrm>
          <a:solidFill>
            <a:srgbClr val="08221E"/>
          </a:solidFill>
        </p:spPr>
        <p:txBody>
          <a:bodyPr lIns="108000" rIns="108000"/>
          <a:lstStyle>
            <a:lvl1pPr algn="ctr">
              <a:buNone/>
              <a:defRPr sz="1600"/>
            </a:lvl1pPr>
          </a:lstStyle>
          <a:p>
            <a:pPr lvl="0"/>
            <a:r>
              <a:rPr lang="en-GB" dirty="0"/>
              <a:t>Staff</a:t>
            </a:r>
            <a:endParaRPr lang="en-US" dirty="0"/>
          </a:p>
        </p:txBody>
      </p:sp>
      <p:sp>
        <p:nvSpPr>
          <p:cNvPr id="4" name="Text Placeholder 5">
            <a:extLst>
              <a:ext uri="{FF2B5EF4-FFF2-40B4-BE49-F238E27FC236}">
                <a16:creationId xmlns:a16="http://schemas.microsoft.com/office/drawing/2014/main" id="{DF492A3D-CF61-FBED-289E-90520B0B5A97}"/>
              </a:ext>
            </a:extLst>
          </p:cNvPr>
          <p:cNvSpPr>
            <a:spLocks noGrp="1"/>
          </p:cNvSpPr>
          <p:nvPr>
            <p:ph type="body" sz="quarter" idx="62" hasCustomPrompt="1"/>
          </p:nvPr>
        </p:nvSpPr>
        <p:spPr>
          <a:xfrm>
            <a:off x="1947825" y="2185577"/>
            <a:ext cx="2162487" cy="169277"/>
          </a:xfrm>
        </p:spPr>
        <p:txBody>
          <a:bodyPr/>
          <a:lstStyle>
            <a:lvl1pPr>
              <a:spcBef>
                <a:spcPts val="0"/>
              </a:spcBef>
              <a:spcAft>
                <a:spcPts val="0"/>
              </a:spcAft>
              <a:buNone/>
              <a:defRPr sz="1000" baseline="0">
                <a:solidFill>
                  <a:schemeClr val="bg1"/>
                </a:solidFill>
                <a:latin typeface="+mn-lt"/>
              </a:defRPr>
            </a:lvl1pPr>
          </a:lstStyle>
          <a:p>
            <a:pPr lvl="0"/>
            <a:r>
              <a:rPr lang="en-US" dirty="0"/>
              <a:t>Pronouns</a:t>
            </a:r>
          </a:p>
        </p:txBody>
      </p:sp>
      <p:sp>
        <p:nvSpPr>
          <p:cNvPr id="9" name="Text Placeholder 5">
            <a:extLst>
              <a:ext uri="{FF2B5EF4-FFF2-40B4-BE49-F238E27FC236}">
                <a16:creationId xmlns:a16="http://schemas.microsoft.com/office/drawing/2014/main" id="{5FB70155-6653-5A68-B830-C403CCFF17E5}"/>
              </a:ext>
            </a:extLst>
          </p:cNvPr>
          <p:cNvSpPr>
            <a:spLocks noGrp="1"/>
          </p:cNvSpPr>
          <p:nvPr>
            <p:ph type="body" sz="quarter" idx="63" hasCustomPrompt="1"/>
          </p:nvPr>
        </p:nvSpPr>
        <p:spPr>
          <a:xfrm>
            <a:off x="5567227" y="2185577"/>
            <a:ext cx="2162487" cy="169277"/>
          </a:xfrm>
        </p:spPr>
        <p:txBody>
          <a:bodyPr/>
          <a:lstStyle>
            <a:lvl1pPr>
              <a:spcBef>
                <a:spcPts val="0"/>
              </a:spcBef>
              <a:spcAft>
                <a:spcPts val="0"/>
              </a:spcAft>
              <a:buNone/>
              <a:defRPr sz="1000" baseline="0">
                <a:solidFill>
                  <a:schemeClr val="bg1"/>
                </a:solidFill>
                <a:latin typeface="+mn-lt"/>
              </a:defRPr>
            </a:lvl1pPr>
          </a:lstStyle>
          <a:p>
            <a:pPr lvl="0"/>
            <a:r>
              <a:rPr lang="en-US" dirty="0"/>
              <a:t>Pronouns</a:t>
            </a:r>
          </a:p>
        </p:txBody>
      </p:sp>
      <p:sp>
        <p:nvSpPr>
          <p:cNvPr id="11" name="Picture Placeholder 2">
            <a:extLst>
              <a:ext uri="{FF2B5EF4-FFF2-40B4-BE49-F238E27FC236}">
                <a16:creationId xmlns:a16="http://schemas.microsoft.com/office/drawing/2014/main" id="{F97E474D-0F02-2A63-0EEE-FD064FB745D3}"/>
              </a:ext>
            </a:extLst>
          </p:cNvPr>
          <p:cNvSpPr>
            <a:spLocks noGrp="1"/>
          </p:cNvSpPr>
          <p:nvPr>
            <p:ph type="pic" sz="quarter" idx="64"/>
          </p:nvPr>
        </p:nvSpPr>
        <p:spPr>
          <a:xfrm>
            <a:off x="7964277" y="1816798"/>
            <a:ext cx="1080000" cy="1317871"/>
          </a:xfrm>
          <a:solidFill>
            <a:schemeClr val="bg2"/>
          </a:solidFill>
        </p:spPr>
        <p:txBody>
          <a:bodyPr bIns="503998" anchor="ctr">
            <a:noAutofit/>
          </a:bodyPr>
          <a:lstStyle>
            <a:lvl1pPr algn="ctr">
              <a:buNone/>
              <a:defRPr sz="1200"/>
            </a:lvl1pPr>
          </a:lstStyle>
          <a:p>
            <a:endParaRPr lang="en-US"/>
          </a:p>
        </p:txBody>
      </p:sp>
      <p:sp>
        <p:nvSpPr>
          <p:cNvPr id="12" name="Rectangle 11">
            <a:extLst>
              <a:ext uri="{FF2B5EF4-FFF2-40B4-BE49-F238E27FC236}">
                <a16:creationId xmlns:a16="http://schemas.microsoft.com/office/drawing/2014/main" id="{D7FC6ACC-ED37-1D8E-9C60-6E13AA4D5B12}"/>
              </a:ext>
            </a:extLst>
          </p:cNvPr>
          <p:cNvSpPr/>
          <p:nvPr userDrawn="1"/>
        </p:nvSpPr>
        <p:spPr>
          <a:xfrm>
            <a:off x="9044277" y="1816799"/>
            <a:ext cx="2411411" cy="13189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5">
            <a:extLst>
              <a:ext uri="{FF2B5EF4-FFF2-40B4-BE49-F238E27FC236}">
                <a16:creationId xmlns:a16="http://schemas.microsoft.com/office/drawing/2014/main" id="{E891DC85-A883-753C-5190-D93ACBD0A285}"/>
              </a:ext>
            </a:extLst>
          </p:cNvPr>
          <p:cNvSpPr>
            <a:spLocks noGrp="1"/>
          </p:cNvSpPr>
          <p:nvPr>
            <p:ph type="body" sz="quarter" idx="65" hasCustomPrompt="1"/>
          </p:nvPr>
        </p:nvSpPr>
        <p:spPr>
          <a:xfrm>
            <a:off x="9179857" y="1896118"/>
            <a:ext cx="2162487" cy="231602"/>
          </a:xfrm>
        </p:spPr>
        <p:txBody>
          <a:bodyPr wrap="square">
            <a:spAutoFit/>
          </a:bodyPr>
          <a:lstStyle>
            <a:lvl1pPr marL="0" indent="0">
              <a:spcBef>
                <a:spcPts val="0"/>
              </a:spcBef>
              <a:spcAft>
                <a:spcPts val="0"/>
              </a:spcAft>
              <a:buFont typeface="Arial" panose="020B0604020202020204" pitchFamily="34" charset="0"/>
              <a:buNone/>
              <a:defRPr sz="1400" baseline="0">
                <a:solidFill>
                  <a:schemeClr val="bg1"/>
                </a:solidFill>
                <a:latin typeface="+mj-lt"/>
              </a:defRPr>
            </a:lvl1pPr>
          </a:lstStyle>
          <a:p>
            <a:pPr lvl="0"/>
            <a:r>
              <a:rPr lang="en-US" dirty="0"/>
              <a:t>First name Last Name</a:t>
            </a:r>
          </a:p>
        </p:txBody>
      </p:sp>
      <p:sp>
        <p:nvSpPr>
          <p:cNvPr id="14" name="Text Placeholder 5">
            <a:extLst>
              <a:ext uri="{FF2B5EF4-FFF2-40B4-BE49-F238E27FC236}">
                <a16:creationId xmlns:a16="http://schemas.microsoft.com/office/drawing/2014/main" id="{18B57F76-E0A4-A16B-6C15-BD7C4774B2AA}"/>
              </a:ext>
            </a:extLst>
          </p:cNvPr>
          <p:cNvSpPr>
            <a:spLocks noGrp="1"/>
          </p:cNvSpPr>
          <p:nvPr>
            <p:ph type="body" sz="quarter" idx="66" hasCustomPrompt="1"/>
          </p:nvPr>
        </p:nvSpPr>
        <p:spPr>
          <a:xfrm>
            <a:off x="9179857" y="2460382"/>
            <a:ext cx="2162487" cy="181973"/>
          </a:xfrm>
        </p:spPr>
        <p:txBody>
          <a:bodyPr/>
          <a:lstStyle>
            <a:lvl1pPr>
              <a:spcBef>
                <a:spcPts val="0"/>
              </a:spcBef>
              <a:spcAft>
                <a:spcPts val="0"/>
              </a:spcAft>
              <a:buNone/>
              <a:defRPr sz="1100" baseline="0">
                <a:solidFill>
                  <a:schemeClr val="bg1"/>
                </a:solidFill>
                <a:latin typeface="+mn-lt"/>
              </a:defRPr>
            </a:lvl1pPr>
          </a:lstStyle>
          <a:p>
            <a:pPr lvl="0"/>
            <a:r>
              <a:rPr lang="en-US" dirty="0"/>
              <a:t>Job Title</a:t>
            </a:r>
          </a:p>
        </p:txBody>
      </p:sp>
      <p:sp>
        <p:nvSpPr>
          <p:cNvPr id="15" name="Text Placeholder 5">
            <a:extLst>
              <a:ext uri="{FF2B5EF4-FFF2-40B4-BE49-F238E27FC236}">
                <a16:creationId xmlns:a16="http://schemas.microsoft.com/office/drawing/2014/main" id="{DDA05A0C-022E-9F45-3344-C0056A33A64E}"/>
              </a:ext>
            </a:extLst>
          </p:cNvPr>
          <p:cNvSpPr>
            <a:spLocks noGrp="1"/>
          </p:cNvSpPr>
          <p:nvPr>
            <p:ph type="body" sz="quarter" idx="67" hasCustomPrompt="1"/>
          </p:nvPr>
        </p:nvSpPr>
        <p:spPr>
          <a:xfrm>
            <a:off x="9179857" y="2683570"/>
            <a:ext cx="2162487" cy="368178"/>
          </a:xfrm>
        </p:spPr>
        <p:txBody>
          <a:bodyPr/>
          <a:lstStyle>
            <a:lvl1pPr>
              <a:spcBef>
                <a:spcPts val="0"/>
              </a:spcBef>
              <a:spcAft>
                <a:spcPts val="0"/>
              </a:spcAft>
              <a:buNone/>
              <a:defRPr sz="1100" baseline="0">
                <a:solidFill>
                  <a:schemeClr val="bg1"/>
                </a:solidFill>
                <a:latin typeface="+mn-lt"/>
              </a:defRPr>
            </a:lvl1pPr>
          </a:lstStyle>
          <a:p>
            <a:pPr lvl="0"/>
            <a:r>
              <a:rPr lang="en-US" noProof="0" dirty="0" err="1"/>
              <a:t>name.surename@suse.com</a:t>
            </a:r>
            <a:endParaRPr lang="en-US" noProof="0" dirty="0"/>
          </a:p>
          <a:p>
            <a:pPr lvl="0"/>
            <a:r>
              <a:rPr lang="en-US" noProof="0" dirty="0"/>
              <a:t>+49 123 456 789</a:t>
            </a:r>
          </a:p>
        </p:txBody>
      </p:sp>
      <p:sp>
        <p:nvSpPr>
          <p:cNvPr id="16" name="Text Placeholder 5">
            <a:extLst>
              <a:ext uri="{FF2B5EF4-FFF2-40B4-BE49-F238E27FC236}">
                <a16:creationId xmlns:a16="http://schemas.microsoft.com/office/drawing/2014/main" id="{65C9C1CB-BB14-D388-F7E6-5EB0375916B8}"/>
              </a:ext>
            </a:extLst>
          </p:cNvPr>
          <p:cNvSpPr>
            <a:spLocks noGrp="1"/>
          </p:cNvSpPr>
          <p:nvPr>
            <p:ph type="body" sz="quarter" idx="68" hasCustomPrompt="1"/>
          </p:nvPr>
        </p:nvSpPr>
        <p:spPr>
          <a:xfrm>
            <a:off x="9179857" y="2194911"/>
            <a:ext cx="2162487" cy="169277"/>
          </a:xfrm>
        </p:spPr>
        <p:txBody>
          <a:bodyPr/>
          <a:lstStyle>
            <a:lvl1pPr>
              <a:spcBef>
                <a:spcPts val="0"/>
              </a:spcBef>
              <a:spcAft>
                <a:spcPts val="0"/>
              </a:spcAft>
              <a:buNone/>
              <a:defRPr sz="1000" baseline="0">
                <a:solidFill>
                  <a:schemeClr val="bg1"/>
                </a:solidFill>
                <a:latin typeface="+mn-lt"/>
              </a:defRPr>
            </a:lvl1pPr>
          </a:lstStyle>
          <a:p>
            <a:pPr lvl="0"/>
            <a:r>
              <a:rPr lang="en-US" dirty="0"/>
              <a:t>Pronouns</a:t>
            </a:r>
          </a:p>
        </p:txBody>
      </p:sp>
      <p:sp>
        <p:nvSpPr>
          <p:cNvPr id="45" name="Picture Placeholder 2">
            <a:extLst>
              <a:ext uri="{FF2B5EF4-FFF2-40B4-BE49-F238E27FC236}">
                <a16:creationId xmlns:a16="http://schemas.microsoft.com/office/drawing/2014/main" id="{E56E5D52-24AD-3508-E788-203D3AA1BE9C}"/>
              </a:ext>
            </a:extLst>
          </p:cNvPr>
          <p:cNvSpPr>
            <a:spLocks noGrp="1"/>
          </p:cNvSpPr>
          <p:nvPr>
            <p:ph type="pic" sz="quarter" idx="69"/>
          </p:nvPr>
        </p:nvSpPr>
        <p:spPr>
          <a:xfrm>
            <a:off x="4351647" y="3291490"/>
            <a:ext cx="1080000" cy="1317871"/>
          </a:xfrm>
          <a:solidFill>
            <a:schemeClr val="bg2"/>
          </a:solidFill>
        </p:spPr>
        <p:txBody>
          <a:bodyPr bIns="503998" anchor="ctr">
            <a:noAutofit/>
          </a:bodyPr>
          <a:lstStyle>
            <a:lvl1pPr algn="ctr">
              <a:buNone/>
              <a:defRPr sz="1200"/>
            </a:lvl1pPr>
          </a:lstStyle>
          <a:p>
            <a:endParaRPr lang="en-US"/>
          </a:p>
        </p:txBody>
      </p:sp>
      <p:sp>
        <p:nvSpPr>
          <p:cNvPr id="92" name="Rectangle 91">
            <a:extLst>
              <a:ext uri="{FF2B5EF4-FFF2-40B4-BE49-F238E27FC236}">
                <a16:creationId xmlns:a16="http://schemas.microsoft.com/office/drawing/2014/main" id="{210C333B-5440-48A0-D9DE-5BB0734B4A5D}"/>
              </a:ext>
            </a:extLst>
          </p:cNvPr>
          <p:cNvSpPr/>
          <p:nvPr userDrawn="1"/>
        </p:nvSpPr>
        <p:spPr>
          <a:xfrm>
            <a:off x="5431647" y="3291491"/>
            <a:ext cx="2411411" cy="13189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 Placeholder 5">
            <a:extLst>
              <a:ext uri="{FF2B5EF4-FFF2-40B4-BE49-F238E27FC236}">
                <a16:creationId xmlns:a16="http://schemas.microsoft.com/office/drawing/2014/main" id="{719E7602-0426-693B-933D-6A93F407C613}"/>
              </a:ext>
            </a:extLst>
          </p:cNvPr>
          <p:cNvSpPr>
            <a:spLocks noGrp="1"/>
          </p:cNvSpPr>
          <p:nvPr>
            <p:ph type="body" sz="quarter" idx="70" hasCustomPrompt="1"/>
          </p:nvPr>
        </p:nvSpPr>
        <p:spPr>
          <a:xfrm>
            <a:off x="5567227" y="3370810"/>
            <a:ext cx="2162487" cy="231602"/>
          </a:xfrm>
        </p:spPr>
        <p:txBody>
          <a:bodyPr wrap="square">
            <a:spAutoFit/>
          </a:bodyPr>
          <a:lstStyle>
            <a:lvl1pPr marL="0" indent="0">
              <a:spcBef>
                <a:spcPts val="0"/>
              </a:spcBef>
              <a:spcAft>
                <a:spcPts val="0"/>
              </a:spcAft>
              <a:buFont typeface="Arial" panose="020B0604020202020204" pitchFamily="34" charset="0"/>
              <a:buNone/>
              <a:defRPr sz="1400" baseline="0">
                <a:solidFill>
                  <a:schemeClr val="bg1"/>
                </a:solidFill>
                <a:latin typeface="+mj-lt"/>
              </a:defRPr>
            </a:lvl1pPr>
          </a:lstStyle>
          <a:p>
            <a:pPr lvl="0"/>
            <a:r>
              <a:rPr lang="en-US" dirty="0"/>
              <a:t>First name Last Name</a:t>
            </a:r>
          </a:p>
        </p:txBody>
      </p:sp>
      <p:sp>
        <p:nvSpPr>
          <p:cNvPr id="94" name="Text Placeholder 5">
            <a:extLst>
              <a:ext uri="{FF2B5EF4-FFF2-40B4-BE49-F238E27FC236}">
                <a16:creationId xmlns:a16="http://schemas.microsoft.com/office/drawing/2014/main" id="{C64792ED-EAE3-B3F4-8D2B-C7CA7FFA5B46}"/>
              </a:ext>
            </a:extLst>
          </p:cNvPr>
          <p:cNvSpPr>
            <a:spLocks noGrp="1"/>
          </p:cNvSpPr>
          <p:nvPr>
            <p:ph type="body" sz="quarter" idx="71" hasCustomPrompt="1"/>
          </p:nvPr>
        </p:nvSpPr>
        <p:spPr>
          <a:xfrm>
            <a:off x="5567227" y="3935074"/>
            <a:ext cx="2162487" cy="181973"/>
          </a:xfrm>
        </p:spPr>
        <p:txBody>
          <a:bodyPr/>
          <a:lstStyle>
            <a:lvl1pPr>
              <a:spcBef>
                <a:spcPts val="0"/>
              </a:spcBef>
              <a:spcAft>
                <a:spcPts val="0"/>
              </a:spcAft>
              <a:buNone/>
              <a:defRPr sz="1100" baseline="0">
                <a:solidFill>
                  <a:schemeClr val="bg1"/>
                </a:solidFill>
                <a:latin typeface="+mn-lt"/>
              </a:defRPr>
            </a:lvl1pPr>
          </a:lstStyle>
          <a:p>
            <a:pPr lvl="0"/>
            <a:r>
              <a:rPr lang="en-US" dirty="0"/>
              <a:t>Job Title</a:t>
            </a:r>
          </a:p>
        </p:txBody>
      </p:sp>
      <p:sp>
        <p:nvSpPr>
          <p:cNvPr id="95" name="Text Placeholder 5">
            <a:extLst>
              <a:ext uri="{FF2B5EF4-FFF2-40B4-BE49-F238E27FC236}">
                <a16:creationId xmlns:a16="http://schemas.microsoft.com/office/drawing/2014/main" id="{30857E89-81D4-F346-4778-26BDC8BFEA27}"/>
              </a:ext>
            </a:extLst>
          </p:cNvPr>
          <p:cNvSpPr>
            <a:spLocks noGrp="1"/>
          </p:cNvSpPr>
          <p:nvPr>
            <p:ph type="body" sz="quarter" idx="72" hasCustomPrompt="1"/>
          </p:nvPr>
        </p:nvSpPr>
        <p:spPr>
          <a:xfrm>
            <a:off x="5567227" y="4158262"/>
            <a:ext cx="2162487" cy="368178"/>
          </a:xfrm>
        </p:spPr>
        <p:txBody>
          <a:bodyPr/>
          <a:lstStyle>
            <a:lvl1pPr>
              <a:spcBef>
                <a:spcPts val="0"/>
              </a:spcBef>
              <a:spcAft>
                <a:spcPts val="0"/>
              </a:spcAft>
              <a:buNone/>
              <a:defRPr sz="1100" baseline="0">
                <a:solidFill>
                  <a:schemeClr val="bg1"/>
                </a:solidFill>
                <a:latin typeface="+mn-lt"/>
              </a:defRPr>
            </a:lvl1pPr>
          </a:lstStyle>
          <a:p>
            <a:pPr lvl="0"/>
            <a:r>
              <a:rPr lang="en-US" noProof="0" dirty="0" err="1"/>
              <a:t>name.surename@suse.com</a:t>
            </a:r>
            <a:endParaRPr lang="en-US" noProof="0" dirty="0"/>
          </a:p>
          <a:p>
            <a:pPr lvl="0"/>
            <a:r>
              <a:rPr lang="en-US" noProof="0" dirty="0"/>
              <a:t>+49 123 456 789</a:t>
            </a:r>
          </a:p>
        </p:txBody>
      </p:sp>
      <p:sp>
        <p:nvSpPr>
          <p:cNvPr id="96" name="Text Placeholder 5">
            <a:extLst>
              <a:ext uri="{FF2B5EF4-FFF2-40B4-BE49-F238E27FC236}">
                <a16:creationId xmlns:a16="http://schemas.microsoft.com/office/drawing/2014/main" id="{AD053EF8-9228-73A9-8C4C-49A6BAAC5596}"/>
              </a:ext>
            </a:extLst>
          </p:cNvPr>
          <p:cNvSpPr>
            <a:spLocks noGrp="1"/>
          </p:cNvSpPr>
          <p:nvPr>
            <p:ph type="body" sz="quarter" idx="73" hasCustomPrompt="1"/>
          </p:nvPr>
        </p:nvSpPr>
        <p:spPr>
          <a:xfrm>
            <a:off x="5567227" y="3669603"/>
            <a:ext cx="2162487" cy="169277"/>
          </a:xfrm>
        </p:spPr>
        <p:txBody>
          <a:bodyPr/>
          <a:lstStyle>
            <a:lvl1pPr>
              <a:spcBef>
                <a:spcPts val="0"/>
              </a:spcBef>
              <a:spcAft>
                <a:spcPts val="0"/>
              </a:spcAft>
              <a:buNone/>
              <a:defRPr sz="1000" baseline="0">
                <a:solidFill>
                  <a:schemeClr val="bg1"/>
                </a:solidFill>
                <a:latin typeface="+mn-lt"/>
              </a:defRPr>
            </a:lvl1pPr>
          </a:lstStyle>
          <a:p>
            <a:pPr lvl="0"/>
            <a:r>
              <a:rPr lang="en-US" dirty="0"/>
              <a:t>Pronouns</a:t>
            </a:r>
          </a:p>
        </p:txBody>
      </p:sp>
      <p:sp>
        <p:nvSpPr>
          <p:cNvPr id="98" name="Picture Placeholder 2">
            <a:extLst>
              <a:ext uri="{FF2B5EF4-FFF2-40B4-BE49-F238E27FC236}">
                <a16:creationId xmlns:a16="http://schemas.microsoft.com/office/drawing/2014/main" id="{6C7E2B2F-6446-998F-B2D6-6209A7E1A0C2}"/>
              </a:ext>
            </a:extLst>
          </p:cNvPr>
          <p:cNvSpPr>
            <a:spLocks noGrp="1"/>
          </p:cNvSpPr>
          <p:nvPr>
            <p:ph type="pic" sz="quarter" idx="74"/>
          </p:nvPr>
        </p:nvSpPr>
        <p:spPr>
          <a:xfrm>
            <a:off x="7964277" y="3300824"/>
            <a:ext cx="1080000" cy="1317871"/>
          </a:xfrm>
          <a:solidFill>
            <a:schemeClr val="bg2"/>
          </a:solidFill>
        </p:spPr>
        <p:txBody>
          <a:bodyPr bIns="503998" anchor="ctr">
            <a:noAutofit/>
          </a:bodyPr>
          <a:lstStyle>
            <a:lvl1pPr algn="ctr">
              <a:buNone/>
              <a:defRPr sz="1200"/>
            </a:lvl1pPr>
          </a:lstStyle>
          <a:p>
            <a:endParaRPr lang="en-US"/>
          </a:p>
        </p:txBody>
      </p:sp>
      <p:sp>
        <p:nvSpPr>
          <p:cNvPr id="99" name="Rectangle 98">
            <a:extLst>
              <a:ext uri="{FF2B5EF4-FFF2-40B4-BE49-F238E27FC236}">
                <a16:creationId xmlns:a16="http://schemas.microsoft.com/office/drawing/2014/main" id="{03EACC84-9FE1-7C80-61DE-50C59A529258}"/>
              </a:ext>
            </a:extLst>
          </p:cNvPr>
          <p:cNvSpPr/>
          <p:nvPr userDrawn="1"/>
        </p:nvSpPr>
        <p:spPr>
          <a:xfrm>
            <a:off x="9044277" y="3300825"/>
            <a:ext cx="2411411" cy="13189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 Placeholder 5">
            <a:extLst>
              <a:ext uri="{FF2B5EF4-FFF2-40B4-BE49-F238E27FC236}">
                <a16:creationId xmlns:a16="http://schemas.microsoft.com/office/drawing/2014/main" id="{08592E65-DBF8-2F72-4702-F8D2A1A483C4}"/>
              </a:ext>
            </a:extLst>
          </p:cNvPr>
          <p:cNvSpPr>
            <a:spLocks noGrp="1"/>
          </p:cNvSpPr>
          <p:nvPr>
            <p:ph type="body" sz="quarter" idx="75" hasCustomPrompt="1"/>
          </p:nvPr>
        </p:nvSpPr>
        <p:spPr>
          <a:xfrm>
            <a:off x="9179857" y="3380144"/>
            <a:ext cx="2162487" cy="231602"/>
          </a:xfrm>
        </p:spPr>
        <p:txBody>
          <a:bodyPr wrap="square">
            <a:spAutoFit/>
          </a:bodyPr>
          <a:lstStyle>
            <a:lvl1pPr marL="0" indent="0">
              <a:spcBef>
                <a:spcPts val="0"/>
              </a:spcBef>
              <a:spcAft>
                <a:spcPts val="0"/>
              </a:spcAft>
              <a:buFont typeface="Arial" panose="020B0604020202020204" pitchFamily="34" charset="0"/>
              <a:buNone/>
              <a:defRPr sz="1400" baseline="0">
                <a:solidFill>
                  <a:schemeClr val="bg1"/>
                </a:solidFill>
                <a:latin typeface="+mj-lt"/>
              </a:defRPr>
            </a:lvl1pPr>
          </a:lstStyle>
          <a:p>
            <a:pPr lvl="0"/>
            <a:r>
              <a:rPr lang="en-US" dirty="0"/>
              <a:t>First name Last Name</a:t>
            </a:r>
          </a:p>
        </p:txBody>
      </p:sp>
      <p:sp>
        <p:nvSpPr>
          <p:cNvPr id="101" name="Text Placeholder 5">
            <a:extLst>
              <a:ext uri="{FF2B5EF4-FFF2-40B4-BE49-F238E27FC236}">
                <a16:creationId xmlns:a16="http://schemas.microsoft.com/office/drawing/2014/main" id="{0F04E3A1-59D7-F811-2D1E-4DBDDA404548}"/>
              </a:ext>
            </a:extLst>
          </p:cNvPr>
          <p:cNvSpPr>
            <a:spLocks noGrp="1"/>
          </p:cNvSpPr>
          <p:nvPr>
            <p:ph type="body" sz="quarter" idx="76" hasCustomPrompt="1"/>
          </p:nvPr>
        </p:nvSpPr>
        <p:spPr>
          <a:xfrm>
            <a:off x="9179857" y="3944408"/>
            <a:ext cx="2162487" cy="181973"/>
          </a:xfrm>
        </p:spPr>
        <p:txBody>
          <a:bodyPr/>
          <a:lstStyle>
            <a:lvl1pPr>
              <a:spcBef>
                <a:spcPts val="0"/>
              </a:spcBef>
              <a:spcAft>
                <a:spcPts val="0"/>
              </a:spcAft>
              <a:buNone/>
              <a:defRPr sz="1100" baseline="0">
                <a:solidFill>
                  <a:schemeClr val="bg1"/>
                </a:solidFill>
                <a:latin typeface="+mn-lt"/>
              </a:defRPr>
            </a:lvl1pPr>
          </a:lstStyle>
          <a:p>
            <a:pPr lvl="0"/>
            <a:r>
              <a:rPr lang="en-US" dirty="0"/>
              <a:t>Job Title</a:t>
            </a:r>
          </a:p>
        </p:txBody>
      </p:sp>
      <p:sp>
        <p:nvSpPr>
          <p:cNvPr id="102" name="Text Placeholder 5">
            <a:extLst>
              <a:ext uri="{FF2B5EF4-FFF2-40B4-BE49-F238E27FC236}">
                <a16:creationId xmlns:a16="http://schemas.microsoft.com/office/drawing/2014/main" id="{5BE297AF-F205-50B0-5807-E8A9751CEF80}"/>
              </a:ext>
            </a:extLst>
          </p:cNvPr>
          <p:cNvSpPr>
            <a:spLocks noGrp="1"/>
          </p:cNvSpPr>
          <p:nvPr>
            <p:ph type="body" sz="quarter" idx="77" hasCustomPrompt="1"/>
          </p:nvPr>
        </p:nvSpPr>
        <p:spPr>
          <a:xfrm>
            <a:off x="9179857" y="4167596"/>
            <a:ext cx="2162487" cy="368178"/>
          </a:xfrm>
        </p:spPr>
        <p:txBody>
          <a:bodyPr/>
          <a:lstStyle>
            <a:lvl1pPr>
              <a:spcBef>
                <a:spcPts val="0"/>
              </a:spcBef>
              <a:spcAft>
                <a:spcPts val="0"/>
              </a:spcAft>
              <a:buNone/>
              <a:defRPr sz="1100" baseline="0">
                <a:solidFill>
                  <a:schemeClr val="bg1"/>
                </a:solidFill>
                <a:latin typeface="+mn-lt"/>
              </a:defRPr>
            </a:lvl1pPr>
          </a:lstStyle>
          <a:p>
            <a:pPr lvl="0"/>
            <a:r>
              <a:rPr lang="en-US" noProof="0" dirty="0" err="1"/>
              <a:t>name.surename@suse.com</a:t>
            </a:r>
            <a:endParaRPr lang="en-US" noProof="0" dirty="0"/>
          </a:p>
          <a:p>
            <a:pPr lvl="0"/>
            <a:r>
              <a:rPr lang="en-US" noProof="0" dirty="0"/>
              <a:t>+49 123 456 789</a:t>
            </a:r>
          </a:p>
        </p:txBody>
      </p:sp>
      <p:sp>
        <p:nvSpPr>
          <p:cNvPr id="103" name="Text Placeholder 5">
            <a:extLst>
              <a:ext uri="{FF2B5EF4-FFF2-40B4-BE49-F238E27FC236}">
                <a16:creationId xmlns:a16="http://schemas.microsoft.com/office/drawing/2014/main" id="{B8A261D6-3D1C-9BF8-5E7A-BB17FC472486}"/>
              </a:ext>
            </a:extLst>
          </p:cNvPr>
          <p:cNvSpPr>
            <a:spLocks noGrp="1"/>
          </p:cNvSpPr>
          <p:nvPr>
            <p:ph type="body" sz="quarter" idx="78" hasCustomPrompt="1"/>
          </p:nvPr>
        </p:nvSpPr>
        <p:spPr>
          <a:xfrm>
            <a:off x="9179857" y="3678937"/>
            <a:ext cx="2162487" cy="169277"/>
          </a:xfrm>
        </p:spPr>
        <p:txBody>
          <a:bodyPr/>
          <a:lstStyle>
            <a:lvl1pPr>
              <a:spcBef>
                <a:spcPts val="0"/>
              </a:spcBef>
              <a:spcAft>
                <a:spcPts val="0"/>
              </a:spcAft>
              <a:buNone/>
              <a:defRPr sz="1000" baseline="0">
                <a:solidFill>
                  <a:schemeClr val="bg1"/>
                </a:solidFill>
                <a:latin typeface="+mn-lt"/>
              </a:defRPr>
            </a:lvl1pPr>
          </a:lstStyle>
          <a:p>
            <a:pPr lvl="0"/>
            <a:r>
              <a:rPr lang="en-US" dirty="0"/>
              <a:t>Pronouns</a:t>
            </a:r>
          </a:p>
        </p:txBody>
      </p:sp>
      <p:sp>
        <p:nvSpPr>
          <p:cNvPr id="104" name="Picture Placeholder 2">
            <a:extLst>
              <a:ext uri="{FF2B5EF4-FFF2-40B4-BE49-F238E27FC236}">
                <a16:creationId xmlns:a16="http://schemas.microsoft.com/office/drawing/2014/main" id="{C4CD56BB-DBA3-FBDF-609D-4D93EB2C493A}"/>
              </a:ext>
            </a:extLst>
          </p:cNvPr>
          <p:cNvSpPr>
            <a:spLocks noGrp="1"/>
          </p:cNvSpPr>
          <p:nvPr>
            <p:ph type="pic" sz="quarter" idx="79"/>
          </p:nvPr>
        </p:nvSpPr>
        <p:spPr>
          <a:xfrm>
            <a:off x="4351647" y="4774427"/>
            <a:ext cx="1080000" cy="1317871"/>
          </a:xfrm>
          <a:solidFill>
            <a:schemeClr val="bg2"/>
          </a:solidFill>
        </p:spPr>
        <p:txBody>
          <a:bodyPr bIns="503998" anchor="ctr">
            <a:noAutofit/>
          </a:bodyPr>
          <a:lstStyle>
            <a:lvl1pPr algn="ctr">
              <a:buNone/>
              <a:defRPr sz="1200"/>
            </a:lvl1pPr>
          </a:lstStyle>
          <a:p>
            <a:endParaRPr lang="en-US"/>
          </a:p>
        </p:txBody>
      </p:sp>
      <p:sp>
        <p:nvSpPr>
          <p:cNvPr id="105" name="Rectangle 104">
            <a:extLst>
              <a:ext uri="{FF2B5EF4-FFF2-40B4-BE49-F238E27FC236}">
                <a16:creationId xmlns:a16="http://schemas.microsoft.com/office/drawing/2014/main" id="{5DB703E8-0DBA-BA01-FFAE-59155B515960}"/>
              </a:ext>
            </a:extLst>
          </p:cNvPr>
          <p:cNvSpPr/>
          <p:nvPr userDrawn="1"/>
        </p:nvSpPr>
        <p:spPr>
          <a:xfrm>
            <a:off x="5431647" y="4774428"/>
            <a:ext cx="2411411" cy="13189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 Placeholder 5">
            <a:extLst>
              <a:ext uri="{FF2B5EF4-FFF2-40B4-BE49-F238E27FC236}">
                <a16:creationId xmlns:a16="http://schemas.microsoft.com/office/drawing/2014/main" id="{AE034105-3C43-8EA4-9C86-C10AA8D14D3D}"/>
              </a:ext>
            </a:extLst>
          </p:cNvPr>
          <p:cNvSpPr>
            <a:spLocks noGrp="1"/>
          </p:cNvSpPr>
          <p:nvPr>
            <p:ph type="body" sz="quarter" idx="80" hasCustomPrompt="1"/>
          </p:nvPr>
        </p:nvSpPr>
        <p:spPr>
          <a:xfrm>
            <a:off x="5567227" y="4853747"/>
            <a:ext cx="2162487" cy="231602"/>
          </a:xfrm>
        </p:spPr>
        <p:txBody>
          <a:bodyPr wrap="square">
            <a:spAutoFit/>
          </a:bodyPr>
          <a:lstStyle>
            <a:lvl1pPr marL="0" indent="0">
              <a:spcBef>
                <a:spcPts val="0"/>
              </a:spcBef>
              <a:spcAft>
                <a:spcPts val="0"/>
              </a:spcAft>
              <a:buFont typeface="Arial" panose="020B0604020202020204" pitchFamily="34" charset="0"/>
              <a:buNone/>
              <a:defRPr sz="1400" baseline="0">
                <a:solidFill>
                  <a:schemeClr val="bg1"/>
                </a:solidFill>
                <a:latin typeface="+mj-lt"/>
              </a:defRPr>
            </a:lvl1pPr>
          </a:lstStyle>
          <a:p>
            <a:pPr lvl="0"/>
            <a:r>
              <a:rPr lang="en-US" dirty="0"/>
              <a:t>First name Last Name</a:t>
            </a:r>
          </a:p>
        </p:txBody>
      </p:sp>
      <p:sp>
        <p:nvSpPr>
          <p:cNvPr id="107" name="Text Placeholder 5">
            <a:extLst>
              <a:ext uri="{FF2B5EF4-FFF2-40B4-BE49-F238E27FC236}">
                <a16:creationId xmlns:a16="http://schemas.microsoft.com/office/drawing/2014/main" id="{748ADEFC-1436-32CF-6C68-0684B108D60C}"/>
              </a:ext>
            </a:extLst>
          </p:cNvPr>
          <p:cNvSpPr>
            <a:spLocks noGrp="1"/>
          </p:cNvSpPr>
          <p:nvPr>
            <p:ph type="body" sz="quarter" idx="81" hasCustomPrompt="1"/>
          </p:nvPr>
        </p:nvSpPr>
        <p:spPr>
          <a:xfrm>
            <a:off x="5567227" y="5418011"/>
            <a:ext cx="2162487" cy="181973"/>
          </a:xfrm>
        </p:spPr>
        <p:txBody>
          <a:bodyPr/>
          <a:lstStyle>
            <a:lvl1pPr>
              <a:spcBef>
                <a:spcPts val="0"/>
              </a:spcBef>
              <a:spcAft>
                <a:spcPts val="0"/>
              </a:spcAft>
              <a:buNone/>
              <a:defRPr sz="1100" baseline="0">
                <a:solidFill>
                  <a:schemeClr val="bg1"/>
                </a:solidFill>
                <a:latin typeface="+mn-lt"/>
              </a:defRPr>
            </a:lvl1pPr>
          </a:lstStyle>
          <a:p>
            <a:pPr lvl="0"/>
            <a:r>
              <a:rPr lang="en-US" dirty="0"/>
              <a:t>Job Title</a:t>
            </a:r>
          </a:p>
        </p:txBody>
      </p:sp>
      <p:sp>
        <p:nvSpPr>
          <p:cNvPr id="108" name="Text Placeholder 5">
            <a:extLst>
              <a:ext uri="{FF2B5EF4-FFF2-40B4-BE49-F238E27FC236}">
                <a16:creationId xmlns:a16="http://schemas.microsoft.com/office/drawing/2014/main" id="{5B30C36D-F365-DF92-A4EC-3200586545C5}"/>
              </a:ext>
            </a:extLst>
          </p:cNvPr>
          <p:cNvSpPr>
            <a:spLocks noGrp="1"/>
          </p:cNvSpPr>
          <p:nvPr>
            <p:ph type="body" sz="quarter" idx="82" hasCustomPrompt="1"/>
          </p:nvPr>
        </p:nvSpPr>
        <p:spPr>
          <a:xfrm>
            <a:off x="5567227" y="5641199"/>
            <a:ext cx="2162487" cy="368178"/>
          </a:xfrm>
        </p:spPr>
        <p:txBody>
          <a:bodyPr/>
          <a:lstStyle>
            <a:lvl1pPr>
              <a:spcBef>
                <a:spcPts val="0"/>
              </a:spcBef>
              <a:spcAft>
                <a:spcPts val="0"/>
              </a:spcAft>
              <a:buNone/>
              <a:defRPr sz="1100" baseline="0">
                <a:solidFill>
                  <a:schemeClr val="bg1"/>
                </a:solidFill>
                <a:latin typeface="+mn-lt"/>
              </a:defRPr>
            </a:lvl1pPr>
          </a:lstStyle>
          <a:p>
            <a:pPr lvl="0"/>
            <a:r>
              <a:rPr lang="en-US" noProof="0" dirty="0" err="1"/>
              <a:t>name.surename@suse.com</a:t>
            </a:r>
            <a:endParaRPr lang="en-US" noProof="0" dirty="0"/>
          </a:p>
          <a:p>
            <a:pPr lvl="0"/>
            <a:r>
              <a:rPr lang="en-US" noProof="0" dirty="0"/>
              <a:t>+49 123 456 789</a:t>
            </a:r>
          </a:p>
        </p:txBody>
      </p:sp>
      <p:sp>
        <p:nvSpPr>
          <p:cNvPr id="109" name="Text Placeholder 5">
            <a:extLst>
              <a:ext uri="{FF2B5EF4-FFF2-40B4-BE49-F238E27FC236}">
                <a16:creationId xmlns:a16="http://schemas.microsoft.com/office/drawing/2014/main" id="{AF3B4F3C-D33B-DE79-9517-1317F29AB828}"/>
              </a:ext>
            </a:extLst>
          </p:cNvPr>
          <p:cNvSpPr>
            <a:spLocks noGrp="1"/>
          </p:cNvSpPr>
          <p:nvPr>
            <p:ph type="body" sz="quarter" idx="83" hasCustomPrompt="1"/>
          </p:nvPr>
        </p:nvSpPr>
        <p:spPr>
          <a:xfrm>
            <a:off x="5567227" y="5152540"/>
            <a:ext cx="2162487" cy="169277"/>
          </a:xfrm>
        </p:spPr>
        <p:txBody>
          <a:bodyPr/>
          <a:lstStyle>
            <a:lvl1pPr>
              <a:spcBef>
                <a:spcPts val="0"/>
              </a:spcBef>
              <a:spcAft>
                <a:spcPts val="0"/>
              </a:spcAft>
              <a:buNone/>
              <a:defRPr sz="1000" baseline="0">
                <a:solidFill>
                  <a:schemeClr val="bg1"/>
                </a:solidFill>
                <a:latin typeface="+mn-lt"/>
              </a:defRPr>
            </a:lvl1pPr>
          </a:lstStyle>
          <a:p>
            <a:pPr lvl="0"/>
            <a:r>
              <a:rPr lang="en-US" dirty="0"/>
              <a:t>Pronouns</a:t>
            </a:r>
          </a:p>
        </p:txBody>
      </p:sp>
      <p:sp>
        <p:nvSpPr>
          <p:cNvPr id="110" name="Picture Placeholder 2">
            <a:extLst>
              <a:ext uri="{FF2B5EF4-FFF2-40B4-BE49-F238E27FC236}">
                <a16:creationId xmlns:a16="http://schemas.microsoft.com/office/drawing/2014/main" id="{C87AE433-14DF-6738-AD09-D0DD6DA1A5F1}"/>
              </a:ext>
            </a:extLst>
          </p:cNvPr>
          <p:cNvSpPr>
            <a:spLocks noGrp="1"/>
          </p:cNvSpPr>
          <p:nvPr>
            <p:ph type="pic" sz="quarter" idx="84"/>
          </p:nvPr>
        </p:nvSpPr>
        <p:spPr>
          <a:xfrm>
            <a:off x="7964277" y="4783761"/>
            <a:ext cx="1080000" cy="1317871"/>
          </a:xfrm>
          <a:solidFill>
            <a:schemeClr val="bg2"/>
          </a:solidFill>
        </p:spPr>
        <p:txBody>
          <a:bodyPr bIns="503998" anchor="ctr">
            <a:noAutofit/>
          </a:bodyPr>
          <a:lstStyle>
            <a:lvl1pPr algn="ctr">
              <a:buNone/>
              <a:defRPr sz="1200"/>
            </a:lvl1pPr>
          </a:lstStyle>
          <a:p>
            <a:endParaRPr lang="en-US"/>
          </a:p>
        </p:txBody>
      </p:sp>
      <p:sp>
        <p:nvSpPr>
          <p:cNvPr id="111" name="Rectangle 110">
            <a:extLst>
              <a:ext uri="{FF2B5EF4-FFF2-40B4-BE49-F238E27FC236}">
                <a16:creationId xmlns:a16="http://schemas.microsoft.com/office/drawing/2014/main" id="{9F27FA5B-C332-B43A-400D-F38D24D5C803}"/>
              </a:ext>
            </a:extLst>
          </p:cNvPr>
          <p:cNvSpPr/>
          <p:nvPr userDrawn="1"/>
        </p:nvSpPr>
        <p:spPr>
          <a:xfrm>
            <a:off x="9044277" y="4783762"/>
            <a:ext cx="2411411" cy="13189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 Placeholder 5">
            <a:extLst>
              <a:ext uri="{FF2B5EF4-FFF2-40B4-BE49-F238E27FC236}">
                <a16:creationId xmlns:a16="http://schemas.microsoft.com/office/drawing/2014/main" id="{4C82FB3A-2C07-7CFB-070C-869967273A88}"/>
              </a:ext>
            </a:extLst>
          </p:cNvPr>
          <p:cNvSpPr>
            <a:spLocks noGrp="1"/>
          </p:cNvSpPr>
          <p:nvPr>
            <p:ph type="body" sz="quarter" idx="85" hasCustomPrompt="1"/>
          </p:nvPr>
        </p:nvSpPr>
        <p:spPr>
          <a:xfrm>
            <a:off x="9179857" y="4863081"/>
            <a:ext cx="2162487" cy="231602"/>
          </a:xfrm>
        </p:spPr>
        <p:txBody>
          <a:bodyPr wrap="square">
            <a:spAutoFit/>
          </a:bodyPr>
          <a:lstStyle>
            <a:lvl1pPr marL="0" indent="0">
              <a:spcBef>
                <a:spcPts val="0"/>
              </a:spcBef>
              <a:spcAft>
                <a:spcPts val="0"/>
              </a:spcAft>
              <a:buFont typeface="Arial" panose="020B0604020202020204" pitchFamily="34" charset="0"/>
              <a:buNone/>
              <a:defRPr sz="1400" baseline="0">
                <a:solidFill>
                  <a:schemeClr val="bg1"/>
                </a:solidFill>
                <a:latin typeface="+mj-lt"/>
              </a:defRPr>
            </a:lvl1pPr>
          </a:lstStyle>
          <a:p>
            <a:pPr lvl="0"/>
            <a:r>
              <a:rPr lang="en-US" dirty="0"/>
              <a:t>First name Last Name</a:t>
            </a:r>
          </a:p>
        </p:txBody>
      </p:sp>
      <p:sp>
        <p:nvSpPr>
          <p:cNvPr id="113" name="Text Placeholder 5">
            <a:extLst>
              <a:ext uri="{FF2B5EF4-FFF2-40B4-BE49-F238E27FC236}">
                <a16:creationId xmlns:a16="http://schemas.microsoft.com/office/drawing/2014/main" id="{DFAC9918-0C5A-699B-7B7B-F33BEF2E4FD1}"/>
              </a:ext>
            </a:extLst>
          </p:cNvPr>
          <p:cNvSpPr>
            <a:spLocks noGrp="1"/>
          </p:cNvSpPr>
          <p:nvPr>
            <p:ph type="body" sz="quarter" idx="86" hasCustomPrompt="1"/>
          </p:nvPr>
        </p:nvSpPr>
        <p:spPr>
          <a:xfrm>
            <a:off x="9179857" y="5427345"/>
            <a:ext cx="2162487" cy="181973"/>
          </a:xfrm>
        </p:spPr>
        <p:txBody>
          <a:bodyPr/>
          <a:lstStyle>
            <a:lvl1pPr>
              <a:spcBef>
                <a:spcPts val="0"/>
              </a:spcBef>
              <a:spcAft>
                <a:spcPts val="0"/>
              </a:spcAft>
              <a:buNone/>
              <a:defRPr sz="1100" baseline="0">
                <a:solidFill>
                  <a:schemeClr val="bg1"/>
                </a:solidFill>
                <a:latin typeface="+mn-lt"/>
              </a:defRPr>
            </a:lvl1pPr>
          </a:lstStyle>
          <a:p>
            <a:pPr lvl="0"/>
            <a:r>
              <a:rPr lang="en-US" dirty="0"/>
              <a:t>Job Title</a:t>
            </a:r>
          </a:p>
        </p:txBody>
      </p:sp>
      <p:sp>
        <p:nvSpPr>
          <p:cNvPr id="114" name="Text Placeholder 5">
            <a:extLst>
              <a:ext uri="{FF2B5EF4-FFF2-40B4-BE49-F238E27FC236}">
                <a16:creationId xmlns:a16="http://schemas.microsoft.com/office/drawing/2014/main" id="{4C2DEFCC-9D09-C3D9-8060-D4AC598908D4}"/>
              </a:ext>
            </a:extLst>
          </p:cNvPr>
          <p:cNvSpPr>
            <a:spLocks noGrp="1"/>
          </p:cNvSpPr>
          <p:nvPr>
            <p:ph type="body" sz="quarter" idx="87" hasCustomPrompt="1"/>
          </p:nvPr>
        </p:nvSpPr>
        <p:spPr>
          <a:xfrm>
            <a:off x="9179857" y="5650533"/>
            <a:ext cx="2162487" cy="368178"/>
          </a:xfrm>
        </p:spPr>
        <p:txBody>
          <a:bodyPr/>
          <a:lstStyle>
            <a:lvl1pPr>
              <a:spcBef>
                <a:spcPts val="0"/>
              </a:spcBef>
              <a:spcAft>
                <a:spcPts val="0"/>
              </a:spcAft>
              <a:buNone/>
              <a:defRPr sz="1100" baseline="0">
                <a:solidFill>
                  <a:schemeClr val="bg1"/>
                </a:solidFill>
                <a:latin typeface="+mn-lt"/>
              </a:defRPr>
            </a:lvl1pPr>
          </a:lstStyle>
          <a:p>
            <a:pPr lvl="0"/>
            <a:r>
              <a:rPr lang="en-US" noProof="0" dirty="0" err="1"/>
              <a:t>name.surename@suse.com</a:t>
            </a:r>
            <a:endParaRPr lang="en-US" noProof="0" dirty="0"/>
          </a:p>
          <a:p>
            <a:pPr lvl="0"/>
            <a:r>
              <a:rPr lang="en-US" noProof="0" dirty="0"/>
              <a:t>+49 123 456 789</a:t>
            </a:r>
          </a:p>
        </p:txBody>
      </p:sp>
      <p:sp>
        <p:nvSpPr>
          <p:cNvPr id="115" name="Text Placeholder 5">
            <a:extLst>
              <a:ext uri="{FF2B5EF4-FFF2-40B4-BE49-F238E27FC236}">
                <a16:creationId xmlns:a16="http://schemas.microsoft.com/office/drawing/2014/main" id="{E610C3C1-34A0-BFD2-95CC-2BBC88F0774B}"/>
              </a:ext>
            </a:extLst>
          </p:cNvPr>
          <p:cNvSpPr>
            <a:spLocks noGrp="1"/>
          </p:cNvSpPr>
          <p:nvPr>
            <p:ph type="body" sz="quarter" idx="88" hasCustomPrompt="1"/>
          </p:nvPr>
        </p:nvSpPr>
        <p:spPr>
          <a:xfrm>
            <a:off x="9179857" y="5161874"/>
            <a:ext cx="2162487" cy="169277"/>
          </a:xfrm>
        </p:spPr>
        <p:txBody>
          <a:bodyPr/>
          <a:lstStyle>
            <a:lvl1pPr>
              <a:spcBef>
                <a:spcPts val="0"/>
              </a:spcBef>
              <a:spcAft>
                <a:spcPts val="0"/>
              </a:spcAft>
              <a:buNone/>
              <a:defRPr sz="1000" baseline="0">
                <a:solidFill>
                  <a:schemeClr val="bg1"/>
                </a:solidFill>
                <a:latin typeface="+mn-lt"/>
              </a:defRPr>
            </a:lvl1pPr>
          </a:lstStyle>
          <a:p>
            <a:pPr lvl="0"/>
            <a:r>
              <a:rPr lang="en-US" dirty="0"/>
              <a:t>Pronouns</a:t>
            </a:r>
          </a:p>
        </p:txBody>
      </p:sp>
      <p:sp>
        <p:nvSpPr>
          <p:cNvPr id="116" name="Rectangle 115">
            <a:extLst>
              <a:ext uri="{FF2B5EF4-FFF2-40B4-BE49-F238E27FC236}">
                <a16:creationId xmlns:a16="http://schemas.microsoft.com/office/drawing/2014/main" id="{FB369D8B-4BDA-4FD0-6E97-15717C00F5E2}"/>
              </a:ext>
            </a:extLst>
          </p:cNvPr>
          <p:cNvSpPr/>
          <p:nvPr userDrawn="1"/>
        </p:nvSpPr>
        <p:spPr>
          <a:xfrm>
            <a:off x="1818425" y="3276572"/>
            <a:ext cx="2411411" cy="13178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Picture Placeholder 2">
            <a:extLst>
              <a:ext uri="{FF2B5EF4-FFF2-40B4-BE49-F238E27FC236}">
                <a16:creationId xmlns:a16="http://schemas.microsoft.com/office/drawing/2014/main" id="{424D7FE2-CA24-F03E-B06F-1C5E946FB4C6}"/>
              </a:ext>
            </a:extLst>
          </p:cNvPr>
          <p:cNvSpPr>
            <a:spLocks noGrp="1"/>
          </p:cNvSpPr>
          <p:nvPr>
            <p:ph type="pic" sz="quarter" idx="89"/>
          </p:nvPr>
        </p:nvSpPr>
        <p:spPr>
          <a:xfrm>
            <a:off x="738926" y="3276572"/>
            <a:ext cx="1079500" cy="1317870"/>
          </a:xfrm>
          <a:solidFill>
            <a:schemeClr val="bg2"/>
          </a:solidFill>
        </p:spPr>
        <p:txBody>
          <a:bodyPr bIns="503998" anchor="ctr">
            <a:noAutofit/>
          </a:bodyPr>
          <a:lstStyle>
            <a:lvl1pPr algn="ctr">
              <a:buNone/>
              <a:defRPr sz="1200"/>
            </a:lvl1pPr>
          </a:lstStyle>
          <a:p>
            <a:endParaRPr lang="en-US" dirty="0"/>
          </a:p>
        </p:txBody>
      </p:sp>
      <p:sp>
        <p:nvSpPr>
          <p:cNvPr id="118" name="Text Placeholder 5">
            <a:extLst>
              <a:ext uri="{FF2B5EF4-FFF2-40B4-BE49-F238E27FC236}">
                <a16:creationId xmlns:a16="http://schemas.microsoft.com/office/drawing/2014/main" id="{19F6D98C-906B-CF16-9181-DC0083FA046B}"/>
              </a:ext>
            </a:extLst>
          </p:cNvPr>
          <p:cNvSpPr>
            <a:spLocks noGrp="1"/>
          </p:cNvSpPr>
          <p:nvPr>
            <p:ph type="body" sz="quarter" idx="90" hasCustomPrompt="1"/>
          </p:nvPr>
        </p:nvSpPr>
        <p:spPr>
          <a:xfrm>
            <a:off x="1947825" y="3355263"/>
            <a:ext cx="2162487" cy="231602"/>
          </a:xfrm>
        </p:spPr>
        <p:txBody>
          <a:bodyPr wrap="square">
            <a:spAutoFit/>
          </a:bodyPr>
          <a:lstStyle>
            <a:lvl1pPr marL="0" indent="0">
              <a:spcBef>
                <a:spcPts val="0"/>
              </a:spcBef>
              <a:spcAft>
                <a:spcPts val="0"/>
              </a:spcAft>
              <a:buFont typeface="Arial" panose="020B0604020202020204" pitchFamily="34" charset="0"/>
              <a:buNone/>
              <a:defRPr sz="1400" baseline="0">
                <a:solidFill>
                  <a:schemeClr val="bg1"/>
                </a:solidFill>
                <a:latin typeface="+mj-lt"/>
              </a:defRPr>
            </a:lvl1pPr>
          </a:lstStyle>
          <a:p>
            <a:pPr lvl="0"/>
            <a:r>
              <a:rPr lang="en-US" dirty="0"/>
              <a:t>First name Last Name</a:t>
            </a:r>
          </a:p>
        </p:txBody>
      </p:sp>
      <p:sp>
        <p:nvSpPr>
          <p:cNvPr id="119" name="Text Placeholder 5">
            <a:extLst>
              <a:ext uri="{FF2B5EF4-FFF2-40B4-BE49-F238E27FC236}">
                <a16:creationId xmlns:a16="http://schemas.microsoft.com/office/drawing/2014/main" id="{B4BD1D02-F14D-23F3-787A-C85CD8922806}"/>
              </a:ext>
            </a:extLst>
          </p:cNvPr>
          <p:cNvSpPr>
            <a:spLocks noGrp="1"/>
          </p:cNvSpPr>
          <p:nvPr>
            <p:ph type="body" sz="quarter" idx="91" hasCustomPrompt="1"/>
          </p:nvPr>
        </p:nvSpPr>
        <p:spPr>
          <a:xfrm>
            <a:off x="1947825" y="3919069"/>
            <a:ext cx="2162487" cy="181973"/>
          </a:xfrm>
        </p:spPr>
        <p:txBody>
          <a:bodyPr/>
          <a:lstStyle>
            <a:lvl1pPr>
              <a:spcBef>
                <a:spcPts val="0"/>
              </a:spcBef>
              <a:spcAft>
                <a:spcPts val="0"/>
              </a:spcAft>
              <a:buNone/>
              <a:defRPr sz="1100" baseline="0">
                <a:solidFill>
                  <a:schemeClr val="bg1"/>
                </a:solidFill>
                <a:latin typeface="+mn-lt"/>
              </a:defRPr>
            </a:lvl1pPr>
          </a:lstStyle>
          <a:p>
            <a:pPr lvl="0"/>
            <a:r>
              <a:rPr lang="en-US" dirty="0"/>
              <a:t>Job Title</a:t>
            </a:r>
          </a:p>
        </p:txBody>
      </p:sp>
      <p:sp>
        <p:nvSpPr>
          <p:cNvPr id="120" name="Text Placeholder 5">
            <a:extLst>
              <a:ext uri="{FF2B5EF4-FFF2-40B4-BE49-F238E27FC236}">
                <a16:creationId xmlns:a16="http://schemas.microsoft.com/office/drawing/2014/main" id="{6520A6C8-0D94-78C8-CE26-C18E14FFCC1B}"/>
              </a:ext>
            </a:extLst>
          </p:cNvPr>
          <p:cNvSpPr>
            <a:spLocks noGrp="1"/>
          </p:cNvSpPr>
          <p:nvPr>
            <p:ph type="body" sz="quarter" idx="92" hasCustomPrompt="1"/>
          </p:nvPr>
        </p:nvSpPr>
        <p:spPr>
          <a:xfrm>
            <a:off x="1947825" y="4142257"/>
            <a:ext cx="2162487" cy="368178"/>
          </a:xfrm>
        </p:spPr>
        <p:txBody>
          <a:bodyPr/>
          <a:lstStyle>
            <a:lvl1pPr>
              <a:spcBef>
                <a:spcPts val="0"/>
              </a:spcBef>
              <a:spcAft>
                <a:spcPts val="0"/>
              </a:spcAft>
              <a:buNone/>
              <a:defRPr sz="1100" baseline="0">
                <a:solidFill>
                  <a:schemeClr val="bg1"/>
                </a:solidFill>
                <a:latin typeface="+mn-lt"/>
              </a:defRPr>
            </a:lvl1pPr>
          </a:lstStyle>
          <a:p>
            <a:pPr lvl="0"/>
            <a:r>
              <a:rPr lang="en-US" noProof="0" dirty="0" err="1"/>
              <a:t>name.surename@suse.com</a:t>
            </a:r>
            <a:endParaRPr lang="en-US" noProof="0" dirty="0"/>
          </a:p>
          <a:p>
            <a:pPr lvl="0"/>
            <a:r>
              <a:rPr lang="en-US" noProof="0" dirty="0"/>
              <a:t>+49 123 456 789</a:t>
            </a:r>
          </a:p>
        </p:txBody>
      </p:sp>
      <p:sp>
        <p:nvSpPr>
          <p:cNvPr id="121" name="Text Placeholder 5">
            <a:extLst>
              <a:ext uri="{FF2B5EF4-FFF2-40B4-BE49-F238E27FC236}">
                <a16:creationId xmlns:a16="http://schemas.microsoft.com/office/drawing/2014/main" id="{073B814F-4E7C-CD92-40FA-F7199F4CB777}"/>
              </a:ext>
            </a:extLst>
          </p:cNvPr>
          <p:cNvSpPr>
            <a:spLocks noGrp="1"/>
          </p:cNvSpPr>
          <p:nvPr>
            <p:ph type="body" sz="quarter" idx="93" hasCustomPrompt="1"/>
          </p:nvPr>
        </p:nvSpPr>
        <p:spPr>
          <a:xfrm>
            <a:off x="1947825" y="3653598"/>
            <a:ext cx="2162487" cy="169277"/>
          </a:xfrm>
        </p:spPr>
        <p:txBody>
          <a:bodyPr/>
          <a:lstStyle>
            <a:lvl1pPr>
              <a:spcBef>
                <a:spcPts val="0"/>
              </a:spcBef>
              <a:spcAft>
                <a:spcPts val="0"/>
              </a:spcAft>
              <a:buNone/>
              <a:defRPr sz="1000" baseline="0">
                <a:solidFill>
                  <a:schemeClr val="bg1"/>
                </a:solidFill>
                <a:latin typeface="+mn-lt"/>
              </a:defRPr>
            </a:lvl1pPr>
          </a:lstStyle>
          <a:p>
            <a:pPr lvl="0"/>
            <a:r>
              <a:rPr lang="en-US" dirty="0"/>
              <a:t>Pronouns</a:t>
            </a:r>
          </a:p>
        </p:txBody>
      </p:sp>
      <p:sp>
        <p:nvSpPr>
          <p:cNvPr id="122" name="Rectangle 121">
            <a:extLst>
              <a:ext uri="{FF2B5EF4-FFF2-40B4-BE49-F238E27FC236}">
                <a16:creationId xmlns:a16="http://schemas.microsoft.com/office/drawing/2014/main" id="{0469FF46-5283-A073-6F33-048D61BCE5C9}"/>
              </a:ext>
            </a:extLst>
          </p:cNvPr>
          <p:cNvSpPr/>
          <p:nvPr userDrawn="1"/>
        </p:nvSpPr>
        <p:spPr>
          <a:xfrm>
            <a:off x="1818425" y="4744594"/>
            <a:ext cx="2411411" cy="13178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Picture Placeholder 2">
            <a:extLst>
              <a:ext uri="{FF2B5EF4-FFF2-40B4-BE49-F238E27FC236}">
                <a16:creationId xmlns:a16="http://schemas.microsoft.com/office/drawing/2014/main" id="{A2663F72-9909-B83C-A783-65E7B9A273C4}"/>
              </a:ext>
            </a:extLst>
          </p:cNvPr>
          <p:cNvSpPr>
            <a:spLocks noGrp="1"/>
          </p:cNvSpPr>
          <p:nvPr>
            <p:ph type="pic" sz="quarter" idx="94"/>
          </p:nvPr>
        </p:nvSpPr>
        <p:spPr>
          <a:xfrm>
            <a:off x="738926" y="4744594"/>
            <a:ext cx="1079500" cy="1317870"/>
          </a:xfrm>
          <a:solidFill>
            <a:schemeClr val="bg2"/>
          </a:solidFill>
        </p:spPr>
        <p:txBody>
          <a:bodyPr bIns="503998" anchor="ctr">
            <a:noAutofit/>
          </a:bodyPr>
          <a:lstStyle>
            <a:lvl1pPr algn="ctr">
              <a:buNone/>
              <a:defRPr sz="1200"/>
            </a:lvl1pPr>
          </a:lstStyle>
          <a:p>
            <a:endParaRPr lang="en-US" dirty="0"/>
          </a:p>
        </p:txBody>
      </p:sp>
      <p:sp>
        <p:nvSpPr>
          <p:cNvPr id="124" name="Text Placeholder 5">
            <a:extLst>
              <a:ext uri="{FF2B5EF4-FFF2-40B4-BE49-F238E27FC236}">
                <a16:creationId xmlns:a16="http://schemas.microsoft.com/office/drawing/2014/main" id="{49893098-9173-9D37-52B9-38E99E3FB18F}"/>
              </a:ext>
            </a:extLst>
          </p:cNvPr>
          <p:cNvSpPr>
            <a:spLocks noGrp="1"/>
          </p:cNvSpPr>
          <p:nvPr>
            <p:ph type="body" sz="quarter" idx="95" hasCustomPrompt="1"/>
          </p:nvPr>
        </p:nvSpPr>
        <p:spPr>
          <a:xfrm>
            <a:off x="1947825" y="4823285"/>
            <a:ext cx="2162487" cy="231602"/>
          </a:xfrm>
        </p:spPr>
        <p:txBody>
          <a:bodyPr wrap="square">
            <a:spAutoFit/>
          </a:bodyPr>
          <a:lstStyle>
            <a:lvl1pPr marL="0" indent="0">
              <a:spcBef>
                <a:spcPts val="0"/>
              </a:spcBef>
              <a:spcAft>
                <a:spcPts val="0"/>
              </a:spcAft>
              <a:buFont typeface="Arial" panose="020B0604020202020204" pitchFamily="34" charset="0"/>
              <a:buNone/>
              <a:defRPr sz="1400" baseline="0">
                <a:solidFill>
                  <a:schemeClr val="bg1"/>
                </a:solidFill>
                <a:latin typeface="+mj-lt"/>
              </a:defRPr>
            </a:lvl1pPr>
          </a:lstStyle>
          <a:p>
            <a:pPr lvl="0"/>
            <a:r>
              <a:rPr lang="en-US" dirty="0"/>
              <a:t>First name Last Name</a:t>
            </a:r>
          </a:p>
        </p:txBody>
      </p:sp>
      <p:sp>
        <p:nvSpPr>
          <p:cNvPr id="125" name="Text Placeholder 5">
            <a:extLst>
              <a:ext uri="{FF2B5EF4-FFF2-40B4-BE49-F238E27FC236}">
                <a16:creationId xmlns:a16="http://schemas.microsoft.com/office/drawing/2014/main" id="{5FF3D508-C534-AB58-566D-50D9EAF28D66}"/>
              </a:ext>
            </a:extLst>
          </p:cNvPr>
          <p:cNvSpPr>
            <a:spLocks noGrp="1"/>
          </p:cNvSpPr>
          <p:nvPr>
            <p:ph type="body" sz="quarter" idx="96" hasCustomPrompt="1"/>
          </p:nvPr>
        </p:nvSpPr>
        <p:spPr>
          <a:xfrm>
            <a:off x="1947825" y="5387091"/>
            <a:ext cx="2162487" cy="181973"/>
          </a:xfrm>
        </p:spPr>
        <p:txBody>
          <a:bodyPr/>
          <a:lstStyle>
            <a:lvl1pPr>
              <a:spcBef>
                <a:spcPts val="0"/>
              </a:spcBef>
              <a:spcAft>
                <a:spcPts val="0"/>
              </a:spcAft>
              <a:buNone/>
              <a:defRPr sz="1100" baseline="0">
                <a:solidFill>
                  <a:schemeClr val="bg1"/>
                </a:solidFill>
                <a:latin typeface="+mn-lt"/>
              </a:defRPr>
            </a:lvl1pPr>
          </a:lstStyle>
          <a:p>
            <a:pPr lvl="0"/>
            <a:r>
              <a:rPr lang="en-US" dirty="0"/>
              <a:t>Job Title</a:t>
            </a:r>
          </a:p>
        </p:txBody>
      </p:sp>
      <p:sp>
        <p:nvSpPr>
          <p:cNvPr id="126" name="Text Placeholder 5">
            <a:extLst>
              <a:ext uri="{FF2B5EF4-FFF2-40B4-BE49-F238E27FC236}">
                <a16:creationId xmlns:a16="http://schemas.microsoft.com/office/drawing/2014/main" id="{650E3168-779C-3D50-7AF7-DE6DE93F6A86}"/>
              </a:ext>
            </a:extLst>
          </p:cNvPr>
          <p:cNvSpPr>
            <a:spLocks noGrp="1"/>
          </p:cNvSpPr>
          <p:nvPr>
            <p:ph type="body" sz="quarter" idx="97" hasCustomPrompt="1"/>
          </p:nvPr>
        </p:nvSpPr>
        <p:spPr>
          <a:xfrm>
            <a:off x="1947825" y="5610279"/>
            <a:ext cx="2162487" cy="368178"/>
          </a:xfrm>
        </p:spPr>
        <p:txBody>
          <a:bodyPr/>
          <a:lstStyle>
            <a:lvl1pPr>
              <a:spcBef>
                <a:spcPts val="0"/>
              </a:spcBef>
              <a:spcAft>
                <a:spcPts val="0"/>
              </a:spcAft>
              <a:buNone/>
              <a:defRPr sz="1100" baseline="0">
                <a:solidFill>
                  <a:schemeClr val="bg1"/>
                </a:solidFill>
                <a:latin typeface="+mn-lt"/>
              </a:defRPr>
            </a:lvl1pPr>
          </a:lstStyle>
          <a:p>
            <a:pPr lvl="0"/>
            <a:r>
              <a:rPr lang="en-US" noProof="0" dirty="0" err="1"/>
              <a:t>name.surename@suse.com</a:t>
            </a:r>
            <a:endParaRPr lang="en-US" noProof="0" dirty="0"/>
          </a:p>
          <a:p>
            <a:pPr lvl="0"/>
            <a:r>
              <a:rPr lang="en-US" noProof="0" dirty="0"/>
              <a:t>+49 123 456 789</a:t>
            </a:r>
          </a:p>
        </p:txBody>
      </p:sp>
      <p:sp>
        <p:nvSpPr>
          <p:cNvPr id="127" name="Text Placeholder 5">
            <a:extLst>
              <a:ext uri="{FF2B5EF4-FFF2-40B4-BE49-F238E27FC236}">
                <a16:creationId xmlns:a16="http://schemas.microsoft.com/office/drawing/2014/main" id="{2316C21A-BE68-638C-09C9-589F314A04AF}"/>
              </a:ext>
            </a:extLst>
          </p:cNvPr>
          <p:cNvSpPr>
            <a:spLocks noGrp="1"/>
          </p:cNvSpPr>
          <p:nvPr>
            <p:ph type="body" sz="quarter" idx="98" hasCustomPrompt="1"/>
          </p:nvPr>
        </p:nvSpPr>
        <p:spPr>
          <a:xfrm>
            <a:off x="1947825" y="5121620"/>
            <a:ext cx="2162487" cy="169277"/>
          </a:xfrm>
        </p:spPr>
        <p:txBody>
          <a:bodyPr/>
          <a:lstStyle>
            <a:lvl1pPr>
              <a:spcBef>
                <a:spcPts val="0"/>
              </a:spcBef>
              <a:spcAft>
                <a:spcPts val="0"/>
              </a:spcAft>
              <a:buNone/>
              <a:defRPr sz="1000" baseline="0">
                <a:solidFill>
                  <a:schemeClr val="bg1"/>
                </a:solidFill>
                <a:latin typeface="+mn-lt"/>
              </a:defRPr>
            </a:lvl1pPr>
          </a:lstStyle>
          <a:p>
            <a:pPr lvl="0"/>
            <a:r>
              <a:rPr lang="en-US" dirty="0"/>
              <a:t>Pronouns</a:t>
            </a:r>
          </a:p>
        </p:txBody>
      </p:sp>
      <p:pic>
        <p:nvPicPr>
          <p:cNvPr id="8" name="Picture 7">
            <a:extLst>
              <a:ext uri="{FF2B5EF4-FFF2-40B4-BE49-F238E27FC236}">
                <a16:creationId xmlns:a16="http://schemas.microsoft.com/office/drawing/2014/main" id="{7C6A8BF9-B2B1-4C1E-1795-82CF5D59E0C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6350" y="0"/>
            <a:ext cx="12188952" cy="851574"/>
          </a:xfrm>
          <a:prstGeom prst="rect">
            <a:avLst/>
          </a:prstGeom>
        </p:spPr>
      </p:pic>
      <p:sp>
        <p:nvSpPr>
          <p:cNvPr id="18" name="Title Placeholder 22">
            <a:extLst>
              <a:ext uri="{FF2B5EF4-FFF2-40B4-BE49-F238E27FC236}">
                <a16:creationId xmlns:a16="http://schemas.microsoft.com/office/drawing/2014/main" id="{C48C6C08-5E2B-8ABB-5B03-028EC9678C5D}"/>
              </a:ext>
            </a:extLst>
          </p:cNvPr>
          <p:cNvSpPr>
            <a:spLocks noGrp="1"/>
          </p:cNvSpPr>
          <p:nvPr>
            <p:ph type="title" hasCustomPrompt="1"/>
          </p:nvPr>
        </p:nvSpPr>
        <p:spPr>
          <a:xfrm>
            <a:off x="731837" y="630659"/>
            <a:ext cx="10728323" cy="455509"/>
          </a:xfrm>
          <a:prstGeom prst="rect">
            <a:avLst/>
          </a:prstGeom>
        </p:spPr>
        <p:txBody>
          <a:bodyPr vert="horz" wrap="square" lIns="0" tIns="0" rIns="0" bIns="0" rtlCol="0" anchor="ctr">
            <a:spAutoFit/>
          </a:bodyPr>
          <a:lstStyle/>
          <a:p>
            <a:r>
              <a:rPr lang="en-US" dirty="0"/>
              <a:t>This is a headline</a:t>
            </a:r>
          </a:p>
        </p:txBody>
      </p:sp>
      <p:sp>
        <p:nvSpPr>
          <p:cNvPr id="21" name="Slide Number Placeholder 5">
            <a:extLst>
              <a:ext uri="{FF2B5EF4-FFF2-40B4-BE49-F238E27FC236}">
                <a16:creationId xmlns:a16="http://schemas.microsoft.com/office/drawing/2014/main" id="{3B785F93-5361-2A12-57B3-B8FF0644A101}"/>
              </a:ext>
            </a:extLst>
          </p:cNvPr>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tx1">
                    <a:lumMod val="50000"/>
                    <a:lumOff val="5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pic>
        <p:nvPicPr>
          <p:cNvPr id="23" name="Picture 22" descr="Icon&#10;&#10;Description automatically generated with medium confidence">
            <a:extLst>
              <a:ext uri="{FF2B5EF4-FFF2-40B4-BE49-F238E27FC236}">
                <a16:creationId xmlns:a16="http://schemas.microsoft.com/office/drawing/2014/main" id="{162A7A5E-F1F6-67D9-16E6-4EE443C6191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9600" y="6286135"/>
            <a:ext cx="457200" cy="258618"/>
          </a:xfrm>
          <a:prstGeom prst="rect">
            <a:avLst/>
          </a:prstGeom>
        </p:spPr>
      </p:pic>
    </p:spTree>
    <p:extLst>
      <p:ext uri="{BB962C8B-B14F-4D97-AF65-F5344CB8AC3E}">
        <p14:creationId xmlns:p14="http://schemas.microsoft.com/office/powerpoint/2010/main" val="27186656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ivider Slide | Image | Green">
    <p:bg>
      <p:bgPr>
        <a:solidFill>
          <a:srgbClr val="0C322C"/>
        </a:solidFill>
        <a:effectLst/>
      </p:bgPr>
    </p:bg>
    <p:spTree>
      <p:nvGrpSpPr>
        <p:cNvPr id="1" name=""/>
        <p:cNvGrpSpPr/>
        <p:nvPr/>
      </p:nvGrpSpPr>
      <p:grpSpPr>
        <a:xfrm>
          <a:off x="0" y="0"/>
          <a:ext cx="0" cy="0"/>
          <a:chOff x="0" y="0"/>
          <a:chExt cx="0" cy="0"/>
        </a:xfrm>
      </p:grpSpPr>
      <p:sp>
        <p:nvSpPr>
          <p:cNvPr id="16" name="Picture Placeholder 15"/>
          <p:cNvSpPr>
            <a:spLocks noGrp="1"/>
          </p:cNvSpPr>
          <p:nvPr>
            <p:ph type="pic" sz="quarter" idx="13" hasCustomPrompt="1"/>
          </p:nvPr>
        </p:nvSpPr>
        <p:spPr>
          <a:xfrm>
            <a:off x="5556250" y="-4"/>
            <a:ext cx="6635750" cy="6858004"/>
          </a:xfrm>
          <a:prstGeom prst="rect">
            <a:avLst/>
          </a:prstGeom>
          <a:solidFill>
            <a:srgbClr val="175D51"/>
          </a:solidFill>
        </p:spPr>
        <p:txBody>
          <a:bodyPr bIns="1404000" anchor="ctr"/>
          <a:lstStyle>
            <a:lvl1pPr marL="0" indent="0" algn="ctr">
              <a:buNone/>
              <a:defRPr sz="1800">
                <a:solidFill>
                  <a:schemeClr val="bg1"/>
                </a:solidFill>
                <a:latin typeface="Poppins" panose="00000500000000000000" pitchFamily="2" charset="0"/>
                <a:cs typeface="Poppins" panose="00000500000000000000" pitchFamily="2" charset="0"/>
              </a:defRPr>
            </a:lvl1pPr>
          </a:lstStyle>
          <a:p>
            <a:r>
              <a:rPr lang="en-AU" dirty="0"/>
              <a:t>Insert Image</a:t>
            </a:r>
            <a:endParaRPr lang="en-US" dirty="0"/>
          </a:p>
        </p:txBody>
      </p:sp>
      <p:sp>
        <p:nvSpPr>
          <p:cNvPr id="18" name="Text Placeholder 24"/>
          <p:cNvSpPr>
            <a:spLocks noGrp="1"/>
          </p:cNvSpPr>
          <p:nvPr>
            <p:ph type="body" sz="quarter" idx="15" hasCustomPrompt="1"/>
          </p:nvPr>
        </p:nvSpPr>
        <p:spPr>
          <a:xfrm>
            <a:off x="731838" y="2514904"/>
            <a:ext cx="3227823" cy="914096"/>
          </a:xfrm>
          <a:prstGeom prst="rect">
            <a:avLst/>
          </a:prstGeom>
        </p:spPr>
        <p:txBody>
          <a:bodyPr lIns="0" tIns="0" rIns="0" bIns="0" anchor="t"/>
          <a:lstStyle>
            <a:lvl1pPr marL="0" indent="0">
              <a:lnSpc>
                <a:spcPct val="110000"/>
              </a:lnSpc>
              <a:spcBef>
                <a:spcPts val="0"/>
              </a:spcBef>
              <a:spcAft>
                <a:spcPts val="1000"/>
              </a:spcAft>
              <a:buNone/>
              <a:defRPr sz="1800" baseline="0">
                <a:solidFill>
                  <a:schemeClr val="bg1"/>
                </a:solidFill>
                <a:latin typeface="Poppins Light" panose="00000400000000000000" pitchFamily="2" charset="0"/>
                <a:cs typeface="Poppins Light" panose="00000400000000000000" pitchFamily="2" charset="0"/>
              </a:defRPr>
            </a:lvl1pPr>
          </a:lstStyle>
          <a:p>
            <a:pPr lvl="0"/>
            <a:r>
              <a:rPr lang="en-US" dirty="0"/>
              <a:t>This is a subheading.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a:t>
            </a:r>
          </a:p>
        </p:txBody>
      </p:sp>
      <p:sp>
        <p:nvSpPr>
          <p:cNvPr id="19" name="Text Placeholder 20"/>
          <p:cNvSpPr>
            <a:spLocks noGrp="1"/>
          </p:cNvSpPr>
          <p:nvPr>
            <p:ph type="body" sz="quarter" idx="16" hasCustomPrompt="1"/>
          </p:nvPr>
        </p:nvSpPr>
        <p:spPr>
          <a:xfrm>
            <a:off x="731838" y="637485"/>
            <a:ext cx="4443063" cy="1341906"/>
          </a:xfrm>
          <a:prstGeom prst="rect">
            <a:avLst/>
          </a:prstGeom>
        </p:spPr>
        <p:txBody>
          <a:bodyPr wrap="square" lIns="0" tIns="0" rIns="0" bIns="0" anchor="b">
            <a:spAutoFit/>
          </a:bodyPr>
          <a:lstStyle>
            <a:lvl1pPr marL="0" indent="0">
              <a:lnSpc>
                <a:spcPct val="90000"/>
              </a:lnSpc>
              <a:spcBef>
                <a:spcPts val="0"/>
              </a:spcBef>
              <a:spcAft>
                <a:spcPts val="1000"/>
              </a:spcAft>
              <a:buNone/>
              <a:defRPr sz="3200" baseline="0">
                <a:solidFill>
                  <a:schemeClr val="bg1"/>
                </a:solidFill>
                <a:latin typeface="Poppins Medium" panose="00000600000000000000" pitchFamily="2" charset="0"/>
                <a:cs typeface="Poppins Medium" panose="00000600000000000000" pitchFamily="2" charset="0"/>
              </a:defRPr>
            </a:lvl1pPr>
          </a:lstStyle>
          <a:p>
            <a:pPr lvl="0"/>
            <a:r>
              <a:rPr lang="en-US" dirty="0"/>
              <a:t>This is a multi line heading for the divider.</a:t>
            </a:r>
          </a:p>
        </p:txBody>
      </p:sp>
      <p:sp>
        <p:nvSpPr>
          <p:cNvPr id="2" name="TextBox 1">
            <a:extLst>
              <a:ext uri="{FF2B5EF4-FFF2-40B4-BE49-F238E27FC236}">
                <a16:creationId xmlns:a16="http://schemas.microsoft.com/office/drawing/2014/main" id="{87E448CC-7AE5-A0C6-7CAA-D167B0247B78}"/>
              </a:ext>
            </a:extLst>
          </p:cNvPr>
          <p:cNvSpPr txBox="1"/>
          <p:nvPr userDrawn="1"/>
        </p:nvSpPr>
        <p:spPr>
          <a:xfrm>
            <a:off x="1066800" y="6353889"/>
            <a:ext cx="1230164" cy="123111"/>
          </a:xfrm>
          <a:prstGeom prst="rect">
            <a:avLst/>
          </a:prstGeom>
          <a:noFill/>
        </p:spPr>
        <p:txBody>
          <a:bodyPr wrap="square" lIns="0" tIns="0" rIns="0" bIns="0" rtlCol="0" anchor="t">
            <a:spAutoFit/>
          </a:bodyPr>
          <a:lstStyle/>
          <a:p>
            <a:r>
              <a:rPr lang="en-AU" sz="800" dirty="0">
                <a:solidFill>
                  <a:schemeClr val="bg1">
                    <a:lumMod val="65000"/>
                  </a:schemeClr>
                </a:solidFill>
                <a:latin typeface="Poppins" panose="00000500000000000000" pitchFamily="2" charset="0"/>
                <a:cs typeface="Poppins" panose="00000500000000000000" pitchFamily="2" charset="0"/>
              </a:rPr>
              <a:t>Copyright © SUSE</a:t>
            </a:r>
          </a:p>
        </p:txBody>
      </p:sp>
      <p:pic>
        <p:nvPicPr>
          <p:cNvPr id="4" name="Picture 3" descr="Icon&#10;&#10;Description automatically generated with medium confidence">
            <a:extLst>
              <a:ext uri="{FF2B5EF4-FFF2-40B4-BE49-F238E27FC236}">
                <a16:creationId xmlns:a16="http://schemas.microsoft.com/office/drawing/2014/main" id="{7A3D90FC-E076-8CE0-5D2F-BCC2D032A04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9600" y="6286135"/>
            <a:ext cx="457200" cy="258618"/>
          </a:xfrm>
          <a:prstGeom prst="rect">
            <a:avLst/>
          </a:prstGeom>
        </p:spPr>
      </p:pic>
      <p:pic>
        <p:nvPicPr>
          <p:cNvPr id="6" name="Picture 5" descr="Background pattern&#10;&#10;Description automatically generated">
            <a:extLst>
              <a:ext uri="{FF2B5EF4-FFF2-40B4-BE49-F238E27FC236}">
                <a16:creationId xmlns:a16="http://schemas.microsoft.com/office/drawing/2014/main" id="{E3FE4573-201B-96F3-7A8E-D684E27EC488}"/>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350" y="4290568"/>
            <a:ext cx="5549900" cy="2567432"/>
          </a:xfrm>
          <a:prstGeom prst="rect">
            <a:avLst/>
          </a:prstGeom>
        </p:spPr>
      </p:pic>
    </p:spTree>
    <p:extLst>
      <p:ext uri="{BB962C8B-B14F-4D97-AF65-F5344CB8AC3E}">
        <p14:creationId xmlns:p14="http://schemas.microsoft.com/office/powerpoint/2010/main" val="21347657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Divider Slide | Image | Blue">
    <p:bg>
      <p:bgPr>
        <a:solidFill>
          <a:schemeClr val="accent3"/>
        </a:solidFill>
        <a:effectLst/>
      </p:bgPr>
    </p:bg>
    <p:spTree>
      <p:nvGrpSpPr>
        <p:cNvPr id="1" name=""/>
        <p:cNvGrpSpPr/>
        <p:nvPr/>
      </p:nvGrpSpPr>
      <p:grpSpPr>
        <a:xfrm>
          <a:off x="0" y="0"/>
          <a:ext cx="0" cy="0"/>
          <a:chOff x="0" y="0"/>
          <a:chExt cx="0" cy="0"/>
        </a:xfrm>
      </p:grpSpPr>
      <p:sp>
        <p:nvSpPr>
          <p:cNvPr id="16" name="Picture Placeholder 15"/>
          <p:cNvSpPr>
            <a:spLocks noGrp="1"/>
          </p:cNvSpPr>
          <p:nvPr>
            <p:ph type="pic" sz="quarter" idx="13" hasCustomPrompt="1"/>
          </p:nvPr>
        </p:nvSpPr>
        <p:spPr>
          <a:xfrm>
            <a:off x="5556250" y="-4"/>
            <a:ext cx="6635750" cy="6858004"/>
          </a:xfrm>
          <a:prstGeom prst="rect">
            <a:avLst/>
          </a:prstGeom>
          <a:solidFill>
            <a:schemeClr val="accent3">
              <a:lumMod val="75000"/>
            </a:schemeClr>
          </a:solidFill>
        </p:spPr>
        <p:txBody>
          <a:bodyPr bIns="1404000" anchor="ctr"/>
          <a:lstStyle>
            <a:lvl1pPr marL="0" indent="0" algn="ctr">
              <a:buNone/>
              <a:defRPr sz="1800">
                <a:solidFill>
                  <a:schemeClr val="bg1"/>
                </a:solidFill>
                <a:latin typeface="Poppins" panose="00000500000000000000" pitchFamily="2" charset="0"/>
                <a:cs typeface="Poppins" panose="00000500000000000000" pitchFamily="2" charset="0"/>
              </a:defRPr>
            </a:lvl1pPr>
          </a:lstStyle>
          <a:p>
            <a:r>
              <a:rPr lang="en-AU" dirty="0"/>
              <a:t>Insert Image</a:t>
            </a:r>
            <a:endParaRPr lang="en-US" dirty="0"/>
          </a:p>
        </p:txBody>
      </p:sp>
      <p:sp>
        <p:nvSpPr>
          <p:cNvPr id="18" name="Text Placeholder 24"/>
          <p:cNvSpPr>
            <a:spLocks noGrp="1"/>
          </p:cNvSpPr>
          <p:nvPr>
            <p:ph type="body" sz="quarter" idx="15" hasCustomPrompt="1"/>
          </p:nvPr>
        </p:nvSpPr>
        <p:spPr>
          <a:xfrm>
            <a:off x="671750" y="2514904"/>
            <a:ext cx="3287911" cy="914096"/>
          </a:xfrm>
          <a:prstGeom prst="rect">
            <a:avLst/>
          </a:prstGeom>
        </p:spPr>
        <p:txBody>
          <a:bodyPr lIns="0" tIns="0" rIns="0" bIns="0" anchor="t"/>
          <a:lstStyle>
            <a:lvl1pPr marL="0" indent="0">
              <a:lnSpc>
                <a:spcPct val="110000"/>
              </a:lnSpc>
              <a:spcBef>
                <a:spcPts val="0"/>
              </a:spcBef>
              <a:spcAft>
                <a:spcPts val="1000"/>
              </a:spcAft>
              <a:buNone/>
              <a:defRPr sz="1800" baseline="0">
                <a:solidFill>
                  <a:schemeClr val="bg1"/>
                </a:solidFill>
                <a:latin typeface="Poppins Light" panose="00000400000000000000" pitchFamily="2" charset="0"/>
                <a:cs typeface="Poppins Light" panose="00000400000000000000" pitchFamily="2" charset="0"/>
              </a:defRPr>
            </a:lvl1pPr>
          </a:lstStyle>
          <a:p>
            <a:pPr lvl="0"/>
            <a:r>
              <a:rPr lang="en-US" dirty="0"/>
              <a:t>This is a subheading.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a:t>
            </a:r>
          </a:p>
        </p:txBody>
      </p:sp>
      <p:sp>
        <p:nvSpPr>
          <p:cNvPr id="19" name="Text Placeholder 20"/>
          <p:cNvSpPr>
            <a:spLocks noGrp="1"/>
          </p:cNvSpPr>
          <p:nvPr>
            <p:ph type="body" sz="quarter" idx="16" hasCustomPrompt="1"/>
          </p:nvPr>
        </p:nvSpPr>
        <p:spPr>
          <a:xfrm>
            <a:off x="731838" y="637485"/>
            <a:ext cx="4443063" cy="1341906"/>
          </a:xfrm>
          <a:prstGeom prst="rect">
            <a:avLst/>
          </a:prstGeom>
        </p:spPr>
        <p:txBody>
          <a:bodyPr wrap="square" lIns="0" tIns="0" rIns="0" bIns="0" anchor="b">
            <a:spAutoFit/>
          </a:bodyPr>
          <a:lstStyle>
            <a:lvl1pPr marL="0" indent="0">
              <a:lnSpc>
                <a:spcPct val="90000"/>
              </a:lnSpc>
              <a:spcBef>
                <a:spcPts val="0"/>
              </a:spcBef>
              <a:spcAft>
                <a:spcPts val="1000"/>
              </a:spcAft>
              <a:buNone/>
              <a:defRPr sz="3200" baseline="0">
                <a:solidFill>
                  <a:schemeClr val="bg1"/>
                </a:solidFill>
                <a:latin typeface="Poppins Medium" panose="00000600000000000000" pitchFamily="2" charset="0"/>
                <a:cs typeface="Poppins Medium" panose="00000600000000000000" pitchFamily="2" charset="0"/>
              </a:defRPr>
            </a:lvl1pPr>
          </a:lstStyle>
          <a:p>
            <a:pPr lvl="0"/>
            <a:r>
              <a:rPr lang="en-US" dirty="0"/>
              <a:t>This is a multi line heading for the divider.</a:t>
            </a:r>
          </a:p>
        </p:txBody>
      </p:sp>
      <p:sp>
        <p:nvSpPr>
          <p:cNvPr id="21" name="TextBox 20"/>
          <p:cNvSpPr txBox="1"/>
          <p:nvPr userDrawn="1"/>
        </p:nvSpPr>
        <p:spPr>
          <a:xfrm>
            <a:off x="1194060" y="6294735"/>
            <a:ext cx="1230164" cy="123111"/>
          </a:xfrm>
          <a:prstGeom prst="rect">
            <a:avLst/>
          </a:prstGeom>
          <a:noFill/>
        </p:spPr>
        <p:txBody>
          <a:bodyPr wrap="square" lIns="0" tIns="0" rIns="0" bIns="0" rtlCol="0" anchor="t">
            <a:spAutoFit/>
          </a:bodyPr>
          <a:lstStyle/>
          <a:p>
            <a:r>
              <a:rPr lang="en-AU" sz="800" dirty="0">
                <a:solidFill>
                  <a:schemeClr val="bg1"/>
                </a:solidFill>
                <a:latin typeface="Poppins" panose="00000500000000000000" pitchFamily="2" charset="0"/>
                <a:cs typeface="Poppins" panose="00000500000000000000" pitchFamily="2" charset="0"/>
              </a:rPr>
              <a:t>Copyright © SUSE</a:t>
            </a:r>
          </a:p>
        </p:txBody>
      </p:sp>
      <p:pic>
        <p:nvPicPr>
          <p:cNvPr id="13" name="Graphic 12">
            <a:extLst>
              <a:ext uri="{FF2B5EF4-FFF2-40B4-BE49-F238E27FC236}">
                <a16:creationId xmlns:a16="http://schemas.microsoft.com/office/drawing/2014/main" id="{1A1EE5D5-02E9-2C40-A48B-2FEF7B721A37}"/>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67542" y="6184072"/>
            <a:ext cx="465932" cy="268806"/>
          </a:xfrm>
          <a:prstGeom prst="rect">
            <a:avLst/>
          </a:prstGeom>
        </p:spPr>
      </p:pic>
      <p:pic>
        <p:nvPicPr>
          <p:cNvPr id="4" name="Picture 3" descr="Background pattern&#10;&#10;Description automatically generated">
            <a:extLst>
              <a:ext uri="{FF2B5EF4-FFF2-40B4-BE49-F238E27FC236}">
                <a16:creationId xmlns:a16="http://schemas.microsoft.com/office/drawing/2014/main" id="{A56B2A98-9555-E854-F019-7DD3E6BF90E4}"/>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0" y="4290568"/>
            <a:ext cx="5556250" cy="2567432"/>
          </a:xfrm>
          <a:prstGeom prst="rect">
            <a:avLst/>
          </a:prstGeom>
        </p:spPr>
      </p:pic>
      <p:sp>
        <p:nvSpPr>
          <p:cNvPr id="2" name="TextBox 1">
            <a:extLst>
              <a:ext uri="{FF2B5EF4-FFF2-40B4-BE49-F238E27FC236}">
                <a16:creationId xmlns:a16="http://schemas.microsoft.com/office/drawing/2014/main" id="{B1058A42-E97A-435A-4AB9-B30025156361}"/>
              </a:ext>
            </a:extLst>
          </p:cNvPr>
          <p:cNvSpPr txBox="1"/>
          <p:nvPr userDrawn="1"/>
        </p:nvSpPr>
        <p:spPr>
          <a:xfrm>
            <a:off x="1066800" y="6353889"/>
            <a:ext cx="1230164" cy="123111"/>
          </a:xfrm>
          <a:prstGeom prst="rect">
            <a:avLst/>
          </a:prstGeom>
          <a:noFill/>
        </p:spPr>
        <p:txBody>
          <a:bodyPr wrap="square" lIns="0" tIns="0" rIns="0" bIns="0" rtlCol="0" anchor="t">
            <a:spAutoFit/>
          </a:bodyPr>
          <a:lstStyle/>
          <a:p>
            <a:r>
              <a:rPr lang="en-AU" sz="800" dirty="0">
                <a:solidFill>
                  <a:schemeClr val="bg1"/>
                </a:solidFill>
                <a:latin typeface="Poppins" panose="00000500000000000000" pitchFamily="2" charset="0"/>
                <a:cs typeface="Poppins" panose="00000500000000000000" pitchFamily="2" charset="0"/>
              </a:rPr>
              <a:t>Copyright © SUSE</a:t>
            </a:r>
          </a:p>
        </p:txBody>
      </p:sp>
      <p:pic>
        <p:nvPicPr>
          <p:cNvPr id="5" name="Picture 4" descr="Logo&#10;&#10;Description automatically generated with medium confidence">
            <a:extLst>
              <a:ext uri="{FF2B5EF4-FFF2-40B4-BE49-F238E27FC236}">
                <a16:creationId xmlns:a16="http://schemas.microsoft.com/office/drawing/2014/main" id="{333918E1-DEE8-49CD-5C5E-35AFE40AC2E3}"/>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609600" y="6286135"/>
            <a:ext cx="457200" cy="258618"/>
          </a:xfrm>
          <a:prstGeom prst="rect">
            <a:avLst/>
          </a:prstGeom>
        </p:spPr>
      </p:pic>
    </p:spTree>
    <p:extLst>
      <p:ext uri="{BB962C8B-B14F-4D97-AF65-F5344CB8AC3E}">
        <p14:creationId xmlns:p14="http://schemas.microsoft.com/office/powerpoint/2010/main" val="45541338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ub Divider Slide | Blue">
    <p:bg>
      <p:bgPr>
        <a:solidFill>
          <a:schemeClr val="accent3"/>
        </a:solidFill>
        <a:effectLst/>
      </p:bgPr>
    </p:bg>
    <p:spTree>
      <p:nvGrpSpPr>
        <p:cNvPr id="1" name=""/>
        <p:cNvGrpSpPr/>
        <p:nvPr/>
      </p:nvGrpSpPr>
      <p:grpSpPr>
        <a:xfrm>
          <a:off x="0" y="0"/>
          <a:ext cx="0" cy="0"/>
          <a:chOff x="0" y="0"/>
          <a:chExt cx="0" cy="0"/>
        </a:xfrm>
      </p:grpSpPr>
      <p:sp>
        <p:nvSpPr>
          <p:cNvPr id="5" name="Text Placeholder 24">
            <a:extLst>
              <a:ext uri="{FF2B5EF4-FFF2-40B4-BE49-F238E27FC236}">
                <a16:creationId xmlns:a16="http://schemas.microsoft.com/office/drawing/2014/main" id="{56798B5F-1B53-F2D8-977C-5F0AC8E7CA4E}"/>
              </a:ext>
            </a:extLst>
          </p:cNvPr>
          <p:cNvSpPr>
            <a:spLocks noGrp="1"/>
          </p:cNvSpPr>
          <p:nvPr>
            <p:ph type="body" sz="quarter" idx="15" hasCustomPrompt="1"/>
          </p:nvPr>
        </p:nvSpPr>
        <p:spPr>
          <a:xfrm>
            <a:off x="731837" y="4254629"/>
            <a:ext cx="4695825" cy="602473"/>
          </a:xfrm>
          <a:prstGeom prst="rect">
            <a:avLst/>
          </a:prstGeom>
        </p:spPr>
        <p:txBody>
          <a:bodyPr lIns="0" tIns="0" rIns="0" bIns="0" anchor="t"/>
          <a:lstStyle>
            <a:lvl1pPr marL="0" indent="0">
              <a:lnSpc>
                <a:spcPct val="110000"/>
              </a:lnSpc>
              <a:spcBef>
                <a:spcPts val="0"/>
              </a:spcBef>
              <a:spcAft>
                <a:spcPts val="1000"/>
              </a:spcAft>
              <a:buNone/>
              <a:defRPr sz="1800" baseline="0">
                <a:solidFill>
                  <a:schemeClr val="bg1"/>
                </a:solidFill>
                <a:latin typeface="Poppins Light" panose="00000400000000000000" pitchFamily="2" charset="0"/>
                <a:cs typeface="Poppins Light" panose="00000400000000000000" pitchFamily="2" charset="0"/>
              </a:defRPr>
            </a:lvl1pPr>
          </a:lstStyle>
          <a:p>
            <a:pPr lvl="0"/>
            <a:r>
              <a:rPr lang="en-US" dirty="0"/>
              <a:t>This is a subheading.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a:t>
            </a:r>
          </a:p>
        </p:txBody>
      </p:sp>
      <p:sp>
        <p:nvSpPr>
          <p:cNvPr id="6" name="Text Placeholder 20">
            <a:extLst>
              <a:ext uri="{FF2B5EF4-FFF2-40B4-BE49-F238E27FC236}">
                <a16:creationId xmlns:a16="http://schemas.microsoft.com/office/drawing/2014/main" id="{FB46C06B-83D7-C24F-5206-452625BC102B}"/>
              </a:ext>
            </a:extLst>
          </p:cNvPr>
          <p:cNvSpPr>
            <a:spLocks noGrp="1"/>
          </p:cNvSpPr>
          <p:nvPr>
            <p:ph type="body" sz="quarter" idx="16" hasCustomPrompt="1"/>
          </p:nvPr>
        </p:nvSpPr>
        <p:spPr>
          <a:xfrm>
            <a:off x="731838" y="2620494"/>
            <a:ext cx="4695824" cy="1341906"/>
          </a:xfrm>
          <a:prstGeom prst="rect">
            <a:avLst/>
          </a:prstGeom>
        </p:spPr>
        <p:txBody>
          <a:bodyPr wrap="square" lIns="0" tIns="0" rIns="0" bIns="0" anchor="b">
            <a:spAutoFit/>
          </a:bodyPr>
          <a:lstStyle>
            <a:lvl1pPr marL="0" indent="0">
              <a:lnSpc>
                <a:spcPct val="90000"/>
              </a:lnSpc>
              <a:spcBef>
                <a:spcPts val="0"/>
              </a:spcBef>
              <a:spcAft>
                <a:spcPts val="1000"/>
              </a:spcAft>
              <a:buNone/>
              <a:defRPr sz="3200" baseline="0">
                <a:solidFill>
                  <a:schemeClr val="bg1"/>
                </a:solidFill>
                <a:latin typeface="Poppins Medium" panose="00000600000000000000" pitchFamily="2" charset="0"/>
                <a:cs typeface="Poppins Medium" panose="00000600000000000000" pitchFamily="2" charset="0"/>
              </a:defRPr>
            </a:lvl1pPr>
          </a:lstStyle>
          <a:p>
            <a:pPr lvl="0"/>
            <a:r>
              <a:rPr lang="en-US" dirty="0"/>
              <a:t>This is a multi line heading for the super sub divider.</a:t>
            </a:r>
          </a:p>
        </p:txBody>
      </p:sp>
      <p:pic>
        <p:nvPicPr>
          <p:cNvPr id="10" name="Picture 9" descr="Background pattern&#10;&#10;Description automatically generated">
            <a:extLst>
              <a:ext uri="{FF2B5EF4-FFF2-40B4-BE49-F238E27FC236}">
                <a16:creationId xmlns:a16="http://schemas.microsoft.com/office/drawing/2014/main" id="{3D02908E-3A93-122E-BC0D-46581B0250D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50" y="1"/>
            <a:ext cx="12185650" cy="1702686"/>
          </a:xfrm>
          <a:prstGeom prst="rect">
            <a:avLst/>
          </a:prstGeom>
        </p:spPr>
      </p:pic>
      <p:sp>
        <p:nvSpPr>
          <p:cNvPr id="11" name="Slide Number Placeholder 5">
            <a:extLst>
              <a:ext uri="{FF2B5EF4-FFF2-40B4-BE49-F238E27FC236}">
                <a16:creationId xmlns:a16="http://schemas.microsoft.com/office/drawing/2014/main" id="{7BFA91E5-D4D4-25DA-CAB3-FD3A78C5815E}"/>
              </a:ext>
            </a:extLst>
          </p:cNvPr>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tx1">
                    <a:lumMod val="50000"/>
                    <a:lumOff val="5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pic>
        <p:nvPicPr>
          <p:cNvPr id="12" name="Picture 11" descr="Icon&#10;&#10;Description automatically generated with medium confidence">
            <a:extLst>
              <a:ext uri="{FF2B5EF4-FFF2-40B4-BE49-F238E27FC236}">
                <a16:creationId xmlns:a16="http://schemas.microsoft.com/office/drawing/2014/main" id="{CF06DF9B-B1F5-16A9-459C-53844F3B376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9600" y="6286135"/>
            <a:ext cx="457200" cy="258618"/>
          </a:xfrm>
          <a:prstGeom prst="rect">
            <a:avLst/>
          </a:prstGeom>
        </p:spPr>
      </p:pic>
    </p:spTree>
    <p:extLst>
      <p:ext uri="{BB962C8B-B14F-4D97-AF65-F5344CB8AC3E}">
        <p14:creationId xmlns:p14="http://schemas.microsoft.com/office/powerpoint/2010/main" val="17713633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Sub Divider Slide | Blue">
    <p:bg>
      <p:bgPr>
        <a:solidFill>
          <a:schemeClr val="tx2"/>
        </a:solidFill>
        <a:effectLst/>
      </p:bgPr>
    </p:bg>
    <p:spTree>
      <p:nvGrpSpPr>
        <p:cNvPr id="1" name=""/>
        <p:cNvGrpSpPr/>
        <p:nvPr/>
      </p:nvGrpSpPr>
      <p:grpSpPr>
        <a:xfrm>
          <a:off x="0" y="0"/>
          <a:ext cx="0" cy="0"/>
          <a:chOff x="0" y="0"/>
          <a:chExt cx="0" cy="0"/>
        </a:xfrm>
      </p:grpSpPr>
      <p:sp>
        <p:nvSpPr>
          <p:cNvPr id="5" name="Text Placeholder 24">
            <a:extLst>
              <a:ext uri="{FF2B5EF4-FFF2-40B4-BE49-F238E27FC236}">
                <a16:creationId xmlns:a16="http://schemas.microsoft.com/office/drawing/2014/main" id="{56798B5F-1B53-F2D8-977C-5F0AC8E7CA4E}"/>
              </a:ext>
            </a:extLst>
          </p:cNvPr>
          <p:cNvSpPr>
            <a:spLocks noGrp="1"/>
          </p:cNvSpPr>
          <p:nvPr>
            <p:ph type="body" sz="quarter" idx="15" hasCustomPrompt="1"/>
          </p:nvPr>
        </p:nvSpPr>
        <p:spPr>
          <a:xfrm>
            <a:off x="731837" y="4254629"/>
            <a:ext cx="4695825" cy="602473"/>
          </a:xfrm>
          <a:prstGeom prst="rect">
            <a:avLst/>
          </a:prstGeom>
        </p:spPr>
        <p:txBody>
          <a:bodyPr lIns="0" tIns="0" rIns="0" bIns="0" anchor="t"/>
          <a:lstStyle>
            <a:lvl1pPr marL="0" indent="0">
              <a:lnSpc>
                <a:spcPct val="110000"/>
              </a:lnSpc>
              <a:spcBef>
                <a:spcPts val="0"/>
              </a:spcBef>
              <a:spcAft>
                <a:spcPts val="1000"/>
              </a:spcAft>
              <a:buNone/>
              <a:defRPr sz="1800" baseline="0">
                <a:solidFill>
                  <a:schemeClr val="accent1"/>
                </a:solidFill>
                <a:latin typeface="Poppins Light" panose="00000400000000000000" pitchFamily="2" charset="0"/>
                <a:cs typeface="Poppins Light" panose="00000400000000000000" pitchFamily="2" charset="0"/>
              </a:defRPr>
            </a:lvl1pPr>
          </a:lstStyle>
          <a:p>
            <a:pPr lvl="0"/>
            <a:r>
              <a:rPr lang="en-US" dirty="0"/>
              <a:t>This is a subheading.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a:t>
            </a:r>
          </a:p>
        </p:txBody>
      </p:sp>
      <p:sp>
        <p:nvSpPr>
          <p:cNvPr id="6" name="Text Placeholder 20">
            <a:extLst>
              <a:ext uri="{FF2B5EF4-FFF2-40B4-BE49-F238E27FC236}">
                <a16:creationId xmlns:a16="http://schemas.microsoft.com/office/drawing/2014/main" id="{FB46C06B-83D7-C24F-5206-452625BC102B}"/>
              </a:ext>
            </a:extLst>
          </p:cNvPr>
          <p:cNvSpPr>
            <a:spLocks noGrp="1"/>
          </p:cNvSpPr>
          <p:nvPr>
            <p:ph type="body" sz="quarter" idx="16" hasCustomPrompt="1"/>
          </p:nvPr>
        </p:nvSpPr>
        <p:spPr>
          <a:xfrm>
            <a:off x="731838" y="2620494"/>
            <a:ext cx="4695824" cy="1341906"/>
          </a:xfrm>
          <a:prstGeom prst="rect">
            <a:avLst/>
          </a:prstGeom>
        </p:spPr>
        <p:txBody>
          <a:bodyPr wrap="square" lIns="0" tIns="0" rIns="0" bIns="0" anchor="b">
            <a:spAutoFit/>
          </a:bodyPr>
          <a:lstStyle>
            <a:lvl1pPr marL="0" indent="0">
              <a:lnSpc>
                <a:spcPct val="90000"/>
              </a:lnSpc>
              <a:spcBef>
                <a:spcPts val="0"/>
              </a:spcBef>
              <a:spcAft>
                <a:spcPts val="1000"/>
              </a:spcAft>
              <a:buNone/>
              <a:defRPr sz="3200" baseline="0">
                <a:solidFill>
                  <a:schemeClr val="accent1"/>
                </a:solidFill>
                <a:latin typeface="Poppins Medium" panose="00000600000000000000" pitchFamily="2" charset="0"/>
                <a:cs typeface="Poppins Medium" panose="00000600000000000000" pitchFamily="2" charset="0"/>
              </a:defRPr>
            </a:lvl1pPr>
          </a:lstStyle>
          <a:p>
            <a:pPr lvl="0"/>
            <a:r>
              <a:rPr lang="en-US" dirty="0"/>
              <a:t>This is a multi line heading for the super sub divider.</a:t>
            </a:r>
          </a:p>
        </p:txBody>
      </p:sp>
      <p:sp>
        <p:nvSpPr>
          <p:cNvPr id="11" name="Slide Number Placeholder 5">
            <a:extLst>
              <a:ext uri="{FF2B5EF4-FFF2-40B4-BE49-F238E27FC236}">
                <a16:creationId xmlns:a16="http://schemas.microsoft.com/office/drawing/2014/main" id="{E1CFBD2B-733F-E3B0-5D51-B2D53B3ACB9D}"/>
              </a:ext>
            </a:extLst>
          </p:cNvPr>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tx1">
                    <a:lumMod val="50000"/>
                    <a:lumOff val="5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pic>
        <p:nvPicPr>
          <p:cNvPr id="12" name="Picture 11" descr="Icon&#10;&#10;Description automatically generated with medium confidence">
            <a:extLst>
              <a:ext uri="{FF2B5EF4-FFF2-40B4-BE49-F238E27FC236}">
                <a16:creationId xmlns:a16="http://schemas.microsoft.com/office/drawing/2014/main" id="{BCFC17A7-5C73-2948-8F6B-D1F84185C68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9600" y="6286135"/>
            <a:ext cx="457200" cy="258618"/>
          </a:xfrm>
          <a:prstGeom prst="rect">
            <a:avLst/>
          </a:prstGeom>
        </p:spPr>
      </p:pic>
      <p:pic>
        <p:nvPicPr>
          <p:cNvPr id="3" name="Picture 2" descr="Background pattern&#10;&#10;Description automatically generated">
            <a:extLst>
              <a:ext uri="{FF2B5EF4-FFF2-40B4-BE49-F238E27FC236}">
                <a16:creationId xmlns:a16="http://schemas.microsoft.com/office/drawing/2014/main" id="{A58934DE-A112-E986-D879-FAB016433AC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5240" y="0"/>
            <a:ext cx="12188952" cy="1703147"/>
          </a:xfrm>
          <a:prstGeom prst="rect">
            <a:avLst/>
          </a:prstGeom>
        </p:spPr>
      </p:pic>
    </p:spTree>
    <p:extLst>
      <p:ext uri="{BB962C8B-B14F-4D97-AF65-F5344CB8AC3E}">
        <p14:creationId xmlns:p14="http://schemas.microsoft.com/office/powerpoint/2010/main" val="2995475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98871C-3422-8C23-63AC-8FC82964DD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13"/>
            <a:ext cx="12188952" cy="851574"/>
          </a:xfrm>
          <a:prstGeom prst="rect">
            <a:avLst/>
          </a:prstGeom>
        </p:spPr>
      </p:pic>
      <p:sp>
        <p:nvSpPr>
          <p:cNvPr id="3" name="Title Placeholder 22">
            <a:extLst>
              <a:ext uri="{FF2B5EF4-FFF2-40B4-BE49-F238E27FC236}">
                <a16:creationId xmlns:a16="http://schemas.microsoft.com/office/drawing/2014/main" id="{58759C36-EF8B-4B5F-8F31-05A58AE39639}"/>
              </a:ext>
            </a:extLst>
          </p:cNvPr>
          <p:cNvSpPr>
            <a:spLocks noGrp="1"/>
          </p:cNvSpPr>
          <p:nvPr>
            <p:ph type="title" hasCustomPrompt="1"/>
          </p:nvPr>
        </p:nvSpPr>
        <p:spPr>
          <a:xfrm>
            <a:off x="731837" y="630659"/>
            <a:ext cx="10728323" cy="455509"/>
          </a:xfrm>
          <a:prstGeom prst="rect">
            <a:avLst/>
          </a:prstGeom>
        </p:spPr>
        <p:txBody>
          <a:bodyPr vert="horz" wrap="square" lIns="0" tIns="0" rIns="0" bIns="0" rtlCol="0" anchor="ctr">
            <a:spAutoFit/>
          </a:bodyPr>
          <a:lstStyle/>
          <a:p>
            <a:r>
              <a:rPr lang="en-US" dirty="0"/>
              <a:t>This is a headline</a:t>
            </a:r>
          </a:p>
        </p:txBody>
      </p:sp>
      <p:pic>
        <p:nvPicPr>
          <p:cNvPr id="8" name="Picture 7" descr="Logo, icon&#10;&#10;Description automatically generated with medium confidence">
            <a:extLst>
              <a:ext uri="{FF2B5EF4-FFF2-40B4-BE49-F238E27FC236}">
                <a16:creationId xmlns:a16="http://schemas.microsoft.com/office/drawing/2014/main" id="{8963405C-3E49-F949-8887-6FA7838B6E7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9600" y="6286135"/>
            <a:ext cx="457200" cy="258618"/>
          </a:xfrm>
          <a:prstGeom prst="rect">
            <a:avLst/>
          </a:prstGeom>
        </p:spPr>
      </p:pic>
      <p:sp>
        <p:nvSpPr>
          <p:cNvPr id="9" name="Slide Number Placeholder 5">
            <a:extLst>
              <a:ext uri="{FF2B5EF4-FFF2-40B4-BE49-F238E27FC236}">
                <a16:creationId xmlns:a16="http://schemas.microsoft.com/office/drawing/2014/main" id="{E2F1D1C2-C6F9-979B-3E66-9F2BF888C954}"/>
              </a:ext>
            </a:extLst>
          </p:cNvPr>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tx1">
                    <a:lumMod val="50000"/>
                    <a:lumOff val="5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spTree>
    <p:extLst>
      <p:ext uri="{BB962C8B-B14F-4D97-AF65-F5344CB8AC3E}">
        <p14:creationId xmlns:p14="http://schemas.microsoft.com/office/powerpoint/2010/main" val="12153088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ull Bleed Image ">
    <p:spTree>
      <p:nvGrpSpPr>
        <p:cNvPr id="1" name=""/>
        <p:cNvGrpSpPr/>
        <p:nvPr/>
      </p:nvGrpSpPr>
      <p:grpSpPr>
        <a:xfrm>
          <a:off x="0" y="0"/>
          <a:ext cx="0" cy="0"/>
          <a:chOff x="0" y="0"/>
          <a:chExt cx="0" cy="0"/>
        </a:xfrm>
      </p:grpSpPr>
      <p:sp>
        <p:nvSpPr>
          <p:cNvPr id="3" name="Picture Placeholder 2"/>
          <p:cNvSpPr>
            <a:spLocks noGrp="1"/>
          </p:cNvSpPr>
          <p:nvPr>
            <p:ph type="pic" sz="quarter" idx="15"/>
          </p:nvPr>
        </p:nvSpPr>
        <p:spPr>
          <a:xfrm>
            <a:off x="1" y="0"/>
            <a:ext cx="12192000" cy="6129337"/>
          </a:xfrm>
          <a:solidFill>
            <a:schemeClr val="tx2">
              <a:lumMod val="90000"/>
              <a:lumOff val="10000"/>
            </a:schemeClr>
          </a:solidFill>
        </p:spPr>
        <p:txBody>
          <a:bodyPr bIns="900000" anchor="ctr">
            <a:noAutofit/>
          </a:bodyPr>
          <a:lstStyle>
            <a:lvl1pPr algn="ctr">
              <a:buNone/>
              <a:defRPr sz="1600"/>
            </a:lvl1pPr>
          </a:lstStyle>
          <a:p>
            <a:endParaRPr lang="en-US"/>
          </a:p>
        </p:txBody>
      </p:sp>
      <p:sp>
        <p:nvSpPr>
          <p:cNvPr id="2" name="Slide Number Placeholder 5">
            <a:extLst>
              <a:ext uri="{FF2B5EF4-FFF2-40B4-BE49-F238E27FC236}">
                <a16:creationId xmlns:a16="http://schemas.microsoft.com/office/drawing/2014/main" id="{E88B6726-1E70-75DB-16F7-056DA58A25B1}"/>
              </a:ext>
            </a:extLst>
          </p:cNvPr>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tx1">
                    <a:lumMod val="50000"/>
                    <a:lumOff val="5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pic>
        <p:nvPicPr>
          <p:cNvPr id="4" name="Picture 3" descr="Icon&#10;&#10;Description automatically generated with medium confidence">
            <a:extLst>
              <a:ext uri="{FF2B5EF4-FFF2-40B4-BE49-F238E27FC236}">
                <a16:creationId xmlns:a16="http://schemas.microsoft.com/office/drawing/2014/main" id="{CE0F4959-C635-8281-BD2A-930DAE8CB60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9600" y="6286135"/>
            <a:ext cx="457200" cy="258618"/>
          </a:xfrm>
          <a:prstGeom prst="rect">
            <a:avLst/>
          </a:prstGeom>
        </p:spPr>
      </p:pic>
    </p:spTree>
    <p:extLst>
      <p:ext uri="{BB962C8B-B14F-4D97-AF65-F5344CB8AC3E}">
        <p14:creationId xmlns:p14="http://schemas.microsoft.com/office/powerpoint/2010/main" val="185484364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ank You | Infinity Image">
    <p:bg>
      <p:bgPr>
        <a:solidFill>
          <a:srgbClr val="0C322C"/>
        </a:solidFill>
        <a:effectLst/>
      </p:bgPr>
    </p:bg>
    <p:spTree>
      <p:nvGrpSpPr>
        <p:cNvPr id="1" name=""/>
        <p:cNvGrpSpPr/>
        <p:nvPr/>
      </p:nvGrpSpPr>
      <p:grpSpPr>
        <a:xfrm>
          <a:off x="0" y="0"/>
          <a:ext cx="0" cy="0"/>
          <a:chOff x="0" y="0"/>
          <a:chExt cx="0" cy="0"/>
        </a:xfrm>
      </p:grpSpPr>
      <p:sp>
        <p:nvSpPr>
          <p:cNvPr id="72" name="Picture Placeholder 71"/>
          <p:cNvSpPr>
            <a:spLocks noGrp="1"/>
          </p:cNvSpPr>
          <p:nvPr>
            <p:ph type="pic" sz="quarter" idx="15" hasCustomPrompt="1"/>
          </p:nvPr>
        </p:nvSpPr>
        <p:spPr>
          <a:xfrm>
            <a:off x="0" y="3968750"/>
            <a:ext cx="12192000" cy="2889249"/>
          </a:xfrm>
          <a:prstGeom prst="rect">
            <a:avLst/>
          </a:prstGeom>
          <a:solidFill>
            <a:srgbClr val="175D51"/>
          </a:solidFill>
        </p:spPr>
        <p:txBody>
          <a:bodyPr bIns="1260000" anchor="ctr">
            <a:noAutofit/>
          </a:bodyPr>
          <a:lstStyle>
            <a:lvl1pPr marL="0" indent="0" algn="ctr">
              <a:buNone/>
              <a:defRPr sz="1800">
                <a:solidFill>
                  <a:schemeClr val="bg1"/>
                </a:solidFill>
                <a:latin typeface="Poppins" panose="00000500000000000000" pitchFamily="2" charset="0"/>
                <a:cs typeface="Poppins" panose="00000500000000000000" pitchFamily="2" charset="0"/>
              </a:defRPr>
            </a:lvl1pPr>
          </a:lstStyle>
          <a:p>
            <a:r>
              <a:rPr lang="en-AU" dirty="0"/>
              <a:t>Click to insert zoom picture</a:t>
            </a:r>
            <a:endParaRPr lang="en-US" dirty="0"/>
          </a:p>
        </p:txBody>
      </p:sp>
      <p:sp>
        <p:nvSpPr>
          <p:cNvPr id="8" name="TextBox 7">
            <a:extLst>
              <a:ext uri="{FF2B5EF4-FFF2-40B4-BE49-F238E27FC236}">
                <a16:creationId xmlns:a16="http://schemas.microsoft.com/office/drawing/2014/main" id="{B1ACC082-A99B-3449-8CA4-F3A0D6BE410C}"/>
              </a:ext>
            </a:extLst>
          </p:cNvPr>
          <p:cNvSpPr txBox="1"/>
          <p:nvPr userDrawn="1"/>
        </p:nvSpPr>
        <p:spPr>
          <a:xfrm>
            <a:off x="9170988" y="2660564"/>
            <a:ext cx="2289175" cy="615553"/>
          </a:xfrm>
          <a:prstGeom prst="rect">
            <a:avLst/>
          </a:prstGeom>
          <a:noFill/>
        </p:spPr>
        <p:txBody>
          <a:bodyPr wrap="square" lIns="0" tIns="0" rIns="0" bIns="0" rtlCol="0">
            <a:spAutoFit/>
          </a:bodyPr>
          <a:lstStyle/>
          <a:p>
            <a:pPr lvl="0">
              <a:spcAft>
                <a:spcPts val="1000"/>
              </a:spcAft>
            </a:pPr>
            <a:r>
              <a:rPr lang="en-US" sz="800" noProof="0" dirty="0">
                <a:solidFill>
                  <a:schemeClr val="bg1"/>
                </a:solidFill>
              </a:rPr>
              <a:t>© SUSE LLC. All Rights Reserved. SUSE and the SUSE logo are registered trademarks of SUSE LLC in the United States and other countries. All third-party trademarks are the property of their respective owners.</a:t>
            </a:r>
          </a:p>
        </p:txBody>
      </p:sp>
      <p:sp>
        <p:nvSpPr>
          <p:cNvPr id="9" name="Rectangle 8">
            <a:extLst>
              <a:ext uri="{FF2B5EF4-FFF2-40B4-BE49-F238E27FC236}">
                <a16:creationId xmlns:a16="http://schemas.microsoft.com/office/drawing/2014/main" id="{C93DF57D-FF80-1347-8E0E-B23D401BB2E2}"/>
              </a:ext>
            </a:extLst>
          </p:cNvPr>
          <p:cNvSpPr/>
          <p:nvPr userDrawn="1"/>
        </p:nvSpPr>
        <p:spPr>
          <a:xfrm>
            <a:off x="4351338" y="2660564"/>
            <a:ext cx="2352675" cy="374461"/>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For more information, contact SUSE at:</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+1 800 796 3700 (U.S./Canada)</a:t>
            </a:r>
          </a:p>
        </p:txBody>
      </p:sp>
      <p:sp>
        <p:nvSpPr>
          <p:cNvPr id="10" name="Rectangle 9">
            <a:extLst>
              <a:ext uri="{FF2B5EF4-FFF2-40B4-BE49-F238E27FC236}">
                <a16:creationId xmlns:a16="http://schemas.microsoft.com/office/drawing/2014/main" id="{2CF4126A-7F46-E940-A968-BF81BD0AC8F1}"/>
              </a:ext>
            </a:extLst>
          </p:cNvPr>
          <p:cNvSpPr/>
          <p:nvPr userDrawn="1"/>
        </p:nvSpPr>
        <p:spPr>
          <a:xfrm>
            <a:off x="6796087" y="2660564"/>
            <a:ext cx="1044576" cy="538609"/>
          </a:xfrm>
          <a:prstGeom prst="rect">
            <a:avLst/>
          </a:prstGeom>
        </p:spPr>
        <p:txBody>
          <a:bodyPr wrap="square" lIns="0" tIns="0" rIns="0" bIns="0">
            <a:spAutoFit/>
          </a:bodyPr>
          <a:lstStyle/>
          <a:p>
            <a:pPr>
              <a:lnSpc>
                <a:spcPct val="150000"/>
              </a:lnSpc>
            </a:pPr>
            <a:r>
              <a:rPr lang="en-US" sz="800" dirty="0" err="1">
                <a:solidFill>
                  <a:schemeClr val="bg1"/>
                </a:solidFill>
              </a:rPr>
              <a:t>Frankenstrasse</a:t>
            </a:r>
            <a:r>
              <a:rPr lang="en-US" sz="800" dirty="0">
                <a:solidFill>
                  <a:schemeClr val="bg1"/>
                </a:solidFill>
              </a:rPr>
              <a:t> 146</a:t>
            </a:r>
          </a:p>
          <a:p>
            <a:pPr>
              <a:lnSpc>
                <a:spcPct val="150000"/>
              </a:lnSpc>
            </a:pPr>
            <a:r>
              <a:rPr lang="en-US" sz="800" dirty="0">
                <a:solidFill>
                  <a:schemeClr val="bg1"/>
                </a:solidFill>
              </a:rPr>
              <a:t>90461 Nürnberg</a:t>
            </a:r>
          </a:p>
          <a:p>
            <a:pPr marL="0" marR="0" lvl="0" indent="0" algn="l" defTabSz="914400" rtl="0" eaLnBrk="1" fontAlgn="auto" latinLnBrk="0" hangingPunct="1">
              <a:lnSpc>
                <a:spcPct val="150000"/>
              </a:lnSpc>
              <a:spcBef>
                <a:spcPts val="0"/>
              </a:spcBef>
              <a:spcAft>
                <a:spcPts val="1000"/>
              </a:spcAft>
              <a:buClrTx/>
              <a:buSzTx/>
              <a:buFontTx/>
              <a:buNone/>
              <a:tabLst/>
              <a:defRPr/>
            </a:pPr>
            <a:r>
              <a:rPr kumimoji="0" lang="en-US" sz="800" b="0" i="0" u="none" strike="noStrike" kern="1200" cap="none" spc="0" normalizeH="0" baseline="0" noProof="0" dirty="0" err="1">
                <a:ln>
                  <a:noFill/>
                </a:ln>
                <a:solidFill>
                  <a:prstClr val="white"/>
                </a:solidFill>
                <a:effectLst/>
                <a:uLnTx/>
                <a:uFillTx/>
                <a:latin typeface="+mn-lt"/>
                <a:ea typeface="+mn-ea"/>
                <a:cs typeface="+mn-cs"/>
              </a:rPr>
              <a:t>www.suse.com</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
        <p:nvSpPr>
          <p:cNvPr id="11" name="Rectangle 10">
            <a:extLst>
              <a:ext uri="{FF2B5EF4-FFF2-40B4-BE49-F238E27FC236}">
                <a16:creationId xmlns:a16="http://schemas.microsoft.com/office/drawing/2014/main" id="{F9E5AF68-33F6-524E-9983-774F5EE73286}"/>
              </a:ext>
            </a:extLst>
          </p:cNvPr>
          <p:cNvSpPr/>
          <p:nvPr userDrawn="1"/>
        </p:nvSpPr>
        <p:spPr>
          <a:xfrm>
            <a:off x="731838" y="2871269"/>
            <a:ext cx="2143215" cy="492443"/>
          </a:xfrm>
          <a:prstGeom prst="rect">
            <a:avLst/>
          </a:prstGeom>
        </p:spPr>
        <p:txBody>
          <a:bodyPr wrap="none" lIns="0" tIns="0" rIns="0" bIns="0">
            <a:spAutoFit/>
          </a:bodyPr>
          <a:lstStyle/>
          <a:p>
            <a:pPr lvl="0"/>
            <a:r>
              <a:rPr lang="en-US" sz="3200" dirty="0">
                <a:solidFill>
                  <a:schemeClr val="bg1"/>
                </a:solidFill>
                <a:latin typeface="+mj-lt"/>
              </a:rPr>
              <a:t>Thank you</a:t>
            </a:r>
          </a:p>
        </p:txBody>
      </p:sp>
      <p:pic>
        <p:nvPicPr>
          <p:cNvPr id="12" name="Graphic 11">
            <a:extLst>
              <a:ext uri="{FF2B5EF4-FFF2-40B4-BE49-F238E27FC236}">
                <a16:creationId xmlns:a16="http://schemas.microsoft.com/office/drawing/2014/main" id="{26772750-C7C0-2D41-890B-8821CB41372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8977" y="525818"/>
            <a:ext cx="1907339" cy="632632"/>
          </a:xfrm>
          <a:prstGeom prst="rect">
            <a:avLst/>
          </a:prstGeom>
        </p:spPr>
      </p:pic>
    </p:spTree>
    <p:extLst>
      <p:ext uri="{BB962C8B-B14F-4D97-AF65-F5344CB8AC3E}">
        <p14:creationId xmlns:p14="http://schemas.microsoft.com/office/powerpoint/2010/main" val="30597928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Thank You | Infinity Imag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1ACC082-A99B-3449-8CA4-F3A0D6BE410C}"/>
              </a:ext>
            </a:extLst>
          </p:cNvPr>
          <p:cNvSpPr txBox="1"/>
          <p:nvPr userDrawn="1"/>
        </p:nvSpPr>
        <p:spPr>
          <a:xfrm>
            <a:off x="9170988" y="2641542"/>
            <a:ext cx="2289175" cy="61555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 SUSE LLC. All Rights Reserved. SUSE and the SUSE logo are registered trademarks of SUSE LLC in the United States and other countries. All third-party trademarks are the property of their respective owners.</a:t>
            </a:r>
          </a:p>
        </p:txBody>
      </p:sp>
      <p:sp>
        <p:nvSpPr>
          <p:cNvPr id="9" name="Rectangle 8">
            <a:extLst>
              <a:ext uri="{FF2B5EF4-FFF2-40B4-BE49-F238E27FC236}">
                <a16:creationId xmlns:a16="http://schemas.microsoft.com/office/drawing/2014/main" id="{C93DF57D-FF80-1347-8E0E-B23D401BB2E2}"/>
              </a:ext>
            </a:extLst>
          </p:cNvPr>
          <p:cNvSpPr/>
          <p:nvPr userDrawn="1"/>
        </p:nvSpPr>
        <p:spPr>
          <a:xfrm>
            <a:off x="9191308" y="3623467"/>
            <a:ext cx="2352675" cy="374461"/>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For more information, contact SUSE at:</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+1 800 796 3700 (U.S./Canada)</a:t>
            </a:r>
          </a:p>
        </p:txBody>
      </p:sp>
      <p:sp>
        <p:nvSpPr>
          <p:cNvPr id="10" name="Rectangle 9">
            <a:extLst>
              <a:ext uri="{FF2B5EF4-FFF2-40B4-BE49-F238E27FC236}">
                <a16:creationId xmlns:a16="http://schemas.microsoft.com/office/drawing/2014/main" id="{2CF4126A-7F46-E940-A968-BF81BD0AC8F1}"/>
              </a:ext>
            </a:extLst>
          </p:cNvPr>
          <p:cNvSpPr/>
          <p:nvPr userDrawn="1"/>
        </p:nvSpPr>
        <p:spPr>
          <a:xfrm>
            <a:off x="9191308" y="4711644"/>
            <a:ext cx="1738313" cy="625812"/>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800" b="0" i="0" u="none" strike="noStrike" kern="1200" cap="none" spc="0" normalizeH="0" baseline="0" dirty="0" err="1">
                <a:ln>
                  <a:noFill/>
                </a:ln>
                <a:solidFill>
                  <a:prstClr val="white"/>
                </a:solidFill>
                <a:effectLst/>
                <a:uLnTx/>
                <a:uFillTx/>
                <a:latin typeface="+mn-lt"/>
                <a:ea typeface="+mn-ea"/>
                <a:cs typeface="+mn-cs"/>
              </a:rPr>
              <a:t>Frankenstrasse</a:t>
            </a:r>
            <a:r>
              <a:rPr kumimoji="0" lang="en-US" sz="800" b="0" i="0" u="none" strike="noStrike" kern="1200" cap="none" spc="0" normalizeH="0" baseline="0" dirty="0">
                <a:ln>
                  <a:noFill/>
                </a:ln>
                <a:solidFill>
                  <a:prstClr val="white"/>
                </a:solidFill>
                <a:effectLst/>
                <a:uLnTx/>
                <a:uFillTx/>
                <a:latin typeface="+mn-lt"/>
                <a:ea typeface="+mn-ea"/>
                <a:cs typeface="+mn-cs"/>
              </a:rPr>
              <a:t> 146</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800" b="0" i="0" u="none" strike="noStrike" kern="1200" cap="none" spc="0" normalizeH="0" baseline="0" dirty="0">
                <a:ln>
                  <a:noFill/>
                </a:ln>
                <a:solidFill>
                  <a:prstClr val="white"/>
                </a:solidFill>
                <a:effectLst/>
                <a:uLnTx/>
                <a:uFillTx/>
                <a:latin typeface="+mn-lt"/>
                <a:ea typeface="+mn-ea"/>
                <a:cs typeface="+mn-cs"/>
              </a:rPr>
              <a:t>90461 Nürnberg</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800" b="0" i="0" u="none" strike="noStrike" kern="1200" cap="none" spc="0" normalizeH="0" baseline="0" noProof="0" dirty="0" err="1">
                <a:ln>
                  <a:noFill/>
                </a:ln>
                <a:solidFill>
                  <a:prstClr val="white"/>
                </a:solidFill>
                <a:effectLst/>
                <a:uLnTx/>
                <a:uFillTx/>
                <a:latin typeface="+mn-lt"/>
                <a:ea typeface="+mn-ea"/>
                <a:cs typeface="+mn-cs"/>
              </a:rPr>
              <a:t>www.suse.com</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
        <p:nvSpPr>
          <p:cNvPr id="11" name="Rectangle 10">
            <a:extLst>
              <a:ext uri="{FF2B5EF4-FFF2-40B4-BE49-F238E27FC236}">
                <a16:creationId xmlns:a16="http://schemas.microsoft.com/office/drawing/2014/main" id="{F9E5AF68-33F6-524E-9983-774F5EE73286}"/>
              </a:ext>
            </a:extLst>
          </p:cNvPr>
          <p:cNvSpPr/>
          <p:nvPr userDrawn="1"/>
        </p:nvSpPr>
        <p:spPr>
          <a:xfrm>
            <a:off x="731838" y="2813447"/>
            <a:ext cx="5355633" cy="1231106"/>
          </a:xfrm>
          <a:prstGeom prst="rect">
            <a:avLst/>
          </a:prstGeom>
        </p:spPr>
        <p:txBody>
          <a:bodyPr wrap="none" lIns="0" tIns="0" rIns="0" bIns="0" anchor="ctr">
            <a:spAutoFit/>
          </a:bodyPr>
          <a:lstStyle/>
          <a:p>
            <a:pPr lvl="0"/>
            <a:r>
              <a:rPr lang="en-US" sz="8000" dirty="0">
                <a:solidFill>
                  <a:schemeClr val="bg1"/>
                </a:solidFill>
                <a:latin typeface="+mj-lt"/>
              </a:rPr>
              <a:t>Thank you</a:t>
            </a:r>
          </a:p>
        </p:txBody>
      </p:sp>
      <p:pic>
        <p:nvPicPr>
          <p:cNvPr id="12" name="Graphic 11">
            <a:extLst>
              <a:ext uri="{FF2B5EF4-FFF2-40B4-BE49-F238E27FC236}">
                <a16:creationId xmlns:a16="http://schemas.microsoft.com/office/drawing/2014/main" id="{26772750-C7C0-2D41-890B-8821CB413725}"/>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98977" y="525818"/>
            <a:ext cx="1907339" cy="632632"/>
          </a:xfrm>
          <a:prstGeom prst="rect">
            <a:avLst/>
          </a:prstGeom>
        </p:spPr>
      </p:pic>
    </p:spTree>
    <p:extLst>
      <p:ext uri="{BB962C8B-B14F-4D97-AF65-F5344CB8AC3E}">
        <p14:creationId xmlns:p14="http://schemas.microsoft.com/office/powerpoint/2010/main" val="374836963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eadline | Subheadline | Body cop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995441-DCD5-4E33-B1CB-BE9FF13EA9D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55"/>
            <a:ext cx="12188952" cy="853653"/>
          </a:xfrm>
          <a:prstGeom prst="rect">
            <a:avLst/>
          </a:prstGeom>
        </p:spPr>
      </p:pic>
      <p:sp>
        <p:nvSpPr>
          <p:cNvPr id="5" name="Text Placeholder 4"/>
          <p:cNvSpPr>
            <a:spLocks noGrp="1"/>
          </p:cNvSpPr>
          <p:nvPr>
            <p:ph type="body" sz="quarter" idx="16" hasCustomPrompt="1"/>
          </p:nvPr>
        </p:nvSpPr>
        <p:spPr>
          <a:xfrm>
            <a:off x="731838" y="2544286"/>
            <a:ext cx="10985032" cy="24844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4">
            <a:extLst>
              <a:ext uri="{FF2B5EF4-FFF2-40B4-BE49-F238E27FC236}">
                <a16:creationId xmlns:a16="http://schemas.microsoft.com/office/drawing/2014/main" id="{03D83A36-7091-E445-90BB-3EE0E0CD1816}"/>
              </a:ext>
            </a:extLst>
          </p:cNvPr>
          <p:cNvSpPr>
            <a:spLocks noGrp="1"/>
          </p:cNvSpPr>
          <p:nvPr>
            <p:ph type="body" sz="quarter" idx="15" hasCustomPrompt="1"/>
          </p:nvPr>
        </p:nvSpPr>
        <p:spPr>
          <a:xfrm>
            <a:off x="731838" y="1157783"/>
            <a:ext cx="10728324" cy="669414"/>
          </a:xfrm>
          <a:prstGeom prst="rect">
            <a:avLst/>
          </a:prstGeom>
        </p:spPr>
        <p:txBody>
          <a:bodyPr lIns="0" tIns="0" rIns="0" bIns="0"/>
          <a:lstStyle>
            <a:lvl1pPr marL="0" indent="0">
              <a:lnSpc>
                <a:spcPct val="110000"/>
              </a:lnSpc>
              <a:spcAft>
                <a:spcPts val="1000"/>
              </a:spcAft>
              <a:buNone/>
              <a:defRPr sz="2000" baseline="0">
                <a:solidFill>
                  <a:schemeClr val="accent3"/>
                </a:solidFill>
                <a:latin typeface="Poppins Light" panose="00000400000000000000" pitchFamily="2" charset="0"/>
                <a:cs typeface="Poppins Light" panose="00000400000000000000" pitchFamily="2" charset="0"/>
              </a:defRPr>
            </a:lvl1pPr>
          </a:lstStyle>
          <a:p>
            <a:pPr lvl="0"/>
            <a:r>
              <a:rPr lang="en-US" dirty="0"/>
              <a:t>This is a subheading.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a:t>
            </a:r>
          </a:p>
        </p:txBody>
      </p:sp>
      <p:sp>
        <p:nvSpPr>
          <p:cNvPr id="12" name="Title Placeholder 22">
            <a:extLst>
              <a:ext uri="{FF2B5EF4-FFF2-40B4-BE49-F238E27FC236}">
                <a16:creationId xmlns:a16="http://schemas.microsoft.com/office/drawing/2014/main" id="{57ED2DA4-AB58-104B-857F-AF0DD0028709}"/>
              </a:ext>
            </a:extLst>
          </p:cNvPr>
          <p:cNvSpPr>
            <a:spLocks noGrp="1"/>
          </p:cNvSpPr>
          <p:nvPr>
            <p:ph type="title" hasCustomPrompt="1"/>
          </p:nvPr>
        </p:nvSpPr>
        <p:spPr>
          <a:xfrm>
            <a:off x="731837" y="630659"/>
            <a:ext cx="10728323" cy="455509"/>
          </a:xfrm>
          <a:prstGeom prst="rect">
            <a:avLst/>
          </a:prstGeom>
        </p:spPr>
        <p:txBody>
          <a:bodyPr vert="horz" wrap="square" lIns="0" tIns="0" rIns="0" bIns="0" rtlCol="0" anchor="ctr">
            <a:spAutoFit/>
          </a:bodyPr>
          <a:lstStyle>
            <a:lvl1pPr>
              <a:defRPr>
                <a:solidFill>
                  <a:schemeClr val="bg1"/>
                </a:solidFill>
              </a:defRPr>
            </a:lvl1pPr>
          </a:lstStyle>
          <a:p>
            <a:r>
              <a:rPr lang="en-US" dirty="0"/>
              <a:t>This is a headline</a:t>
            </a:r>
          </a:p>
        </p:txBody>
      </p:sp>
      <p:sp>
        <p:nvSpPr>
          <p:cNvPr id="8" name="Slide Number Placeholder 5">
            <a:extLst>
              <a:ext uri="{FF2B5EF4-FFF2-40B4-BE49-F238E27FC236}">
                <a16:creationId xmlns:a16="http://schemas.microsoft.com/office/drawing/2014/main" id="{DB069873-C536-38E8-74C2-66D4F3D97AE5}"/>
              </a:ext>
            </a:extLst>
          </p:cNvPr>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accent3">
                    <a:lumMod val="40000"/>
                    <a:lumOff val="6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spTree>
    <p:extLst>
      <p:ext uri="{BB962C8B-B14F-4D97-AF65-F5344CB8AC3E}">
        <p14:creationId xmlns:p14="http://schemas.microsoft.com/office/powerpoint/2010/main" val="17154448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Headlin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4A833F-090D-C442-E9EE-BD243BBBB6E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55"/>
            <a:ext cx="12188952" cy="853653"/>
          </a:xfrm>
          <a:prstGeom prst="rect">
            <a:avLst/>
          </a:prstGeom>
        </p:spPr>
      </p:pic>
      <p:sp>
        <p:nvSpPr>
          <p:cNvPr id="3" name="Title Placeholder 22">
            <a:extLst>
              <a:ext uri="{FF2B5EF4-FFF2-40B4-BE49-F238E27FC236}">
                <a16:creationId xmlns:a16="http://schemas.microsoft.com/office/drawing/2014/main" id="{58759C36-EF8B-4B5F-8F31-05A58AE39639}"/>
              </a:ext>
            </a:extLst>
          </p:cNvPr>
          <p:cNvSpPr>
            <a:spLocks noGrp="1"/>
          </p:cNvSpPr>
          <p:nvPr>
            <p:ph type="title" hasCustomPrompt="1"/>
          </p:nvPr>
        </p:nvSpPr>
        <p:spPr>
          <a:xfrm>
            <a:off x="731837" y="630659"/>
            <a:ext cx="10728323" cy="455509"/>
          </a:xfrm>
          <a:prstGeom prst="rect">
            <a:avLst/>
          </a:prstGeom>
        </p:spPr>
        <p:txBody>
          <a:bodyPr vert="horz" wrap="square" lIns="0" tIns="0" rIns="0" bIns="0" rtlCol="0" anchor="ctr">
            <a:spAutoFit/>
          </a:bodyPr>
          <a:lstStyle/>
          <a:p>
            <a:r>
              <a:rPr lang="en-US" dirty="0"/>
              <a:t>This is a headline</a:t>
            </a:r>
          </a:p>
        </p:txBody>
      </p:sp>
      <p:sp>
        <p:nvSpPr>
          <p:cNvPr id="8" name="Slide Number Placeholder 5">
            <a:extLst>
              <a:ext uri="{FF2B5EF4-FFF2-40B4-BE49-F238E27FC236}">
                <a16:creationId xmlns:a16="http://schemas.microsoft.com/office/drawing/2014/main" id="{7EFF84A4-39A6-C82F-81FF-881089D97989}"/>
              </a:ext>
            </a:extLst>
          </p:cNvPr>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accent3">
                    <a:lumMod val="40000"/>
                    <a:lumOff val="6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spTree>
    <p:extLst>
      <p:ext uri="{BB962C8B-B14F-4D97-AF65-F5344CB8AC3E}">
        <p14:creationId xmlns:p14="http://schemas.microsoft.com/office/powerpoint/2010/main" val="39963084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Headline | Subheading | Left Aligned">
    <p:spTree>
      <p:nvGrpSpPr>
        <p:cNvPr id="1" name=""/>
        <p:cNvGrpSpPr/>
        <p:nvPr/>
      </p:nvGrpSpPr>
      <p:grpSpPr>
        <a:xfrm>
          <a:off x="0" y="0"/>
          <a:ext cx="0" cy="0"/>
          <a:chOff x="0" y="0"/>
          <a:chExt cx="0" cy="0"/>
        </a:xfrm>
      </p:grpSpPr>
      <p:sp>
        <p:nvSpPr>
          <p:cNvPr id="3" name="Text Placeholder 20">
            <a:extLst>
              <a:ext uri="{FF2B5EF4-FFF2-40B4-BE49-F238E27FC236}">
                <a16:creationId xmlns:a16="http://schemas.microsoft.com/office/drawing/2014/main" id="{855DBCE4-21A6-D97F-F7B0-A38549D854FA}"/>
              </a:ext>
            </a:extLst>
          </p:cNvPr>
          <p:cNvSpPr>
            <a:spLocks noGrp="1"/>
          </p:cNvSpPr>
          <p:nvPr>
            <p:ph type="body" sz="quarter" idx="13" hasCustomPrompt="1"/>
          </p:nvPr>
        </p:nvSpPr>
        <p:spPr>
          <a:xfrm>
            <a:off x="748059" y="1990542"/>
            <a:ext cx="3474693" cy="898708"/>
          </a:xfrm>
          <a:prstGeom prst="rect">
            <a:avLst/>
          </a:prstGeom>
        </p:spPr>
        <p:txBody>
          <a:bodyPr wrap="square" lIns="0" tIns="0" rIns="0" bIns="0" anchor="b">
            <a:spAutoFit/>
          </a:bodyPr>
          <a:lstStyle>
            <a:lvl1pPr marL="0" indent="0">
              <a:lnSpc>
                <a:spcPct val="90000"/>
              </a:lnSpc>
              <a:spcBef>
                <a:spcPts val="0"/>
              </a:spcBef>
              <a:spcAft>
                <a:spcPts val="1000"/>
              </a:spcAft>
              <a:buNone/>
              <a:defRPr sz="3200">
                <a:solidFill>
                  <a:schemeClr val="bg1"/>
                </a:solidFill>
                <a:latin typeface="Poppins Medium" panose="00000600000000000000" pitchFamily="2" charset="0"/>
                <a:cs typeface="Poppins Medium" panose="00000600000000000000" pitchFamily="2" charset="0"/>
              </a:defRPr>
            </a:lvl1pPr>
          </a:lstStyle>
          <a:p>
            <a:pPr lvl="0"/>
            <a:r>
              <a:rPr lang="en-US" dirty="0"/>
              <a:t>This is a multi line heading.</a:t>
            </a:r>
          </a:p>
        </p:txBody>
      </p:sp>
      <p:sp>
        <p:nvSpPr>
          <p:cNvPr id="4" name="Text Placeholder 24">
            <a:extLst>
              <a:ext uri="{FF2B5EF4-FFF2-40B4-BE49-F238E27FC236}">
                <a16:creationId xmlns:a16="http://schemas.microsoft.com/office/drawing/2014/main" id="{01982034-8F68-05AA-C1C6-76267CBF2CF1}"/>
              </a:ext>
            </a:extLst>
          </p:cNvPr>
          <p:cNvSpPr>
            <a:spLocks noGrp="1"/>
          </p:cNvSpPr>
          <p:nvPr>
            <p:ph type="body" sz="quarter" idx="15" hasCustomPrompt="1"/>
          </p:nvPr>
        </p:nvSpPr>
        <p:spPr>
          <a:xfrm>
            <a:off x="748058" y="3242361"/>
            <a:ext cx="3474694" cy="2362185"/>
          </a:xfrm>
          <a:prstGeom prst="rect">
            <a:avLst/>
          </a:prstGeom>
        </p:spPr>
        <p:txBody>
          <a:bodyPr wrap="square" lIns="0" tIns="0" rIns="0" bIns="0">
            <a:spAutoFit/>
          </a:bodyPr>
          <a:lstStyle>
            <a:lvl1pPr marL="0" indent="0">
              <a:lnSpc>
                <a:spcPct val="110000"/>
              </a:lnSpc>
              <a:spcBef>
                <a:spcPts val="0"/>
              </a:spcBef>
              <a:spcAft>
                <a:spcPts val="1000"/>
              </a:spcAft>
              <a:buNone/>
              <a:defRPr sz="2000" baseline="0">
                <a:solidFill>
                  <a:schemeClr val="bg1"/>
                </a:solidFill>
                <a:latin typeface="Poppins Light" panose="00000400000000000000" pitchFamily="2" charset="0"/>
                <a:cs typeface="Poppins Light" panose="00000400000000000000" pitchFamily="2" charset="0"/>
              </a:defRPr>
            </a:lvl1pPr>
          </a:lstStyle>
          <a:p>
            <a:pPr lvl="0"/>
            <a:r>
              <a:rPr lang="en-US" dirty="0"/>
              <a:t>This is a subheading.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a:t>
            </a:r>
          </a:p>
        </p:txBody>
      </p:sp>
      <p:sp>
        <p:nvSpPr>
          <p:cNvPr id="8" name="Slide Number Placeholder 5">
            <a:extLst>
              <a:ext uri="{FF2B5EF4-FFF2-40B4-BE49-F238E27FC236}">
                <a16:creationId xmlns:a16="http://schemas.microsoft.com/office/drawing/2014/main" id="{2B1BC3B0-85E6-59B0-5411-8035D3DD8109}"/>
              </a:ext>
            </a:extLst>
          </p:cNvPr>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accent3">
                    <a:lumMod val="40000"/>
                    <a:lumOff val="6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pic>
        <p:nvPicPr>
          <p:cNvPr id="5" name="Picture 4">
            <a:extLst>
              <a:ext uri="{FF2B5EF4-FFF2-40B4-BE49-F238E27FC236}">
                <a16:creationId xmlns:a16="http://schemas.microsoft.com/office/drawing/2014/main" id="{7621B275-A200-04E5-782E-5144395DAA7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55"/>
            <a:ext cx="12188952" cy="853653"/>
          </a:xfrm>
          <a:prstGeom prst="rect">
            <a:avLst/>
          </a:prstGeom>
        </p:spPr>
      </p:pic>
    </p:spTree>
    <p:extLst>
      <p:ext uri="{BB962C8B-B14F-4D97-AF65-F5344CB8AC3E}">
        <p14:creationId xmlns:p14="http://schemas.microsoft.com/office/powerpoint/2010/main" val="36399186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Headline | Subheading | Image">
    <p:spTree>
      <p:nvGrpSpPr>
        <p:cNvPr id="1" name=""/>
        <p:cNvGrpSpPr/>
        <p:nvPr/>
      </p:nvGrpSpPr>
      <p:grpSpPr>
        <a:xfrm>
          <a:off x="0" y="0"/>
          <a:ext cx="0" cy="0"/>
          <a:chOff x="0" y="0"/>
          <a:chExt cx="0" cy="0"/>
        </a:xfrm>
      </p:grpSpPr>
      <p:sp>
        <p:nvSpPr>
          <p:cNvPr id="12" name="Picture Placeholder 15"/>
          <p:cNvSpPr>
            <a:spLocks noGrp="1"/>
          </p:cNvSpPr>
          <p:nvPr>
            <p:ph type="pic" sz="quarter" idx="16" hasCustomPrompt="1"/>
          </p:nvPr>
        </p:nvSpPr>
        <p:spPr>
          <a:xfrm>
            <a:off x="5556250" y="-4"/>
            <a:ext cx="6635750" cy="6858004"/>
          </a:xfrm>
          <a:prstGeom prst="rect">
            <a:avLst/>
          </a:prstGeom>
          <a:solidFill>
            <a:schemeClr val="bg2"/>
          </a:solidFill>
        </p:spPr>
        <p:txBody>
          <a:bodyPr bIns="1404000" anchor="ctr"/>
          <a:lstStyle>
            <a:lvl1pPr marL="0" indent="0" algn="ctr">
              <a:buNone/>
              <a:defRPr sz="1800">
                <a:solidFill>
                  <a:schemeClr val="tx2"/>
                </a:solidFill>
                <a:latin typeface="Poppins" panose="00000500000000000000" pitchFamily="2" charset="0"/>
                <a:cs typeface="Poppins" panose="00000500000000000000" pitchFamily="2" charset="0"/>
              </a:defRPr>
            </a:lvl1pPr>
          </a:lstStyle>
          <a:p>
            <a:r>
              <a:rPr lang="en-AU" dirty="0"/>
              <a:t>Insert Image</a:t>
            </a:r>
            <a:endParaRPr lang="en-US" dirty="0"/>
          </a:p>
        </p:txBody>
      </p:sp>
      <p:sp>
        <p:nvSpPr>
          <p:cNvPr id="3" name="Text Placeholder 20">
            <a:extLst>
              <a:ext uri="{FF2B5EF4-FFF2-40B4-BE49-F238E27FC236}">
                <a16:creationId xmlns:a16="http://schemas.microsoft.com/office/drawing/2014/main" id="{9EF8E354-BD11-3DFE-5808-3B2DAE3281C6}"/>
              </a:ext>
            </a:extLst>
          </p:cNvPr>
          <p:cNvSpPr>
            <a:spLocks noGrp="1"/>
          </p:cNvSpPr>
          <p:nvPr>
            <p:ph type="body" sz="quarter" idx="13" hasCustomPrompt="1"/>
          </p:nvPr>
        </p:nvSpPr>
        <p:spPr>
          <a:xfrm>
            <a:off x="748059" y="1990542"/>
            <a:ext cx="3474693" cy="898708"/>
          </a:xfrm>
          <a:prstGeom prst="rect">
            <a:avLst/>
          </a:prstGeom>
        </p:spPr>
        <p:txBody>
          <a:bodyPr wrap="square" lIns="0" tIns="0" rIns="0" bIns="0" anchor="b">
            <a:spAutoFit/>
          </a:bodyPr>
          <a:lstStyle>
            <a:lvl1pPr marL="0" indent="0">
              <a:lnSpc>
                <a:spcPct val="90000"/>
              </a:lnSpc>
              <a:spcBef>
                <a:spcPts val="0"/>
              </a:spcBef>
              <a:spcAft>
                <a:spcPts val="1000"/>
              </a:spcAft>
              <a:buNone/>
              <a:defRPr sz="3200">
                <a:solidFill>
                  <a:schemeClr val="bg1"/>
                </a:solidFill>
                <a:latin typeface="Poppins Medium" panose="00000600000000000000" pitchFamily="2" charset="0"/>
                <a:cs typeface="Poppins Medium" panose="00000600000000000000" pitchFamily="2" charset="0"/>
              </a:defRPr>
            </a:lvl1pPr>
          </a:lstStyle>
          <a:p>
            <a:pPr lvl="0"/>
            <a:r>
              <a:rPr lang="en-US" dirty="0"/>
              <a:t>This is a multi line heading.</a:t>
            </a:r>
          </a:p>
        </p:txBody>
      </p:sp>
      <p:sp>
        <p:nvSpPr>
          <p:cNvPr id="4" name="Text Placeholder 24">
            <a:extLst>
              <a:ext uri="{FF2B5EF4-FFF2-40B4-BE49-F238E27FC236}">
                <a16:creationId xmlns:a16="http://schemas.microsoft.com/office/drawing/2014/main" id="{B8BB0EFF-3BFB-E17A-E9D0-652AC4E00E87}"/>
              </a:ext>
            </a:extLst>
          </p:cNvPr>
          <p:cNvSpPr>
            <a:spLocks noGrp="1"/>
          </p:cNvSpPr>
          <p:nvPr>
            <p:ph type="body" sz="quarter" idx="15" hasCustomPrompt="1"/>
          </p:nvPr>
        </p:nvSpPr>
        <p:spPr>
          <a:xfrm>
            <a:off x="748058" y="3242361"/>
            <a:ext cx="3474694" cy="2362185"/>
          </a:xfrm>
          <a:prstGeom prst="rect">
            <a:avLst/>
          </a:prstGeom>
        </p:spPr>
        <p:txBody>
          <a:bodyPr wrap="square" lIns="0" tIns="0" rIns="0" bIns="0">
            <a:spAutoFit/>
          </a:bodyPr>
          <a:lstStyle>
            <a:lvl1pPr marL="0" indent="0">
              <a:lnSpc>
                <a:spcPct val="110000"/>
              </a:lnSpc>
              <a:spcBef>
                <a:spcPts val="0"/>
              </a:spcBef>
              <a:spcAft>
                <a:spcPts val="1000"/>
              </a:spcAft>
              <a:buNone/>
              <a:defRPr sz="2000" baseline="0">
                <a:solidFill>
                  <a:schemeClr val="bg1"/>
                </a:solidFill>
                <a:latin typeface="Poppins Light" panose="00000400000000000000" pitchFamily="2" charset="0"/>
                <a:cs typeface="Poppins Light" panose="00000400000000000000" pitchFamily="2" charset="0"/>
              </a:defRPr>
            </a:lvl1pPr>
          </a:lstStyle>
          <a:p>
            <a:pPr lvl="0"/>
            <a:r>
              <a:rPr lang="en-US" dirty="0"/>
              <a:t>This is a subheading.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a:t>
            </a:r>
          </a:p>
        </p:txBody>
      </p:sp>
      <p:sp>
        <p:nvSpPr>
          <p:cNvPr id="6" name="Slide Number Placeholder 5">
            <a:extLst>
              <a:ext uri="{FF2B5EF4-FFF2-40B4-BE49-F238E27FC236}">
                <a16:creationId xmlns:a16="http://schemas.microsoft.com/office/drawing/2014/main" id="{0104AB59-2672-E1EC-D343-B2453FD8ADDA}"/>
              </a:ext>
            </a:extLst>
          </p:cNvPr>
          <p:cNvSpPr>
            <a:spLocks noGrp="1"/>
          </p:cNvSpPr>
          <p:nvPr>
            <p:ph type="sldNum" sz="quarter" idx="4"/>
          </p:nvPr>
        </p:nvSpPr>
        <p:spPr>
          <a:xfrm>
            <a:off x="5029200" y="6353888"/>
            <a:ext cx="288888" cy="123112"/>
          </a:xfrm>
          <a:prstGeom prst="rect">
            <a:avLst/>
          </a:prstGeom>
        </p:spPr>
        <p:txBody>
          <a:bodyPr vert="horz" wrap="square" lIns="0" tIns="0" rIns="0" bIns="0" rtlCol="0" anchor="t">
            <a:spAutoFit/>
          </a:bodyPr>
          <a:lstStyle>
            <a:lvl1pPr algn="r">
              <a:defRPr sz="800">
                <a:solidFill>
                  <a:schemeClr val="accent3">
                    <a:lumMod val="60000"/>
                    <a:lumOff val="4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pic>
        <p:nvPicPr>
          <p:cNvPr id="5" name="Picture 4">
            <a:extLst>
              <a:ext uri="{FF2B5EF4-FFF2-40B4-BE49-F238E27FC236}">
                <a16:creationId xmlns:a16="http://schemas.microsoft.com/office/drawing/2014/main" id="{08677F3D-124D-05B3-486E-99FB90AE908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55"/>
            <a:ext cx="5556250" cy="853653"/>
          </a:xfrm>
          <a:prstGeom prst="rect">
            <a:avLst/>
          </a:prstGeom>
        </p:spPr>
      </p:pic>
    </p:spTree>
    <p:extLst>
      <p:ext uri="{BB962C8B-B14F-4D97-AF65-F5344CB8AC3E}">
        <p14:creationId xmlns:p14="http://schemas.microsoft.com/office/powerpoint/2010/main" val="18235341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703ADC8-9150-01FA-3173-A179CC7A200F}"/>
              </a:ext>
            </a:extLst>
          </p:cNvPr>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accent3">
                    <a:lumMod val="60000"/>
                    <a:lumOff val="4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pic>
        <p:nvPicPr>
          <p:cNvPr id="3" name="Picture 2">
            <a:extLst>
              <a:ext uri="{FF2B5EF4-FFF2-40B4-BE49-F238E27FC236}">
                <a16:creationId xmlns:a16="http://schemas.microsoft.com/office/drawing/2014/main" id="{ED5CBF64-ED02-EB6A-60FF-5956C161128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55"/>
            <a:ext cx="12188952" cy="853653"/>
          </a:xfrm>
          <a:prstGeom prst="rect">
            <a:avLst/>
          </a:prstGeom>
        </p:spPr>
      </p:pic>
    </p:spTree>
    <p:extLst>
      <p:ext uri="{BB962C8B-B14F-4D97-AF65-F5344CB8AC3E}">
        <p14:creationId xmlns:p14="http://schemas.microsoft.com/office/powerpoint/2010/main" val="10676372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ub Divider Slide | Blue">
    <p:bg>
      <p:bgPr>
        <a:solidFill>
          <a:schemeClr val="accent2">
            <a:lumMod val="50000"/>
          </a:schemeClr>
        </a:solidFill>
        <a:effectLst/>
      </p:bgPr>
    </p:bg>
    <p:spTree>
      <p:nvGrpSpPr>
        <p:cNvPr id="1" name=""/>
        <p:cNvGrpSpPr/>
        <p:nvPr/>
      </p:nvGrpSpPr>
      <p:grpSpPr>
        <a:xfrm>
          <a:off x="0" y="0"/>
          <a:ext cx="0" cy="0"/>
          <a:chOff x="0" y="0"/>
          <a:chExt cx="0" cy="0"/>
        </a:xfrm>
      </p:grpSpPr>
      <p:sp>
        <p:nvSpPr>
          <p:cNvPr id="5" name="Text Placeholder 24">
            <a:extLst>
              <a:ext uri="{FF2B5EF4-FFF2-40B4-BE49-F238E27FC236}">
                <a16:creationId xmlns:a16="http://schemas.microsoft.com/office/drawing/2014/main" id="{56798B5F-1B53-F2D8-977C-5F0AC8E7CA4E}"/>
              </a:ext>
            </a:extLst>
          </p:cNvPr>
          <p:cNvSpPr>
            <a:spLocks noGrp="1"/>
          </p:cNvSpPr>
          <p:nvPr>
            <p:ph type="body" sz="quarter" idx="15" hasCustomPrompt="1"/>
          </p:nvPr>
        </p:nvSpPr>
        <p:spPr>
          <a:xfrm>
            <a:off x="731837" y="4254629"/>
            <a:ext cx="4695825" cy="602473"/>
          </a:xfrm>
          <a:prstGeom prst="rect">
            <a:avLst/>
          </a:prstGeom>
        </p:spPr>
        <p:txBody>
          <a:bodyPr lIns="0" tIns="0" rIns="0" bIns="0" anchor="t"/>
          <a:lstStyle>
            <a:lvl1pPr marL="0" indent="0">
              <a:lnSpc>
                <a:spcPct val="110000"/>
              </a:lnSpc>
              <a:spcBef>
                <a:spcPts val="0"/>
              </a:spcBef>
              <a:spcAft>
                <a:spcPts val="1000"/>
              </a:spcAft>
              <a:buNone/>
              <a:defRPr sz="1800" baseline="0">
                <a:solidFill>
                  <a:schemeClr val="bg1"/>
                </a:solidFill>
                <a:latin typeface="Poppins Light" panose="00000400000000000000" pitchFamily="2" charset="0"/>
                <a:cs typeface="Poppins Light" panose="00000400000000000000" pitchFamily="2" charset="0"/>
              </a:defRPr>
            </a:lvl1pPr>
          </a:lstStyle>
          <a:p>
            <a:pPr lvl="0"/>
            <a:r>
              <a:rPr lang="en-US" dirty="0"/>
              <a:t>This is a subheading.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a:t>
            </a:r>
          </a:p>
        </p:txBody>
      </p:sp>
      <p:sp>
        <p:nvSpPr>
          <p:cNvPr id="6" name="Text Placeholder 20">
            <a:extLst>
              <a:ext uri="{FF2B5EF4-FFF2-40B4-BE49-F238E27FC236}">
                <a16:creationId xmlns:a16="http://schemas.microsoft.com/office/drawing/2014/main" id="{FB46C06B-83D7-C24F-5206-452625BC102B}"/>
              </a:ext>
            </a:extLst>
          </p:cNvPr>
          <p:cNvSpPr>
            <a:spLocks noGrp="1"/>
          </p:cNvSpPr>
          <p:nvPr>
            <p:ph type="body" sz="quarter" idx="16" hasCustomPrompt="1"/>
          </p:nvPr>
        </p:nvSpPr>
        <p:spPr>
          <a:xfrm>
            <a:off x="731838" y="2620494"/>
            <a:ext cx="4695824" cy="1341906"/>
          </a:xfrm>
          <a:prstGeom prst="rect">
            <a:avLst/>
          </a:prstGeom>
        </p:spPr>
        <p:txBody>
          <a:bodyPr wrap="square" lIns="0" tIns="0" rIns="0" bIns="0" anchor="b">
            <a:spAutoFit/>
          </a:bodyPr>
          <a:lstStyle>
            <a:lvl1pPr marL="0" indent="0">
              <a:lnSpc>
                <a:spcPct val="90000"/>
              </a:lnSpc>
              <a:spcBef>
                <a:spcPts val="0"/>
              </a:spcBef>
              <a:spcAft>
                <a:spcPts val="1000"/>
              </a:spcAft>
              <a:buNone/>
              <a:defRPr sz="3200" baseline="0">
                <a:solidFill>
                  <a:schemeClr val="bg1"/>
                </a:solidFill>
                <a:latin typeface="Poppins Medium" panose="00000600000000000000" pitchFamily="2" charset="0"/>
                <a:cs typeface="Poppins Medium" panose="00000600000000000000" pitchFamily="2" charset="0"/>
              </a:defRPr>
            </a:lvl1pPr>
          </a:lstStyle>
          <a:p>
            <a:pPr lvl="0"/>
            <a:r>
              <a:rPr lang="en-US" dirty="0"/>
              <a:t>This is a multi line heading for the super sub divider.</a:t>
            </a:r>
          </a:p>
        </p:txBody>
      </p:sp>
      <p:sp>
        <p:nvSpPr>
          <p:cNvPr id="11" name="Slide Number Placeholder 5">
            <a:extLst>
              <a:ext uri="{FF2B5EF4-FFF2-40B4-BE49-F238E27FC236}">
                <a16:creationId xmlns:a16="http://schemas.microsoft.com/office/drawing/2014/main" id="{7BFA91E5-D4D4-25DA-CAB3-FD3A78C5815E}"/>
              </a:ext>
            </a:extLst>
          </p:cNvPr>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accent3">
                    <a:lumMod val="40000"/>
                    <a:lumOff val="6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pic>
        <p:nvPicPr>
          <p:cNvPr id="3" name="Picture 2" descr="Background pattern&#10;&#10;Description automatically generated">
            <a:extLst>
              <a:ext uri="{FF2B5EF4-FFF2-40B4-BE49-F238E27FC236}">
                <a16:creationId xmlns:a16="http://schemas.microsoft.com/office/drawing/2014/main" id="{6877BD6C-BDBF-E6AA-8D9A-CEAB9CBE317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864"/>
            <a:ext cx="12188952" cy="1713404"/>
          </a:xfrm>
          <a:prstGeom prst="rect">
            <a:avLst/>
          </a:prstGeom>
        </p:spPr>
      </p:pic>
    </p:spTree>
    <p:extLst>
      <p:ext uri="{BB962C8B-B14F-4D97-AF65-F5344CB8AC3E}">
        <p14:creationId xmlns:p14="http://schemas.microsoft.com/office/powerpoint/2010/main" val="1959300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 Subheading | Left Aligne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E7D5CC-E754-1913-7CBB-9A3BF3BD48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13"/>
            <a:ext cx="12188952" cy="851574"/>
          </a:xfrm>
          <a:prstGeom prst="rect">
            <a:avLst/>
          </a:prstGeom>
        </p:spPr>
      </p:pic>
      <p:sp>
        <p:nvSpPr>
          <p:cNvPr id="3" name="Text Placeholder 20">
            <a:extLst>
              <a:ext uri="{FF2B5EF4-FFF2-40B4-BE49-F238E27FC236}">
                <a16:creationId xmlns:a16="http://schemas.microsoft.com/office/drawing/2014/main" id="{855DBCE4-21A6-D97F-F7B0-A38549D854FA}"/>
              </a:ext>
            </a:extLst>
          </p:cNvPr>
          <p:cNvSpPr>
            <a:spLocks noGrp="1"/>
          </p:cNvSpPr>
          <p:nvPr>
            <p:ph type="body" sz="quarter" idx="13" hasCustomPrompt="1"/>
          </p:nvPr>
        </p:nvSpPr>
        <p:spPr>
          <a:xfrm>
            <a:off x="748059" y="1990542"/>
            <a:ext cx="3474693" cy="898708"/>
          </a:xfrm>
          <a:prstGeom prst="rect">
            <a:avLst/>
          </a:prstGeom>
        </p:spPr>
        <p:txBody>
          <a:bodyPr wrap="square" lIns="0" tIns="0" rIns="0" bIns="0" anchor="b">
            <a:spAutoFit/>
          </a:bodyPr>
          <a:lstStyle>
            <a:lvl1pPr marL="0" indent="0">
              <a:lnSpc>
                <a:spcPct val="90000"/>
              </a:lnSpc>
              <a:spcBef>
                <a:spcPts val="0"/>
              </a:spcBef>
              <a:spcAft>
                <a:spcPts val="1000"/>
              </a:spcAft>
              <a:buNone/>
              <a:defRPr sz="3200">
                <a:solidFill>
                  <a:schemeClr val="tx2"/>
                </a:solidFill>
                <a:latin typeface="Poppins Medium" panose="00000600000000000000" pitchFamily="2" charset="0"/>
                <a:cs typeface="Poppins Medium" panose="00000600000000000000" pitchFamily="2" charset="0"/>
              </a:defRPr>
            </a:lvl1pPr>
          </a:lstStyle>
          <a:p>
            <a:pPr lvl="0"/>
            <a:r>
              <a:rPr lang="en-US" dirty="0"/>
              <a:t>This is a multi line heading.</a:t>
            </a:r>
          </a:p>
        </p:txBody>
      </p:sp>
      <p:sp>
        <p:nvSpPr>
          <p:cNvPr id="4" name="Text Placeholder 24">
            <a:extLst>
              <a:ext uri="{FF2B5EF4-FFF2-40B4-BE49-F238E27FC236}">
                <a16:creationId xmlns:a16="http://schemas.microsoft.com/office/drawing/2014/main" id="{01982034-8F68-05AA-C1C6-76267CBF2CF1}"/>
              </a:ext>
            </a:extLst>
          </p:cNvPr>
          <p:cNvSpPr>
            <a:spLocks noGrp="1"/>
          </p:cNvSpPr>
          <p:nvPr>
            <p:ph type="body" sz="quarter" idx="15" hasCustomPrompt="1"/>
          </p:nvPr>
        </p:nvSpPr>
        <p:spPr>
          <a:xfrm>
            <a:off x="748058" y="3242361"/>
            <a:ext cx="3474694" cy="2362185"/>
          </a:xfrm>
          <a:prstGeom prst="rect">
            <a:avLst/>
          </a:prstGeom>
        </p:spPr>
        <p:txBody>
          <a:bodyPr wrap="square" lIns="0" tIns="0" rIns="0" bIns="0">
            <a:spAutoFit/>
          </a:bodyPr>
          <a:lstStyle>
            <a:lvl1pPr marL="0" indent="0">
              <a:lnSpc>
                <a:spcPct val="110000"/>
              </a:lnSpc>
              <a:spcBef>
                <a:spcPts val="0"/>
              </a:spcBef>
              <a:spcAft>
                <a:spcPts val="1000"/>
              </a:spcAft>
              <a:buNone/>
              <a:defRPr sz="2000" baseline="0">
                <a:solidFill>
                  <a:schemeClr val="tx2"/>
                </a:solidFill>
                <a:latin typeface="Poppins Light" panose="00000400000000000000" pitchFamily="2" charset="0"/>
                <a:cs typeface="Poppins Light" panose="00000400000000000000" pitchFamily="2" charset="0"/>
              </a:defRPr>
            </a:lvl1pPr>
          </a:lstStyle>
          <a:p>
            <a:pPr lvl="0"/>
            <a:r>
              <a:rPr lang="en-US" dirty="0"/>
              <a:t>This is a subheading.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a:t>
            </a:r>
          </a:p>
        </p:txBody>
      </p:sp>
      <p:pic>
        <p:nvPicPr>
          <p:cNvPr id="9" name="Picture 8" descr="Logo, icon&#10;&#10;Description automatically generated with medium confidence">
            <a:extLst>
              <a:ext uri="{FF2B5EF4-FFF2-40B4-BE49-F238E27FC236}">
                <a16:creationId xmlns:a16="http://schemas.microsoft.com/office/drawing/2014/main" id="{ECEE2723-2D1C-4995-3A2B-8C94511C8FC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9600" y="6286135"/>
            <a:ext cx="457200" cy="258618"/>
          </a:xfrm>
          <a:prstGeom prst="rect">
            <a:avLst/>
          </a:prstGeom>
        </p:spPr>
      </p:pic>
      <p:sp>
        <p:nvSpPr>
          <p:cNvPr id="10" name="Slide Number Placeholder 5">
            <a:extLst>
              <a:ext uri="{FF2B5EF4-FFF2-40B4-BE49-F238E27FC236}">
                <a16:creationId xmlns:a16="http://schemas.microsoft.com/office/drawing/2014/main" id="{E393CE3E-3D68-A6D4-0795-D3CB41896761}"/>
              </a:ext>
            </a:extLst>
          </p:cNvPr>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tx1">
                    <a:lumMod val="50000"/>
                    <a:lumOff val="5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spTree>
    <p:extLst>
      <p:ext uri="{BB962C8B-B14F-4D97-AF65-F5344CB8AC3E}">
        <p14:creationId xmlns:p14="http://schemas.microsoft.com/office/powerpoint/2010/main" val="94489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line | Subheading | Imag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C290CC-462A-3F85-7A21-66B128E4286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4416"/>
          <a:stretch/>
        </p:blipFill>
        <p:spPr>
          <a:xfrm>
            <a:off x="0" y="-213"/>
            <a:ext cx="5556250" cy="851574"/>
          </a:xfrm>
          <a:prstGeom prst="rect">
            <a:avLst/>
          </a:prstGeom>
        </p:spPr>
      </p:pic>
      <p:sp>
        <p:nvSpPr>
          <p:cNvPr id="12" name="Picture Placeholder 15"/>
          <p:cNvSpPr>
            <a:spLocks noGrp="1"/>
          </p:cNvSpPr>
          <p:nvPr>
            <p:ph type="pic" sz="quarter" idx="16" hasCustomPrompt="1"/>
          </p:nvPr>
        </p:nvSpPr>
        <p:spPr>
          <a:xfrm>
            <a:off x="5556250" y="-4"/>
            <a:ext cx="6635750" cy="6858004"/>
          </a:xfrm>
          <a:prstGeom prst="rect">
            <a:avLst/>
          </a:prstGeom>
          <a:solidFill>
            <a:schemeClr val="bg2"/>
          </a:solidFill>
        </p:spPr>
        <p:txBody>
          <a:bodyPr bIns="1404000" anchor="ctr"/>
          <a:lstStyle>
            <a:lvl1pPr marL="0" indent="0" algn="ctr">
              <a:buNone/>
              <a:defRPr sz="1800">
                <a:solidFill>
                  <a:schemeClr val="tx2"/>
                </a:solidFill>
                <a:latin typeface="Poppins" panose="00000500000000000000" pitchFamily="2" charset="0"/>
                <a:cs typeface="Poppins" panose="00000500000000000000" pitchFamily="2" charset="0"/>
              </a:defRPr>
            </a:lvl1pPr>
          </a:lstStyle>
          <a:p>
            <a:r>
              <a:rPr lang="en-AU" dirty="0"/>
              <a:t>Insert Image</a:t>
            </a:r>
            <a:endParaRPr lang="en-US" dirty="0"/>
          </a:p>
        </p:txBody>
      </p:sp>
      <p:sp>
        <p:nvSpPr>
          <p:cNvPr id="3" name="Text Placeholder 20">
            <a:extLst>
              <a:ext uri="{FF2B5EF4-FFF2-40B4-BE49-F238E27FC236}">
                <a16:creationId xmlns:a16="http://schemas.microsoft.com/office/drawing/2014/main" id="{9EF8E354-BD11-3DFE-5808-3B2DAE3281C6}"/>
              </a:ext>
            </a:extLst>
          </p:cNvPr>
          <p:cNvSpPr>
            <a:spLocks noGrp="1"/>
          </p:cNvSpPr>
          <p:nvPr>
            <p:ph type="body" sz="quarter" idx="13" hasCustomPrompt="1"/>
          </p:nvPr>
        </p:nvSpPr>
        <p:spPr>
          <a:xfrm>
            <a:off x="748059" y="1990542"/>
            <a:ext cx="3474693" cy="898708"/>
          </a:xfrm>
          <a:prstGeom prst="rect">
            <a:avLst/>
          </a:prstGeom>
        </p:spPr>
        <p:txBody>
          <a:bodyPr wrap="square" lIns="0" tIns="0" rIns="0" bIns="0" anchor="b">
            <a:spAutoFit/>
          </a:bodyPr>
          <a:lstStyle>
            <a:lvl1pPr marL="0" indent="0">
              <a:lnSpc>
                <a:spcPct val="90000"/>
              </a:lnSpc>
              <a:spcBef>
                <a:spcPts val="0"/>
              </a:spcBef>
              <a:spcAft>
                <a:spcPts val="1000"/>
              </a:spcAft>
              <a:buNone/>
              <a:defRPr sz="3200">
                <a:solidFill>
                  <a:schemeClr val="tx2"/>
                </a:solidFill>
                <a:latin typeface="Poppins Medium" panose="00000600000000000000" pitchFamily="2" charset="0"/>
                <a:cs typeface="Poppins Medium" panose="00000600000000000000" pitchFamily="2" charset="0"/>
              </a:defRPr>
            </a:lvl1pPr>
          </a:lstStyle>
          <a:p>
            <a:pPr lvl="0"/>
            <a:r>
              <a:rPr lang="en-US" dirty="0"/>
              <a:t>This is a multi line heading.</a:t>
            </a:r>
          </a:p>
        </p:txBody>
      </p:sp>
      <p:sp>
        <p:nvSpPr>
          <p:cNvPr id="4" name="Text Placeholder 24">
            <a:extLst>
              <a:ext uri="{FF2B5EF4-FFF2-40B4-BE49-F238E27FC236}">
                <a16:creationId xmlns:a16="http://schemas.microsoft.com/office/drawing/2014/main" id="{B8BB0EFF-3BFB-E17A-E9D0-652AC4E00E87}"/>
              </a:ext>
            </a:extLst>
          </p:cNvPr>
          <p:cNvSpPr>
            <a:spLocks noGrp="1"/>
          </p:cNvSpPr>
          <p:nvPr>
            <p:ph type="body" sz="quarter" idx="15" hasCustomPrompt="1"/>
          </p:nvPr>
        </p:nvSpPr>
        <p:spPr>
          <a:xfrm>
            <a:off x="748058" y="3242361"/>
            <a:ext cx="3474694" cy="2362185"/>
          </a:xfrm>
          <a:prstGeom prst="rect">
            <a:avLst/>
          </a:prstGeom>
        </p:spPr>
        <p:txBody>
          <a:bodyPr wrap="square" lIns="0" tIns="0" rIns="0" bIns="0">
            <a:spAutoFit/>
          </a:bodyPr>
          <a:lstStyle>
            <a:lvl1pPr marL="0" indent="0">
              <a:lnSpc>
                <a:spcPct val="110000"/>
              </a:lnSpc>
              <a:spcBef>
                <a:spcPts val="0"/>
              </a:spcBef>
              <a:spcAft>
                <a:spcPts val="1000"/>
              </a:spcAft>
              <a:buNone/>
              <a:defRPr sz="2000" baseline="0">
                <a:solidFill>
                  <a:schemeClr val="tx2"/>
                </a:solidFill>
                <a:latin typeface="Poppins Light" panose="00000400000000000000" pitchFamily="2" charset="0"/>
                <a:cs typeface="Poppins Light" panose="00000400000000000000" pitchFamily="2" charset="0"/>
              </a:defRPr>
            </a:lvl1pPr>
          </a:lstStyle>
          <a:p>
            <a:pPr lvl="0"/>
            <a:r>
              <a:rPr lang="en-US" dirty="0"/>
              <a:t>This is a subheading.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a:t>
            </a:r>
          </a:p>
        </p:txBody>
      </p:sp>
      <p:pic>
        <p:nvPicPr>
          <p:cNvPr id="9" name="Picture 8" descr="Logo, icon&#10;&#10;Description automatically generated with medium confidence">
            <a:extLst>
              <a:ext uri="{FF2B5EF4-FFF2-40B4-BE49-F238E27FC236}">
                <a16:creationId xmlns:a16="http://schemas.microsoft.com/office/drawing/2014/main" id="{6A28C4FE-A5DA-1A22-6612-CF2D8B6FE37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9600" y="6286135"/>
            <a:ext cx="457200" cy="258618"/>
          </a:xfrm>
          <a:prstGeom prst="rect">
            <a:avLst/>
          </a:prstGeom>
        </p:spPr>
      </p:pic>
      <p:sp>
        <p:nvSpPr>
          <p:cNvPr id="10" name="Slide Number Placeholder 5">
            <a:extLst>
              <a:ext uri="{FF2B5EF4-FFF2-40B4-BE49-F238E27FC236}">
                <a16:creationId xmlns:a16="http://schemas.microsoft.com/office/drawing/2014/main" id="{20CBC072-FDE9-47DA-FB93-6FC7F4F356F9}"/>
              </a:ext>
            </a:extLst>
          </p:cNvPr>
          <p:cNvSpPr>
            <a:spLocks noGrp="1"/>
          </p:cNvSpPr>
          <p:nvPr>
            <p:ph type="sldNum" sz="quarter" idx="4"/>
          </p:nvPr>
        </p:nvSpPr>
        <p:spPr>
          <a:xfrm>
            <a:off x="5105400" y="6353888"/>
            <a:ext cx="288888" cy="123112"/>
          </a:xfrm>
          <a:prstGeom prst="rect">
            <a:avLst/>
          </a:prstGeom>
        </p:spPr>
        <p:txBody>
          <a:bodyPr vert="horz" wrap="square" lIns="0" tIns="0" rIns="0" bIns="0" rtlCol="0" anchor="t">
            <a:spAutoFit/>
          </a:bodyPr>
          <a:lstStyle>
            <a:lvl1pPr algn="r">
              <a:defRPr sz="800">
                <a:solidFill>
                  <a:schemeClr val="tx1">
                    <a:lumMod val="50000"/>
                    <a:lumOff val="5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spTree>
    <p:extLst>
      <p:ext uri="{BB962C8B-B14F-4D97-AF65-F5344CB8AC3E}">
        <p14:creationId xmlns:p14="http://schemas.microsoft.com/office/powerpoint/2010/main" val="2831508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 Subheadline | Two Columns Body">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84194A-1A4A-B195-7424-B9A36B2D7A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13"/>
            <a:ext cx="12188952" cy="851574"/>
          </a:xfrm>
          <a:prstGeom prst="rect">
            <a:avLst/>
          </a:prstGeom>
        </p:spPr>
      </p:pic>
      <p:sp>
        <p:nvSpPr>
          <p:cNvPr id="21" name="Text Placeholder 23">
            <a:extLst>
              <a:ext uri="{FF2B5EF4-FFF2-40B4-BE49-F238E27FC236}">
                <a16:creationId xmlns:a16="http://schemas.microsoft.com/office/drawing/2014/main" id="{C7CF9425-5972-274D-ABF4-EEC2542503EA}"/>
              </a:ext>
            </a:extLst>
          </p:cNvPr>
          <p:cNvSpPr>
            <a:spLocks noGrp="1"/>
          </p:cNvSpPr>
          <p:nvPr>
            <p:ph idx="1"/>
          </p:nvPr>
        </p:nvSpPr>
        <p:spPr>
          <a:xfrm>
            <a:off x="731837" y="2528888"/>
            <a:ext cx="5292724" cy="1831271"/>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3">
            <a:extLst>
              <a:ext uri="{FF2B5EF4-FFF2-40B4-BE49-F238E27FC236}">
                <a16:creationId xmlns:a16="http://schemas.microsoft.com/office/drawing/2014/main" id="{F5E24032-F81C-744B-8878-B00BE5F3C6E7}"/>
              </a:ext>
            </a:extLst>
          </p:cNvPr>
          <p:cNvSpPr>
            <a:spLocks noGrp="1"/>
          </p:cNvSpPr>
          <p:nvPr>
            <p:ph idx="16"/>
          </p:nvPr>
        </p:nvSpPr>
        <p:spPr>
          <a:xfrm>
            <a:off x="6167438" y="2528888"/>
            <a:ext cx="5292726" cy="1831271"/>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4">
            <a:extLst>
              <a:ext uri="{FF2B5EF4-FFF2-40B4-BE49-F238E27FC236}">
                <a16:creationId xmlns:a16="http://schemas.microsoft.com/office/drawing/2014/main" id="{E179A0EB-4A50-2281-79E0-CF23F771B1E8}"/>
              </a:ext>
            </a:extLst>
          </p:cNvPr>
          <p:cNvSpPr>
            <a:spLocks noGrp="1"/>
          </p:cNvSpPr>
          <p:nvPr>
            <p:ph type="body" sz="quarter" idx="15" hasCustomPrompt="1"/>
          </p:nvPr>
        </p:nvSpPr>
        <p:spPr>
          <a:xfrm>
            <a:off x="731838" y="1157783"/>
            <a:ext cx="10728324" cy="669414"/>
          </a:xfrm>
          <a:prstGeom prst="rect">
            <a:avLst/>
          </a:prstGeom>
        </p:spPr>
        <p:txBody>
          <a:bodyPr lIns="0" tIns="0" rIns="0" bIns="0"/>
          <a:lstStyle>
            <a:lvl1pPr marL="0" indent="0">
              <a:lnSpc>
                <a:spcPct val="110000"/>
              </a:lnSpc>
              <a:spcAft>
                <a:spcPts val="1000"/>
              </a:spcAft>
              <a:buNone/>
              <a:defRPr sz="2000" baseline="0">
                <a:solidFill>
                  <a:schemeClr val="accent1"/>
                </a:solidFill>
                <a:latin typeface="Poppins Light" panose="00000400000000000000" pitchFamily="2" charset="0"/>
                <a:cs typeface="Poppins Light" panose="00000400000000000000" pitchFamily="2" charset="0"/>
              </a:defRPr>
            </a:lvl1pPr>
          </a:lstStyle>
          <a:p>
            <a:pPr lvl="0"/>
            <a:r>
              <a:rPr lang="en-US" dirty="0"/>
              <a:t>This is a subheading.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a:t>
            </a:r>
          </a:p>
        </p:txBody>
      </p:sp>
      <p:sp>
        <p:nvSpPr>
          <p:cNvPr id="4" name="Title Placeholder 22">
            <a:extLst>
              <a:ext uri="{FF2B5EF4-FFF2-40B4-BE49-F238E27FC236}">
                <a16:creationId xmlns:a16="http://schemas.microsoft.com/office/drawing/2014/main" id="{09A82B3A-1C94-B242-71D5-2EF9F5001AD5}"/>
              </a:ext>
            </a:extLst>
          </p:cNvPr>
          <p:cNvSpPr>
            <a:spLocks noGrp="1"/>
          </p:cNvSpPr>
          <p:nvPr>
            <p:ph type="title" hasCustomPrompt="1"/>
          </p:nvPr>
        </p:nvSpPr>
        <p:spPr>
          <a:xfrm>
            <a:off x="731837" y="630659"/>
            <a:ext cx="10728323" cy="455509"/>
          </a:xfrm>
          <a:prstGeom prst="rect">
            <a:avLst/>
          </a:prstGeom>
        </p:spPr>
        <p:txBody>
          <a:bodyPr vert="horz" wrap="square" lIns="0" tIns="0" rIns="0" bIns="0" rtlCol="0" anchor="ctr">
            <a:spAutoFit/>
          </a:bodyPr>
          <a:lstStyle/>
          <a:p>
            <a:r>
              <a:rPr lang="en-US" dirty="0"/>
              <a:t>This is a headline</a:t>
            </a:r>
          </a:p>
        </p:txBody>
      </p:sp>
      <p:pic>
        <p:nvPicPr>
          <p:cNvPr id="9" name="Picture 8" descr="Logo, icon&#10;&#10;Description automatically generated with medium confidence">
            <a:extLst>
              <a:ext uri="{FF2B5EF4-FFF2-40B4-BE49-F238E27FC236}">
                <a16:creationId xmlns:a16="http://schemas.microsoft.com/office/drawing/2014/main" id="{EF5485E9-80BA-82A7-F52B-336C51F26F6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9600" y="6286135"/>
            <a:ext cx="457200" cy="258618"/>
          </a:xfrm>
          <a:prstGeom prst="rect">
            <a:avLst/>
          </a:prstGeom>
        </p:spPr>
      </p:pic>
      <p:sp>
        <p:nvSpPr>
          <p:cNvPr id="10" name="Slide Number Placeholder 5">
            <a:extLst>
              <a:ext uri="{FF2B5EF4-FFF2-40B4-BE49-F238E27FC236}">
                <a16:creationId xmlns:a16="http://schemas.microsoft.com/office/drawing/2014/main" id="{55393076-727A-FC96-3AD3-7A4548F7C03C}"/>
              </a:ext>
            </a:extLst>
          </p:cNvPr>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tx1">
                    <a:lumMod val="50000"/>
                    <a:lumOff val="5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spTree>
    <p:extLst>
      <p:ext uri="{BB962C8B-B14F-4D97-AF65-F5344CB8AC3E}">
        <p14:creationId xmlns:p14="http://schemas.microsoft.com/office/powerpoint/2010/main" val="284234797"/>
      </p:ext>
    </p:extLst>
  </p:cSld>
  <p:clrMapOvr>
    <a:masterClrMapping/>
  </p:clrMapOvr>
  <p:extLst>
    <p:ext uri="{DCECCB84-F9BA-43D5-87BE-67443E8EF086}">
      <p15:sldGuideLst xmlns:p15="http://schemas.microsoft.com/office/powerpoint/2012/main">
        <p15:guide id="1" pos="3795" userDrawn="1">
          <p15:clr>
            <a:srgbClr val="5ACBF0"/>
          </p15:clr>
        </p15:guide>
        <p15:guide id="2" pos="3885"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line | Subheadline | Three Column Body">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56508D-75AB-A5D3-5EC8-9AC9589502F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13"/>
            <a:ext cx="12188952" cy="851574"/>
          </a:xfrm>
          <a:prstGeom prst="rect">
            <a:avLst/>
          </a:prstGeom>
        </p:spPr>
      </p:pic>
      <p:sp>
        <p:nvSpPr>
          <p:cNvPr id="23" name="Picture Placeholder 2">
            <a:extLst>
              <a:ext uri="{FF2B5EF4-FFF2-40B4-BE49-F238E27FC236}">
                <a16:creationId xmlns:a16="http://schemas.microsoft.com/office/drawing/2014/main" id="{7856AF3E-B090-5F45-9D26-46D031177A88}"/>
              </a:ext>
            </a:extLst>
          </p:cNvPr>
          <p:cNvSpPr>
            <a:spLocks noGrp="1"/>
          </p:cNvSpPr>
          <p:nvPr>
            <p:ph type="pic" sz="quarter" idx="18"/>
          </p:nvPr>
        </p:nvSpPr>
        <p:spPr>
          <a:xfrm>
            <a:off x="719604" y="2500276"/>
            <a:ext cx="3480360" cy="3312138"/>
          </a:xfrm>
          <a:solidFill>
            <a:schemeClr val="bg2"/>
          </a:solidFill>
        </p:spPr>
        <p:txBody>
          <a:bodyPr bIns="972000" anchor="ctr">
            <a:noAutofit/>
          </a:bodyPr>
          <a:lstStyle>
            <a:lvl1pPr algn="ctr">
              <a:buNone/>
              <a:defRPr sz="1600"/>
            </a:lvl1pPr>
          </a:lstStyle>
          <a:p>
            <a:endParaRPr lang="en-US"/>
          </a:p>
        </p:txBody>
      </p:sp>
      <p:sp>
        <p:nvSpPr>
          <p:cNvPr id="25" name="Text Placeholder 23">
            <a:extLst>
              <a:ext uri="{FF2B5EF4-FFF2-40B4-BE49-F238E27FC236}">
                <a16:creationId xmlns:a16="http://schemas.microsoft.com/office/drawing/2014/main" id="{D95CDF08-3C0A-8545-9972-CA8FFF8F45DA}"/>
              </a:ext>
            </a:extLst>
          </p:cNvPr>
          <p:cNvSpPr>
            <a:spLocks noGrp="1"/>
          </p:cNvSpPr>
          <p:nvPr>
            <p:ph idx="1"/>
          </p:nvPr>
        </p:nvSpPr>
        <p:spPr>
          <a:xfrm>
            <a:off x="4369268" y="2501993"/>
            <a:ext cx="3480360" cy="1831271"/>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3">
            <a:extLst>
              <a:ext uri="{FF2B5EF4-FFF2-40B4-BE49-F238E27FC236}">
                <a16:creationId xmlns:a16="http://schemas.microsoft.com/office/drawing/2014/main" id="{F9734DB7-4573-E54D-99BE-47F24BC6743C}"/>
              </a:ext>
            </a:extLst>
          </p:cNvPr>
          <p:cNvSpPr>
            <a:spLocks noGrp="1"/>
          </p:cNvSpPr>
          <p:nvPr>
            <p:ph idx="19"/>
          </p:nvPr>
        </p:nvSpPr>
        <p:spPr>
          <a:xfrm>
            <a:off x="7979804" y="2501993"/>
            <a:ext cx="3480360" cy="1831271"/>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4">
            <a:extLst>
              <a:ext uri="{FF2B5EF4-FFF2-40B4-BE49-F238E27FC236}">
                <a16:creationId xmlns:a16="http://schemas.microsoft.com/office/drawing/2014/main" id="{085D77F4-AEF8-559D-7E53-B1ED1CC28554}"/>
              </a:ext>
            </a:extLst>
          </p:cNvPr>
          <p:cNvSpPr>
            <a:spLocks noGrp="1"/>
          </p:cNvSpPr>
          <p:nvPr>
            <p:ph type="body" sz="quarter" idx="15" hasCustomPrompt="1"/>
          </p:nvPr>
        </p:nvSpPr>
        <p:spPr>
          <a:xfrm>
            <a:off x="731838" y="1157783"/>
            <a:ext cx="10728323" cy="669414"/>
          </a:xfrm>
          <a:prstGeom prst="rect">
            <a:avLst/>
          </a:prstGeom>
        </p:spPr>
        <p:txBody>
          <a:bodyPr lIns="0" tIns="0" rIns="0" bIns="0"/>
          <a:lstStyle>
            <a:lvl1pPr marL="0" indent="0">
              <a:lnSpc>
                <a:spcPct val="110000"/>
              </a:lnSpc>
              <a:spcAft>
                <a:spcPts val="1000"/>
              </a:spcAft>
              <a:buNone/>
              <a:defRPr sz="2000" baseline="0">
                <a:solidFill>
                  <a:schemeClr val="accent1"/>
                </a:solidFill>
                <a:latin typeface="Poppins Light" panose="00000400000000000000" pitchFamily="2" charset="0"/>
                <a:cs typeface="Poppins Light" panose="00000400000000000000" pitchFamily="2" charset="0"/>
              </a:defRPr>
            </a:lvl1pPr>
          </a:lstStyle>
          <a:p>
            <a:pPr lvl="0"/>
            <a:r>
              <a:rPr lang="en-US" dirty="0"/>
              <a:t>This is a subheading.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a:t>
            </a:r>
          </a:p>
        </p:txBody>
      </p:sp>
      <p:sp>
        <p:nvSpPr>
          <p:cNvPr id="10" name="Title Placeholder 22">
            <a:extLst>
              <a:ext uri="{FF2B5EF4-FFF2-40B4-BE49-F238E27FC236}">
                <a16:creationId xmlns:a16="http://schemas.microsoft.com/office/drawing/2014/main" id="{2679C80B-0D61-368A-9AF5-385915E1928D}"/>
              </a:ext>
            </a:extLst>
          </p:cNvPr>
          <p:cNvSpPr>
            <a:spLocks noGrp="1"/>
          </p:cNvSpPr>
          <p:nvPr>
            <p:ph type="title" hasCustomPrompt="1"/>
          </p:nvPr>
        </p:nvSpPr>
        <p:spPr>
          <a:xfrm>
            <a:off x="731838" y="630659"/>
            <a:ext cx="10728322" cy="455509"/>
          </a:xfrm>
          <a:prstGeom prst="rect">
            <a:avLst/>
          </a:prstGeom>
        </p:spPr>
        <p:txBody>
          <a:bodyPr vert="horz" wrap="square" lIns="0" tIns="0" rIns="0" bIns="0" rtlCol="0" anchor="ctr">
            <a:spAutoFit/>
          </a:bodyPr>
          <a:lstStyle/>
          <a:p>
            <a:r>
              <a:rPr lang="en-US" dirty="0"/>
              <a:t>This is a headline</a:t>
            </a:r>
          </a:p>
        </p:txBody>
      </p:sp>
      <p:pic>
        <p:nvPicPr>
          <p:cNvPr id="3" name="Picture 2" descr="Logo, icon&#10;&#10;Description automatically generated with medium confidence">
            <a:extLst>
              <a:ext uri="{FF2B5EF4-FFF2-40B4-BE49-F238E27FC236}">
                <a16:creationId xmlns:a16="http://schemas.microsoft.com/office/drawing/2014/main" id="{06CEE90E-D740-E3A6-4DE2-932AFADA33B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9600" y="6286135"/>
            <a:ext cx="457200" cy="258618"/>
          </a:xfrm>
          <a:prstGeom prst="rect">
            <a:avLst/>
          </a:prstGeom>
        </p:spPr>
      </p:pic>
      <p:sp>
        <p:nvSpPr>
          <p:cNvPr id="4" name="Slide Number Placeholder 5">
            <a:extLst>
              <a:ext uri="{FF2B5EF4-FFF2-40B4-BE49-F238E27FC236}">
                <a16:creationId xmlns:a16="http://schemas.microsoft.com/office/drawing/2014/main" id="{11E0FA4D-9172-1BF9-B314-B36085EE0209}"/>
              </a:ext>
            </a:extLst>
          </p:cNvPr>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tx1">
                    <a:lumMod val="50000"/>
                    <a:lumOff val="5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spTree>
    <p:extLst>
      <p:ext uri="{BB962C8B-B14F-4D97-AF65-F5344CB8AC3E}">
        <p14:creationId xmlns:p14="http://schemas.microsoft.com/office/powerpoint/2010/main" val="346234247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Layout" Target="../slideLayouts/slideLayout55.xml"/><Relationship Id="rId7" Type="http://schemas.openxmlformats.org/officeDocument/2006/relationships/theme" Target="../theme/theme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 name="Slide Number Placeholder 5"/>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tx1">
                    <a:lumMod val="50000"/>
                    <a:lumOff val="5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sp>
        <p:nvSpPr>
          <p:cNvPr id="23" name="Title Placeholder 22"/>
          <p:cNvSpPr>
            <a:spLocks noGrp="1"/>
          </p:cNvSpPr>
          <p:nvPr>
            <p:ph type="title"/>
          </p:nvPr>
        </p:nvSpPr>
        <p:spPr>
          <a:xfrm>
            <a:off x="731837" y="630659"/>
            <a:ext cx="10728326" cy="455509"/>
          </a:xfrm>
          <a:prstGeom prst="rect">
            <a:avLst/>
          </a:prstGeom>
        </p:spPr>
        <p:txBody>
          <a:bodyPr vert="horz" wrap="square" lIns="0" tIns="0" rIns="0" bIns="0" rtlCol="0" anchor="ctr">
            <a:spAutoFit/>
          </a:bodyPr>
          <a:lstStyle/>
          <a:p>
            <a:r>
              <a:rPr lang="en-US" dirty="0"/>
              <a:t>Click to edit Master title style</a:t>
            </a:r>
          </a:p>
        </p:txBody>
      </p:sp>
      <p:sp>
        <p:nvSpPr>
          <p:cNvPr id="24" name="Text Placeholder 23"/>
          <p:cNvSpPr>
            <a:spLocks noGrp="1"/>
          </p:cNvSpPr>
          <p:nvPr>
            <p:ph type="body" idx="1"/>
          </p:nvPr>
        </p:nvSpPr>
        <p:spPr>
          <a:xfrm>
            <a:off x="731837" y="2528888"/>
            <a:ext cx="10728326" cy="151656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a:extLst>
              <a:ext uri="{FF2B5EF4-FFF2-40B4-BE49-F238E27FC236}">
                <a16:creationId xmlns:a16="http://schemas.microsoft.com/office/drawing/2014/main" id="{3E4F6231-F3B7-6E5A-9F05-3F3C98F2CFE6}"/>
              </a:ext>
            </a:extLst>
          </p:cNvPr>
          <p:cNvSpPr txBox="1"/>
          <p:nvPr userDrawn="1"/>
        </p:nvSpPr>
        <p:spPr>
          <a:xfrm>
            <a:off x="1066800" y="6353889"/>
            <a:ext cx="1230164" cy="123111"/>
          </a:xfrm>
          <a:prstGeom prst="rect">
            <a:avLst/>
          </a:prstGeom>
          <a:noFill/>
        </p:spPr>
        <p:txBody>
          <a:bodyPr wrap="square" lIns="0" tIns="0" rIns="0" bIns="0" rtlCol="0" anchor="t">
            <a:spAutoFit/>
          </a:bodyPr>
          <a:lstStyle/>
          <a:p>
            <a:r>
              <a:rPr lang="en-AU" sz="800" dirty="0">
                <a:solidFill>
                  <a:schemeClr val="tx1">
                    <a:lumMod val="65000"/>
                    <a:lumOff val="35000"/>
                  </a:schemeClr>
                </a:solidFill>
                <a:latin typeface="Poppins" panose="00000500000000000000" pitchFamily="2" charset="0"/>
                <a:cs typeface="Poppins" panose="00000500000000000000" pitchFamily="2" charset="0"/>
              </a:rPr>
              <a:t>Copyright © SUSE</a:t>
            </a:r>
          </a:p>
        </p:txBody>
      </p:sp>
    </p:spTree>
    <p:extLst>
      <p:ext uri="{BB962C8B-B14F-4D97-AF65-F5344CB8AC3E}">
        <p14:creationId xmlns:p14="http://schemas.microsoft.com/office/powerpoint/2010/main" val="1798366063"/>
      </p:ext>
    </p:extLst>
  </p:cSld>
  <p:clrMap bg1="lt1" tx1="dk1" bg2="lt2" tx2="dk2" accent1="accent1" accent2="accent2" accent3="accent3" accent4="accent4" accent5="accent5" accent6="accent6" hlink="hlink" folHlink="folHlink"/>
  <p:sldLayoutIdLst>
    <p:sldLayoutId id="2147483691" r:id="rId1"/>
    <p:sldLayoutId id="2147483694" r:id="rId2"/>
    <p:sldLayoutId id="2147483655" r:id="rId3"/>
    <p:sldLayoutId id="2147483654" r:id="rId4"/>
    <p:sldLayoutId id="2147483670" r:id="rId5"/>
    <p:sldLayoutId id="2147483668" r:id="rId6"/>
    <p:sldLayoutId id="2147483653" r:id="rId7"/>
    <p:sldLayoutId id="2147483657" r:id="rId8"/>
    <p:sldLayoutId id="2147483658" r:id="rId9"/>
    <p:sldLayoutId id="2147483659" r:id="rId10"/>
    <p:sldLayoutId id="2147483663" r:id="rId11"/>
    <p:sldLayoutId id="2147483656" r:id="rId12"/>
    <p:sldLayoutId id="2147483673" r:id="rId13"/>
    <p:sldLayoutId id="2147483650" r:id="rId14"/>
    <p:sldLayoutId id="2147483676" r:id="rId15"/>
    <p:sldLayoutId id="2147483727" r:id="rId16"/>
    <p:sldLayoutId id="2147483679" r:id="rId17"/>
    <p:sldLayoutId id="2147483661" r:id="rId18"/>
  </p:sldLayoutIdLst>
  <p:hf hdr="0" ftr="0" dt="0"/>
  <p:txStyles>
    <p:titleStyle>
      <a:lvl1pPr algn="l" defTabSz="914400" rtl="0" eaLnBrk="1" latinLnBrk="0" hangingPunct="1">
        <a:lnSpc>
          <a:spcPct val="90000"/>
        </a:lnSpc>
        <a:spcBef>
          <a:spcPct val="0"/>
        </a:spcBef>
        <a:spcAft>
          <a:spcPts val="1000"/>
        </a:spcAft>
        <a:buNone/>
        <a:defRPr sz="3200" kern="1200">
          <a:solidFill>
            <a:schemeClr val="tx2"/>
          </a:solidFill>
          <a:latin typeface="+mj-lt"/>
          <a:ea typeface="+mj-ea"/>
          <a:cs typeface="+mj-cs"/>
        </a:defRPr>
      </a:lvl1pPr>
    </p:titleStyle>
    <p:bodyStyle>
      <a:lvl1pPr marL="342900" indent="-342900" algn="l" defTabSz="914400" rtl="0" eaLnBrk="1" latinLnBrk="0" hangingPunct="1">
        <a:lnSpc>
          <a:spcPct val="110000"/>
        </a:lnSpc>
        <a:spcBef>
          <a:spcPts val="1000"/>
        </a:spcBef>
        <a:spcAft>
          <a:spcPts val="0"/>
        </a:spcAft>
        <a:buClr>
          <a:schemeClr val="accent1"/>
        </a:buClr>
        <a:buFont typeface="Poppins Black" panose="00000A00000000000000" pitchFamily="2" charset="0"/>
        <a:buChar char="—"/>
        <a:defRPr sz="1800" kern="1200">
          <a:solidFill>
            <a:schemeClr val="tx2"/>
          </a:solidFill>
          <a:latin typeface="+mn-lt"/>
          <a:ea typeface="+mn-ea"/>
          <a:cs typeface="+mn-cs"/>
        </a:defRPr>
      </a:lvl1pPr>
      <a:lvl2pPr marL="800100" indent="-342900" algn="l" defTabSz="914400" rtl="0" eaLnBrk="1" latinLnBrk="0" hangingPunct="1">
        <a:lnSpc>
          <a:spcPct val="110000"/>
        </a:lnSpc>
        <a:spcBef>
          <a:spcPts val="0"/>
        </a:spcBef>
        <a:spcAft>
          <a:spcPts val="0"/>
        </a:spcAft>
        <a:buClr>
          <a:schemeClr val="accent1"/>
        </a:buClr>
        <a:buFont typeface="Poppins SemiBold" panose="00000700000000000000" pitchFamily="2" charset="0"/>
        <a:buChar char="–"/>
        <a:defRPr sz="1800" kern="1200">
          <a:solidFill>
            <a:schemeClr val="tx2"/>
          </a:solidFill>
          <a:latin typeface="+mn-lt"/>
          <a:ea typeface="+mn-ea"/>
          <a:cs typeface="+mn-cs"/>
        </a:defRPr>
      </a:lvl2pPr>
      <a:lvl3pPr marL="1257300" indent="-342900" algn="l" defTabSz="914400" rtl="0" eaLnBrk="1" latinLnBrk="0" hangingPunct="1">
        <a:lnSpc>
          <a:spcPct val="110000"/>
        </a:lnSpc>
        <a:spcBef>
          <a:spcPts val="0"/>
        </a:spcBef>
        <a:spcAft>
          <a:spcPts val="0"/>
        </a:spcAft>
        <a:buClr>
          <a:schemeClr val="accent1"/>
        </a:buClr>
        <a:buFont typeface="Poppins Light" panose="00000400000000000000" pitchFamily="2" charset="0"/>
        <a:buChar char="–"/>
        <a:defRPr sz="1800" kern="1200">
          <a:solidFill>
            <a:schemeClr val="tx2"/>
          </a:solidFill>
          <a:latin typeface="+mn-lt"/>
          <a:ea typeface="+mn-ea"/>
          <a:cs typeface="+mn-cs"/>
        </a:defRPr>
      </a:lvl3pPr>
      <a:lvl4pPr marL="1600200" indent="-228600" algn="l" defTabSz="914400" rtl="0" eaLnBrk="1" latinLnBrk="0" hangingPunct="1">
        <a:lnSpc>
          <a:spcPct val="110000"/>
        </a:lnSpc>
        <a:spcBef>
          <a:spcPts val="0"/>
        </a:spcBef>
        <a:spcAft>
          <a:spcPts val="0"/>
        </a:spcAft>
        <a:buClr>
          <a:schemeClr val="accent1"/>
        </a:buClr>
        <a:buFont typeface="Poppins Light" panose="00000400000000000000" pitchFamily="2"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0"/>
        </a:spcBef>
        <a:spcAft>
          <a:spcPts val="0"/>
        </a:spcAft>
        <a:buClr>
          <a:schemeClr val="accent1"/>
        </a:buClr>
        <a:buFont typeface="Poppins Light" panose="00000400000000000000" pitchFamily="2"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61" userDrawn="1">
          <p15:clr>
            <a:srgbClr val="F26B43"/>
          </p15:clr>
        </p15:guide>
        <p15:guide id="2" orient="horz" pos="459" userDrawn="1">
          <p15:clr>
            <a:srgbClr val="F26B43"/>
          </p15:clr>
        </p15:guide>
        <p15:guide id="3" orient="horz" pos="3861" userDrawn="1">
          <p15:clr>
            <a:srgbClr val="F26B43"/>
          </p15:clr>
        </p15:guide>
        <p15:guide id="4" pos="7219" userDrawn="1">
          <p15:clr>
            <a:srgbClr val="F26B43"/>
          </p15:clr>
        </p15:guide>
        <p15:guide id="5" pos="1141" userDrawn="1">
          <p15:clr>
            <a:srgbClr val="F26B43"/>
          </p15:clr>
        </p15:guide>
        <p15:guide id="6" pos="1220" userDrawn="1">
          <p15:clr>
            <a:srgbClr val="F26B43"/>
          </p15:clr>
        </p15:guide>
        <p15:guide id="7" pos="3419" userDrawn="1">
          <p15:clr>
            <a:srgbClr val="F26B43"/>
          </p15:clr>
        </p15:guide>
        <p15:guide id="8" pos="3500" userDrawn="1">
          <p15:clr>
            <a:srgbClr val="F26B43"/>
          </p15:clr>
        </p15:guide>
        <p15:guide id="9" pos="4179" userDrawn="1">
          <p15:clr>
            <a:srgbClr val="F26B43"/>
          </p15:clr>
        </p15:guide>
        <p15:guide id="10" pos="4260" userDrawn="1">
          <p15:clr>
            <a:srgbClr val="F26B43"/>
          </p15:clr>
        </p15:guide>
        <p15:guide id="11" pos="2741" userDrawn="1">
          <p15:clr>
            <a:srgbClr val="F26B43"/>
          </p15:clr>
        </p15:guide>
        <p15:guide id="12" pos="2660" userDrawn="1">
          <p15:clr>
            <a:srgbClr val="F26B43"/>
          </p15:clr>
        </p15:guide>
        <p15:guide id="13" pos="1980" userDrawn="1">
          <p15:clr>
            <a:srgbClr val="F26B43"/>
          </p15:clr>
        </p15:guide>
        <p15:guide id="14" pos="1900" userDrawn="1">
          <p15:clr>
            <a:srgbClr val="F26B43"/>
          </p15:clr>
        </p15:guide>
        <p15:guide id="15" pos="5020" userDrawn="1">
          <p15:clr>
            <a:srgbClr val="F26B43"/>
          </p15:clr>
        </p15:guide>
        <p15:guide id="16" pos="4939" userDrawn="1">
          <p15:clr>
            <a:srgbClr val="F26B43"/>
          </p15:clr>
        </p15:guide>
        <p15:guide id="17" pos="5700" userDrawn="1">
          <p15:clr>
            <a:srgbClr val="F26B43"/>
          </p15:clr>
        </p15:guide>
        <p15:guide id="18" pos="5777" userDrawn="1">
          <p15:clr>
            <a:srgbClr val="F26B43"/>
          </p15:clr>
        </p15:guide>
        <p15:guide id="19" pos="6457" userDrawn="1">
          <p15:clr>
            <a:srgbClr val="F26B43"/>
          </p15:clr>
        </p15:guide>
        <p15:guide id="20" pos="6537" userDrawn="1">
          <p15:clr>
            <a:srgbClr val="F26B43"/>
          </p15:clr>
        </p15:guide>
        <p15:guide id="21" orient="horz" pos="799" userDrawn="1">
          <p15:clr>
            <a:srgbClr val="F26B43"/>
          </p15:clr>
        </p15:guide>
        <p15:guide id="22" orient="horz" pos="1593" userDrawn="1">
          <p15:clr>
            <a:srgbClr val="F26B43"/>
          </p15:clr>
        </p15:guide>
        <p15:guide id="23" orient="horz" pos="1139" userDrawn="1">
          <p15:clr>
            <a:srgbClr val="F26B43"/>
          </p15:clr>
        </p15:guide>
        <p15:guide id="24" orient="horz" pos="2500" userDrawn="1">
          <p15:clr>
            <a:srgbClr val="F26B43"/>
          </p15:clr>
        </p15:guide>
        <p15:guide id="25" orient="horz" pos="2954" userDrawn="1">
          <p15:clr>
            <a:srgbClr val="F26B43"/>
          </p15:clr>
        </p15:guide>
        <p15:guide id="26" orient="horz" pos="3385" userDrawn="1">
          <p15:clr>
            <a:srgbClr val="F26B43"/>
          </p15:clr>
        </p15:guide>
        <p15:guide id="27" orient="horz" pos="2047" userDrawn="1">
          <p15:clr>
            <a:srgbClr val="F26B43"/>
          </p15:clr>
        </p15:guide>
        <p15:guide id="28" orient="horz" pos="1820" userDrawn="1">
          <p15:clr>
            <a:srgbClr val="F26B43"/>
          </p15:clr>
        </p15:guide>
        <p15:guide id="29" orient="horz" pos="227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EC55DE1-37E6-42D8-10EA-6F2156331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1C121B2-1757-B71C-B4AE-5653731BB7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7AAA825-A60E-EAD6-B2B9-241673B3AF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F11C5-D6AC-704E-A9A4-20BC90972157}" type="datetimeFigureOut">
              <a:t>2023/10/23</a:t>
            </a:fld>
            <a:endParaRPr kumimoji="1" lang="zh-CN" altLang="en-US"/>
          </a:p>
        </p:txBody>
      </p:sp>
      <p:sp>
        <p:nvSpPr>
          <p:cNvPr id="5" name="页脚占位符 4">
            <a:extLst>
              <a:ext uri="{FF2B5EF4-FFF2-40B4-BE49-F238E27FC236}">
                <a16:creationId xmlns:a16="http://schemas.microsoft.com/office/drawing/2014/main" id="{2F462F3D-A4FA-FA50-32A4-5DBF18CD73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1D44D69D-20F8-1334-AA29-49E45B25EA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F731F-AEE1-AD4D-AC65-4A22FCDDB662}" type="slidenum">
              <a:t>‹#›</a:t>
            </a:fld>
            <a:endParaRPr kumimoji="1" lang="zh-CN" altLang="en-US"/>
          </a:p>
        </p:txBody>
      </p:sp>
    </p:spTree>
    <p:extLst>
      <p:ext uri="{BB962C8B-B14F-4D97-AF65-F5344CB8AC3E}">
        <p14:creationId xmlns:p14="http://schemas.microsoft.com/office/powerpoint/2010/main" val="755231895"/>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8221E"/>
        </a:solidFill>
        <a:effectLst/>
      </p:bgPr>
    </p:bg>
    <p:spTree>
      <p:nvGrpSpPr>
        <p:cNvPr id="1" name=""/>
        <p:cNvGrpSpPr/>
        <p:nvPr/>
      </p:nvGrpSpPr>
      <p:grpSpPr>
        <a:xfrm>
          <a:off x="0" y="0"/>
          <a:ext cx="0" cy="0"/>
          <a:chOff x="0" y="0"/>
          <a:chExt cx="0" cy="0"/>
        </a:xfrm>
      </p:grpSpPr>
      <p:sp>
        <p:nvSpPr>
          <p:cNvPr id="20" name="TextBox 19"/>
          <p:cNvSpPr txBox="1"/>
          <p:nvPr userDrawn="1"/>
        </p:nvSpPr>
        <p:spPr>
          <a:xfrm>
            <a:off x="1066800" y="6353889"/>
            <a:ext cx="1230164" cy="123111"/>
          </a:xfrm>
          <a:prstGeom prst="rect">
            <a:avLst/>
          </a:prstGeom>
          <a:noFill/>
        </p:spPr>
        <p:txBody>
          <a:bodyPr wrap="square" lIns="0" tIns="0" rIns="0" bIns="0" rtlCol="0" anchor="t">
            <a:spAutoFit/>
          </a:bodyPr>
          <a:lstStyle/>
          <a:p>
            <a:r>
              <a:rPr lang="en-AU" sz="800" dirty="0">
                <a:solidFill>
                  <a:schemeClr val="bg1">
                    <a:lumMod val="65000"/>
                  </a:schemeClr>
                </a:solidFill>
                <a:latin typeface="Poppins" panose="00000500000000000000" pitchFamily="2" charset="0"/>
                <a:cs typeface="Poppins" panose="00000500000000000000" pitchFamily="2" charset="0"/>
              </a:rPr>
              <a:t>Copyright © SUSE</a:t>
            </a:r>
          </a:p>
        </p:txBody>
      </p:sp>
      <p:sp>
        <p:nvSpPr>
          <p:cNvPr id="21" name="Slide Number Placeholder 5"/>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bg1">
                    <a:lumMod val="65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sp>
        <p:nvSpPr>
          <p:cNvPr id="23" name="Title Placeholder 22"/>
          <p:cNvSpPr>
            <a:spLocks noGrp="1"/>
          </p:cNvSpPr>
          <p:nvPr>
            <p:ph type="title"/>
          </p:nvPr>
        </p:nvSpPr>
        <p:spPr>
          <a:xfrm>
            <a:off x="731837" y="630659"/>
            <a:ext cx="10728326" cy="455509"/>
          </a:xfrm>
          <a:prstGeom prst="rect">
            <a:avLst/>
          </a:prstGeom>
        </p:spPr>
        <p:txBody>
          <a:bodyPr vert="horz" wrap="square" lIns="0" tIns="0" rIns="0" bIns="0" rtlCol="0" anchor="ctr">
            <a:spAutoFit/>
          </a:bodyPr>
          <a:lstStyle/>
          <a:p>
            <a:r>
              <a:rPr lang="en-US" dirty="0"/>
              <a:t>Click to edit Master title style</a:t>
            </a:r>
          </a:p>
        </p:txBody>
      </p:sp>
      <p:sp>
        <p:nvSpPr>
          <p:cNvPr id="24" name="Text Placeholder 23"/>
          <p:cNvSpPr>
            <a:spLocks noGrp="1"/>
          </p:cNvSpPr>
          <p:nvPr>
            <p:ph type="body" idx="1"/>
          </p:nvPr>
        </p:nvSpPr>
        <p:spPr>
          <a:xfrm>
            <a:off x="731837" y="2528888"/>
            <a:ext cx="10728326" cy="151656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5878607"/>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06" r:id="rId3"/>
    <p:sldLayoutId id="2147483707" r:id="rId4"/>
    <p:sldLayoutId id="214748374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8" r:id="rId18"/>
    <p:sldLayoutId id="2147483724" r:id="rId19"/>
    <p:sldLayoutId id="2147483725" r:id="rId20"/>
    <p:sldLayoutId id="2147483729" r:id="rId21"/>
  </p:sldLayoutIdLst>
  <p:hf hdr="0" ftr="0" dt="0"/>
  <p:txStyles>
    <p:titleStyle>
      <a:lvl1pPr algn="l" defTabSz="914400" rtl="0" eaLnBrk="1" latinLnBrk="0" hangingPunct="1">
        <a:lnSpc>
          <a:spcPct val="90000"/>
        </a:lnSpc>
        <a:spcBef>
          <a:spcPct val="0"/>
        </a:spcBef>
        <a:spcAft>
          <a:spcPts val="1000"/>
        </a:spcAft>
        <a:buNone/>
        <a:defRPr sz="3200" kern="1200">
          <a:solidFill>
            <a:schemeClr val="bg1"/>
          </a:solidFill>
          <a:latin typeface="+mj-lt"/>
          <a:ea typeface="+mj-ea"/>
          <a:cs typeface="+mj-cs"/>
        </a:defRPr>
      </a:lvl1pPr>
    </p:titleStyle>
    <p:bodyStyle>
      <a:lvl1pPr marL="342900" indent="-342900" algn="l" defTabSz="914400" rtl="0" eaLnBrk="1" latinLnBrk="0" hangingPunct="1">
        <a:lnSpc>
          <a:spcPct val="110000"/>
        </a:lnSpc>
        <a:spcBef>
          <a:spcPts val="1000"/>
        </a:spcBef>
        <a:spcAft>
          <a:spcPts val="0"/>
        </a:spcAft>
        <a:buClr>
          <a:schemeClr val="accent1"/>
        </a:buClr>
        <a:buFont typeface="Poppins Black" panose="00000A00000000000000" pitchFamily="2" charset="0"/>
        <a:buChar char="—"/>
        <a:defRPr sz="1800" kern="1200">
          <a:solidFill>
            <a:schemeClr val="bg1"/>
          </a:solidFill>
          <a:latin typeface="+mn-lt"/>
          <a:ea typeface="+mn-ea"/>
          <a:cs typeface="+mn-cs"/>
        </a:defRPr>
      </a:lvl1pPr>
      <a:lvl2pPr marL="800100" indent="-342900" algn="l" defTabSz="914400" rtl="0" eaLnBrk="1" latinLnBrk="0" hangingPunct="1">
        <a:lnSpc>
          <a:spcPct val="110000"/>
        </a:lnSpc>
        <a:spcBef>
          <a:spcPts val="0"/>
        </a:spcBef>
        <a:spcAft>
          <a:spcPts val="0"/>
        </a:spcAft>
        <a:buClr>
          <a:schemeClr val="accent1"/>
        </a:buClr>
        <a:buFont typeface="Poppins SemiBold" panose="00000700000000000000" pitchFamily="2" charset="0"/>
        <a:buChar char="–"/>
        <a:defRPr sz="1800" kern="1200">
          <a:solidFill>
            <a:schemeClr val="bg1"/>
          </a:solidFill>
          <a:latin typeface="+mn-lt"/>
          <a:ea typeface="+mn-ea"/>
          <a:cs typeface="+mn-cs"/>
        </a:defRPr>
      </a:lvl2pPr>
      <a:lvl3pPr marL="1257300" indent="-342900" algn="l" defTabSz="914400" rtl="0" eaLnBrk="1" latinLnBrk="0" hangingPunct="1">
        <a:lnSpc>
          <a:spcPct val="110000"/>
        </a:lnSpc>
        <a:spcBef>
          <a:spcPts val="0"/>
        </a:spcBef>
        <a:spcAft>
          <a:spcPts val="0"/>
        </a:spcAft>
        <a:buClr>
          <a:schemeClr val="accent1"/>
        </a:buClr>
        <a:buFont typeface="Poppins Light" panose="00000400000000000000" pitchFamily="2" charset="0"/>
        <a:buChar char="–"/>
        <a:defRPr sz="1800" kern="1200">
          <a:solidFill>
            <a:schemeClr val="bg1"/>
          </a:solidFill>
          <a:latin typeface="+mn-lt"/>
          <a:ea typeface="+mn-ea"/>
          <a:cs typeface="+mn-cs"/>
        </a:defRPr>
      </a:lvl3pPr>
      <a:lvl4pPr marL="1600200" indent="-228600" algn="l" defTabSz="914400" rtl="0" eaLnBrk="1" latinLnBrk="0" hangingPunct="1">
        <a:lnSpc>
          <a:spcPct val="110000"/>
        </a:lnSpc>
        <a:spcBef>
          <a:spcPts val="0"/>
        </a:spcBef>
        <a:spcAft>
          <a:spcPts val="0"/>
        </a:spcAft>
        <a:buClr>
          <a:schemeClr val="accent1"/>
        </a:buClr>
        <a:buFont typeface="Poppins Light" panose="00000400000000000000" pitchFamily="2"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0"/>
        </a:spcBef>
        <a:spcAft>
          <a:spcPts val="0"/>
        </a:spcAft>
        <a:buClr>
          <a:schemeClr val="accent1"/>
        </a:buClr>
        <a:buFont typeface="Poppins Light" panose="00000400000000000000" pitchFamily="2"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61">
          <p15:clr>
            <a:srgbClr val="F26B43"/>
          </p15:clr>
        </p15:guide>
        <p15:guide id="2" orient="horz" pos="459">
          <p15:clr>
            <a:srgbClr val="F26B43"/>
          </p15:clr>
        </p15:guide>
        <p15:guide id="3" orient="horz" pos="3861">
          <p15:clr>
            <a:srgbClr val="F26B43"/>
          </p15:clr>
        </p15:guide>
        <p15:guide id="4" pos="7219">
          <p15:clr>
            <a:srgbClr val="F26B43"/>
          </p15:clr>
        </p15:guide>
        <p15:guide id="5" pos="1141">
          <p15:clr>
            <a:srgbClr val="F26B43"/>
          </p15:clr>
        </p15:guide>
        <p15:guide id="6" pos="1220">
          <p15:clr>
            <a:srgbClr val="F26B43"/>
          </p15:clr>
        </p15:guide>
        <p15:guide id="7" pos="3419">
          <p15:clr>
            <a:srgbClr val="F26B43"/>
          </p15:clr>
        </p15:guide>
        <p15:guide id="8" pos="3500">
          <p15:clr>
            <a:srgbClr val="F26B43"/>
          </p15:clr>
        </p15:guide>
        <p15:guide id="9" pos="4179">
          <p15:clr>
            <a:srgbClr val="F26B43"/>
          </p15:clr>
        </p15:guide>
        <p15:guide id="10" pos="4260">
          <p15:clr>
            <a:srgbClr val="F26B43"/>
          </p15:clr>
        </p15:guide>
        <p15:guide id="11" pos="2741">
          <p15:clr>
            <a:srgbClr val="F26B43"/>
          </p15:clr>
        </p15:guide>
        <p15:guide id="12" pos="2660">
          <p15:clr>
            <a:srgbClr val="F26B43"/>
          </p15:clr>
        </p15:guide>
        <p15:guide id="13" pos="1980">
          <p15:clr>
            <a:srgbClr val="F26B43"/>
          </p15:clr>
        </p15:guide>
        <p15:guide id="14" pos="1900">
          <p15:clr>
            <a:srgbClr val="F26B43"/>
          </p15:clr>
        </p15:guide>
        <p15:guide id="15" pos="5020">
          <p15:clr>
            <a:srgbClr val="F26B43"/>
          </p15:clr>
        </p15:guide>
        <p15:guide id="16" pos="4939">
          <p15:clr>
            <a:srgbClr val="F26B43"/>
          </p15:clr>
        </p15:guide>
        <p15:guide id="17" pos="5700">
          <p15:clr>
            <a:srgbClr val="F26B43"/>
          </p15:clr>
        </p15:guide>
        <p15:guide id="18" pos="5777">
          <p15:clr>
            <a:srgbClr val="F26B43"/>
          </p15:clr>
        </p15:guide>
        <p15:guide id="19" pos="6457">
          <p15:clr>
            <a:srgbClr val="F26B43"/>
          </p15:clr>
        </p15:guide>
        <p15:guide id="20" pos="6537">
          <p15:clr>
            <a:srgbClr val="F26B43"/>
          </p15:clr>
        </p15:guide>
        <p15:guide id="21" orient="horz" pos="799">
          <p15:clr>
            <a:srgbClr val="F26B43"/>
          </p15:clr>
        </p15:guide>
        <p15:guide id="22" orient="horz" pos="1593">
          <p15:clr>
            <a:srgbClr val="F26B43"/>
          </p15:clr>
        </p15:guide>
        <p15:guide id="23" orient="horz" pos="1139">
          <p15:clr>
            <a:srgbClr val="F26B43"/>
          </p15:clr>
        </p15:guide>
        <p15:guide id="24" orient="horz" pos="2500">
          <p15:clr>
            <a:srgbClr val="F26B43"/>
          </p15:clr>
        </p15:guide>
        <p15:guide id="25" orient="horz" pos="2954">
          <p15:clr>
            <a:srgbClr val="F26B43"/>
          </p15:clr>
        </p15:guide>
        <p15:guide id="26" orient="horz" pos="3385">
          <p15:clr>
            <a:srgbClr val="F26B43"/>
          </p15:clr>
        </p15:guide>
        <p15:guide id="27" orient="horz" pos="2047">
          <p15:clr>
            <a:srgbClr val="F26B43"/>
          </p15:clr>
        </p15:guide>
        <p15:guide id="28" orient="horz" pos="1820">
          <p15:clr>
            <a:srgbClr val="F26B43"/>
          </p15:clr>
        </p15:guide>
        <p15:guide id="29" orient="horz" pos="2273">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50000"/>
          </a:schemeClr>
        </a:solidFill>
        <a:effectLst/>
      </p:bgPr>
    </p:bg>
    <p:spTree>
      <p:nvGrpSpPr>
        <p:cNvPr id="1" name=""/>
        <p:cNvGrpSpPr/>
        <p:nvPr/>
      </p:nvGrpSpPr>
      <p:grpSpPr>
        <a:xfrm>
          <a:off x="0" y="0"/>
          <a:ext cx="0" cy="0"/>
          <a:chOff x="0" y="0"/>
          <a:chExt cx="0" cy="0"/>
        </a:xfrm>
      </p:grpSpPr>
      <p:sp>
        <p:nvSpPr>
          <p:cNvPr id="20" name="TextBox 19"/>
          <p:cNvSpPr txBox="1"/>
          <p:nvPr userDrawn="1"/>
        </p:nvSpPr>
        <p:spPr>
          <a:xfrm>
            <a:off x="1936750" y="6353889"/>
            <a:ext cx="1230164" cy="123111"/>
          </a:xfrm>
          <a:prstGeom prst="rect">
            <a:avLst/>
          </a:prstGeom>
          <a:noFill/>
        </p:spPr>
        <p:txBody>
          <a:bodyPr wrap="square" lIns="0" tIns="0" rIns="0" bIns="0" rtlCol="0" anchor="t">
            <a:spAutoFit/>
          </a:bodyPr>
          <a:lstStyle/>
          <a:p>
            <a:r>
              <a:rPr lang="en-AU" sz="800" dirty="0">
                <a:solidFill>
                  <a:schemeClr val="accent3">
                    <a:lumMod val="60000"/>
                    <a:lumOff val="40000"/>
                  </a:schemeClr>
                </a:solidFill>
                <a:latin typeface="Poppins" panose="00000500000000000000" pitchFamily="2" charset="0"/>
                <a:cs typeface="Poppins" panose="00000500000000000000" pitchFamily="2" charset="0"/>
              </a:rPr>
              <a:t>Copyright © SUSE</a:t>
            </a:r>
          </a:p>
        </p:txBody>
      </p:sp>
      <p:sp>
        <p:nvSpPr>
          <p:cNvPr id="21" name="Slide Number Placeholder 5"/>
          <p:cNvSpPr>
            <a:spLocks noGrp="1"/>
          </p:cNvSpPr>
          <p:nvPr>
            <p:ph type="sldNum" sz="quarter" idx="4"/>
          </p:nvPr>
        </p:nvSpPr>
        <p:spPr>
          <a:xfrm>
            <a:off x="11433268" y="6353888"/>
            <a:ext cx="288888" cy="123112"/>
          </a:xfrm>
          <a:prstGeom prst="rect">
            <a:avLst/>
          </a:prstGeom>
        </p:spPr>
        <p:txBody>
          <a:bodyPr vert="horz" wrap="square" lIns="0" tIns="0" rIns="0" bIns="0" rtlCol="0" anchor="t">
            <a:spAutoFit/>
          </a:bodyPr>
          <a:lstStyle>
            <a:lvl1pPr algn="r">
              <a:defRPr sz="800">
                <a:solidFill>
                  <a:schemeClr val="accent3">
                    <a:lumMod val="60000"/>
                    <a:lumOff val="40000"/>
                  </a:schemeClr>
                </a:solidFill>
                <a:latin typeface="Poppins SemiBold" panose="00000700000000000000" pitchFamily="2" charset="0"/>
                <a:cs typeface="Poppins SemiBold" panose="00000700000000000000" pitchFamily="2" charset="0"/>
              </a:defRPr>
            </a:lvl1pPr>
          </a:lstStyle>
          <a:p>
            <a:fld id="{866D8E11-A83D-46AC-BA35-C493C365AC69}" type="slidenum">
              <a:rPr lang="en-US" smtClean="0"/>
              <a:pPr/>
              <a:t>‹#›</a:t>
            </a:fld>
            <a:endParaRPr lang="en-US"/>
          </a:p>
        </p:txBody>
      </p:sp>
      <p:sp>
        <p:nvSpPr>
          <p:cNvPr id="23" name="Title Placeholder 22"/>
          <p:cNvSpPr>
            <a:spLocks noGrp="1"/>
          </p:cNvSpPr>
          <p:nvPr>
            <p:ph type="title"/>
          </p:nvPr>
        </p:nvSpPr>
        <p:spPr>
          <a:xfrm>
            <a:off x="731837" y="630659"/>
            <a:ext cx="10728326" cy="455509"/>
          </a:xfrm>
          <a:prstGeom prst="rect">
            <a:avLst/>
          </a:prstGeom>
        </p:spPr>
        <p:txBody>
          <a:bodyPr vert="horz" wrap="square" lIns="0" tIns="0" rIns="0" bIns="0" rtlCol="0" anchor="ctr">
            <a:spAutoFit/>
          </a:bodyPr>
          <a:lstStyle/>
          <a:p>
            <a:r>
              <a:rPr lang="en-US" dirty="0"/>
              <a:t>Click to edit Master title style</a:t>
            </a:r>
          </a:p>
        </p:txBody>
      </p:sp>
      <p:sp>
        <p:nvSpPr>
          <p:cNvPr id="24" name="Text Placeholder 23"/>
          <p:cNvSpPr>
            <a:spLocks noGrp="1"/>
          </p:cNvSpPr>
          <p:nvPr>
            <p:ph type="body" idx="1"/>
          </p:nvPr>
        </p:nvSpPr>
        <p:spPr>
          <a:xfrm>
            <a:off x="731837" y="2548040"/>
            <a:ext cx="10728326" cy="151656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Text&#10;&#10;Description automatically generated">
            <a:extLst>
              <a:ext uri="{FF2B5EF4-FFF2-40B4-BE49-F238E27FC236}">
                <a16:creationId xmlns:a16="http://schemas.microsoft.com/office/drawing/2014/main" id="{DDA7B197-7F82-B4CA-F775-35D64BD8A3F0}"/>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609600" y="6252882"/>
            <a:ext cx="1066800" cy="376518"/>
          </a:xfrm>
          <a:prstGeom prst="rect">
            <a:avLst/>
          </a:prstGeom>
        </p:spPr>
      </p:pic>
    </p:spTree>
    <p:extLst>
      <p:ext uri="{BB962C8B-B14F-4D97-AF65-F5344CB8AC3E}">
        <p14:creationId xmlns:p14="http://schemas.microsoft.com/office/powerpoint/2010/main" val="73087493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41" r:id="rId5"/>
    <p:sldLayoutId id="2147483746" r:id="rId6"/>
  </p:sldLayoutIdLst>
  <p:hf hdr="0" ftr="0" dt="0"/>
  <p:txStyles>
    <p:titleStyle>
      <a:lvl1pPr algn="l" defTabSz="914400" rtl="0" eaLnBrk="1" latinLnBrk="0" hangingPunct="1">
        <a:lnSpc>
          <a:spcPct val="90000"/>
        </a:lnSpc>
        <a:spcBef>
          <a:spcPct val="0"/>
        </a:spcBef>
        <a:spcAft>
          <a:spcPts val="1000"/>
        </a:spcAft>
        <a:buNone/>
        <a:defRPr sz="3200" kern="1200">
          <a:solidFill>
            <a:schemeClr val="bg1"/>
          </a:solidFill>
          <a:latin typeface="+mj-lt"/>
          <a:ea typeface="+mj-ea"/>
          <a:cs typeface="+mj-cs"/>
        </a:defRPr>
      </a:lvl1pPr>
    </p:titleStyle>
    <p:bodyStyle>
      <a:lvl1pPr marL="342900" indent="-342900" algn="l" defTabSz="914400" rtl="0" eaLnBrk="1" latinLnBrk="0" hangingPunct="1">
        <a:lnSpc>
          <a:spcPct val="110000"/>
        </a:lnSpc>
        <a:spcBef>
          <a:spcPts val="1000"/>
        </a:spcBef>
        <a:spcAft>
          <a:spcPts val="0"/>
        </a:spcAft>
        <a:buClr>
          <a:schemeClr val="accent3"/>
        </a:buClr>
        <a:buFont typeface="Poppins Black" panose="00000A00000000000000" pitchFamily="2" charset="0"/>
        <a:buChar char="—"/>
        <a:defRPr sz="1800" kern="1200">
          <a:solidFill>
            <a:schemeClr val="bg1"/>
          </a:solidFill>
          <a:latin typeface="+mn-lt"/>
          <a:ea typeface="+mn-ea"/>
          <a:cs typeface="+mn-cs"/>
        </a:defRPr>
      </a:lvl1pPr>
      <a:lvl2pPr marL="800100" indent="-342900" algn="l" defTabSz="914400" rtl="0" eaLnBrk="1" latinLnBrk="0" hangingPunct="1">
        <a:lnSpc>
          <a:spcPct val="110000"/>
        </a:lnSpc>
        <a:spcBef>
          <a:spcPts val="0"/>
        </a:spcBef>
        <a:spcAft>
          <a:spcPts val="0"/>
        </a:spcAft>
        <a:buClr>
          <a:schemeClr val="accent3"/>
        </a:buClr>
        <a:buFont typeface="Poppins SemiBold" panose="00000700000000000000" pitchFamily="2" charset="0"/>
        <a:buChar char="–"/>
        <a:defRPr sz="1800" kern="1200">
          <a:solidFill>
            <a:schemeClr val="bg1"/>
          </a:solidFill>
          <a:latin typeface="+mn-lt"/>
          <a:ea typeface="+mn-ea"/>
          <a:cs typeface="+mn-cs"/>
        </a:defRPr>
      </a:lvl2pPr>
      <a:lvl3pPr marL="1257300" indent="-342900" algn="l" defTabSz="914400" rtl="0" eaLnBrk="1" latinLnBrk="0" hangingPunct="1">
        <a:lnSpc>
          <a:spcPct val="110000"/>
        </a:lnSpc>
        <a:spcBef>
          <a:spcPts val="0"/>
        </a:spcBef>
        <a:spcAft>
          <a:spcPts val="0"/>
        </a:spcAft>
        <a:buClr>
          <a:schemeClr val="accent3"/>
        </a:buClr>
        <a:buFont typeface="Poppins Light" panose="00000400000000000000" pitchFamily="2" charset="0"/>
        <a:buChar char="–"/>
        <a:defRPr sz="1800" kern="1200">
          <a:solidFill>
            <a:schemeClr val="bg1"/>
          </a:solidFill>
          <a:latin typeface="+mn-lt"/>
          <a:ea typeface="+mn-ea"/>
          <a:cs typeface="+mn-cs"/>
        </a:defRPr>
      </a:lvl3pPr>
      <a:lvl4pPr marL="1600200" indent="-228600" algn="l" defTabSz="914400" rtl="0" eaLnBrk="1" latinLnBrk="0" hangingPunct="1">
        <a:lnSpc>
          <a:spcPct val="110000"/>
        </a:lnSpc>
        <a:spcBef>
          <a:spcPts val="0"/>
        </a:spcBef>
        <a:spcAft>
          <a:spcPts val="0"/>
        </a:spcAft>
        <a:buClr>
          <a:schemeClr val="accent3"/>
        </a:buClr>
        <a:buFont typeface="Poppins Light" panose="00000400000000000000" pitchFamily="2"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0"/>
        </a:spcBef>
        <a:spcAft>
          <a:spcPts val="0"/>
        </a:spcAft>
        <a:buClr>
          <a:schemeClr val="accent3"/>
        </a:buClr>
        <a:buFont typeface="Poppins Light" panose="00000400000000000000" pitchFamily="2"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61">
          <p15:clr>
            <a:srgbClr val="F26B43"/>
          </p15:clr>
        </p15:guide>
        <p15:guide id="2" orient="horz" pos="459">
          <p15:clr>
            <a:srgbClr val="F26B43"/>
          </p15:clr>
        </p15:guide>
        <p15:guide id="3" orient="horz" pos="3861">
          <p15:clr>
            <a:srgbClr val="F26B43"/>
          </p15:clr>
        </p15:guide>
        <p15:guide id="4" pos="7219">
          <p15:clr>
            <a:srgbClr val="F26B43"/>
          </p15:clr>
        </p15:guide>
        <p15:guide id="5" pos="1141">
          <p15:clr>
            <a:srgbClr val="F26B43"/>
          </p15:clr>
        </p15:guide>
        <p15:guide id="6" pos="1220">
          <p15:clr>
            <a:srgbClr val="F26B43"/>
          </p15:clr>
        </p15:guide>
        <p15:guide id="7" pos="3419">
          <p15:clr>
            <a:srgbClr val="F26B43"/>
          </p15:clr>
        </p15:guide>
        <p15:guide id="8" pos="3500">
          <p15:clr>
            <a:srgbClr val="F26B43"/>
          </p15:clr>
        </p15:guide>
        <p15:guide id="9" pos="4179">
          <p15:clr>
            <a:srgbClr val="F26B43"/>
          </p15:clr>
        </p15:guide>
        <p15:guide id="10" pos="4260">
          <p15:clr>
            <a:srgbClr val="F26B43"/>
          </p15:clr>
        </p15:guide>
        <p15:guide id="11" pos="2741">
          <p15:clr>
            <a:srgbClr val="F26B43"/>
          </p15:clr>
        </p15:guide>
        <p15:guide id="12" pos="2660">
          <p15:clr>
            <a:srgbClr val="F26B43"/>
          </p15:clr>
        </p15:guide>
        <p15:guide id="13" pos="1980">
          <p15:clr>
            <a:srgbClr val="F26B43"/>
          </p15:clr>
        </p15:guide>
        <p15:guide id="14" pos="1900">
          <p15:clr>
            <a:srgbClr val="F26B43"/>
          </p15:clr>
        </p15:guide>
        <p15:guide id="15" pos="5020">
          <p15:clr>
            <a:srgbClr val="F26B43"/>
          </p15:clr>
        </p15:guide>
        <p15:guide id="16" pos="4939">
          <p15:clr>
            <a:srgbClr val="F26B43"/>
          </p15:clr>
        </p15:guide>
        <p15:guide id="17" pos="5700">
          <p15:clr>
            <a:srgbClr val="F26B43"/>
          </p15:clr>
        </p15:guide>
        <p15:guide id="18" pos="5777">
          <p15:clr>
            <a:srgbClr val="F26B43"/>
          </p15:clr>
        </p15:guide>
        <p15:guide id="19" pos="6457">
          <p15:clr>
            <a:srgbClr val="F26B43"/>
          </p15:clr>
        </p15:guide>
        <p15:guide id="20" pos="6537">
          <p15:clr>
            <a:srgbClr val="F26B43"/>
          </p15:clr>
        </p15:guide>
        <p15:guide id="21" orient="horz" pos="799">
          <p15:clr>
            <a:srgbClr val="F26B43"/>
          </p15:clr>
        </p15:guide>
        <p15:guide id="22" orient="horz" pos="1593">
          <p15:clr>
            <a:srgbClr val="F26B43"/>
          </p15:clr>
        </p15:guide>
        <p15:guide id="23" orient="horz" pos="1139">
          <p15:clr>
            <a:srgbClr val="F26B43"/>
          </p15:clr>
        </p15:guide>
        <p15:guide id="24" orient="horz" pos="2500">
          <p15:clr>
            <a:srgbClr val="F26B43"/>
          </p15:clr>
        </p15:guide>
        <p15:guide id="25" orient="horz" pos="2954">
          <p15:clr>
            <a:srgbClr val="F26B43"/>
          </p15:clr>
        </p15:guide>
        <p15:guide id="26" orient="horz" pos="3385">
          <p15:clr>
            <a:srgbClr val="F26B43"/>
          </p15:clr>
        </p15:guide>
        <p15:guide id="27" orient="horz" pos="2047">
          <p15:clr>
            <a:srgbClr val="F26B43"/>
          </p15:clr>
        </p15:guide>
        <p15:guide id="28" orient="horz" pos="1820">
          <p15:clr>
            <a:srgbClr val="F26B43"/>
          </p15:clr>
        </p15:guide>
        <p15:guide id="29" orient="horz" pos="227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lore.kernel.org/all/20211013222056.312bec0c@oasis.local.home/"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hyperlink" Target="https://lore.kernel.org/all/20211021093632.a197670625a6595d7082c9f8@kernel.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lore.kernel.org/all/20220819032706.695212-1-xiehuan09@gmail.com/"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github.com/x-lugoo/linux/tree/objtrace-v15"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svg"/><Relationship Id="rId7" Type="http://schemas.openxmlformats.org/officeDocument/2006/relationships/image" Target="../media/image35.svg"/><Relationship Id="rId2"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34.png"/><Relationship Id="rId11" Type="http://schemas.openxmlformats.org/officeDocument/2006/relationships/image" Target="../media/image39.svg"/><Relationship Id="rId5" Type="http://schemas.openxmlformats.org/officeDocument/2006/relationships/image" Target="../media/image33.sv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svg"/></Relationships>
</file>

<file path=ppt/slides/_rels/slide5.xml.rels><?xml version="1.0" encoding="UTF-8" standalone="yes"?>
<Relationships xmlns="http://schemas.openxmlformats.org/package/2006/relationships"><Relationship Id="rId8" Type="http://schemas.openxmlformats.org/officeDocument/2006/relationships/image" Target="../media/image35.sv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 Id="rId14" Type="http://schemas.openxmlformats.org/officeDocument/2006/relationships/image" Target="../media/image41.svg"/></Relationships>
</file>

<file path=ppt/slides/_rels/slide6.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svg"/><Relationship Id="rId3" Type="http://schemas.openxmlformats.org/officeDocument/2006/relationships/image" Target="../media/image31.svg"/><Relationship Id="rId7" Type="http://schemas.openxmlformats.org/officeDocument/2006/relationships/image" Target="../media/image35.svg"/><Relationship Id="rId12"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34.png"/><Relationship Id="rId11" Type="http://schemas.openxmlformats.org/officeDocument/2006/relationships/image" Target="../media/image39.svg"/><Relationship Id="rId5" Type="http://schemas.openxmlformats.org/officeDocument/2006/relationships/image" Target="../media/image33.sv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svg"/></Relationships>
</file>

<file path=ppt/slides/_rels/slide7.xml.rels><?xml version="1.0" encoding="UTF-8" standalone="yes"?>
<Relationships xmlns="http://schemas.openxmlformats.org/package/2006/relationships"><Relationship Id="rId2" Type="http://schemas.openxmlformats.org/officeDocument/2006/relationships/hyperlink" Target="https://lore.kernel.org/all/20211014014445.5734-1-xiehuan09@gmail.com/"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95D25CC0-D144-80CD-9892-F4E0ED46A4F7}"/>
              </a:ext>
            </a:extLst>
          </p:cNvPr>
          <p:cNvSpPr>
            <a:spLocks noGrp="1"/>
          </p:cNvSpPr>
          <p:nvPr>
            <p:ph type="body" sz="quarter" idx="14"/>
          </p:nvPr>
        </p:nvSpPr>
        <p:spPr/>
        <p:txBody>
          <a:bodyPr/>
          <a:lstStyle/>
          <a:p>
            <a:r>
              <a:rPr lang="en-US"/>
              <a:t>2023 10</a:t>
            </a:r>
          </a:p>
        </p:txBody>
      </p:sp>
      <p:sp>
        <p:nvSpPr>
          <p:cNvPr id="14" name="Text Placeholder 13">
            <a:extLst>
              <a:ext uri="{FF2B5EF4-FFF2-40B4-BE49-F238E27FC236}">
                <a16:creationId xmlns:a16="http://schemas.microsoft.com/office/drawing/2014/main" id="{0B597E57-6E18-3459-176D-9ADFDA931F98}"/>
              </a:ext>
            </a:extLst>
          </p:cNvPr>
          <p:cNvSpPr>
            <a:spLocks noGrp="1"/>
          </p:cNvSpPr>
          <p:nvPr>
            <p:ph type="body" sz="quarter" idx="15"/>
          </p:nvPr>
        </p:nvSpPr>
        <p:spPr>
          <a:xfrm>
            <a:off x="7924800" y="3810979"/>
            <a:ext cx="1600200" cy="297774"/>
          </a:xfrm>
        </p:spPr>
        <p:txBody>
          <a:bodyPr/>
          <a:lstStyle/>
          <a:p>
            <a:r>
              <a:rPr lang="en-US" dirty="0">
                <a:solidFill>
                  <a:srgbClr val="2453FF"/>
                </a:solidFill>
              </a:rPr>
              <a:t>谢欢(Jeff Xie)</a:t>
            </a:r>
          </a:p>
        </p:txBody>
      </p:sp>
      <p:sp>
        <p:nvSpPr>
          <p:cNvPr id="4" name="标题 3">
            <a:extLst>
              <a:ext uri="{FF2B5EF4-FFF2-40B4-BE49-F238E27FC236}">
                <a16:creationId xmlns:a16="http://schemas.microsoft.com/office/drawing/2014/main" id="{BF4B2011-1848-909E-90D1-860C3DB8684D}"/>
              </a:ext>
            </a:extLst>
          </p:cNvPr>
          <p:cNvSpPr>
            <a:spLocks noGrp="1"/>
          </p:cNvSpPr>
          <p:nvPr>
            <p:ph type="title" idx="4294967295"/>
          </p:nvPr>
        </p:nvSpPr>
        <p:spPr>
          <a:xfrm>
            <a:off x="838200" y="2066817"/>
            <a:ext cx="10728326" cy="831318"/>
          </a:xfrm>
        </p:spPr>
        <p:txBody>
          <a:bodyPr/>
          <a:lstStyle/>
          <a:p>
            <a:pPr>
              <a:spcBef>
                <a:spcPts val="1000"/>
              </a:spcBef>
              <a:spcAft>
                <a:spcPts val="0"/>
              </a:spcAft>
              <a:buClr>
                <a:schemeClr val="accent1"/>
              </a:buClr>
            </a:pPr>
            <a:r>
              <a:rPr lang="en-US" altLang="zh-CN" sz="6000" dirty="0">
                <a:solidFill>
                  <a:schemeClr val="tx1"/>
                </a:solidFill>
                <a:latin typeface="Poppins Medium" panose="00000600000000000000" pitchFamily="2" charset="0"/>
                <a:ea typeface="+mn-ea"/>
                <a:cs typeface="Poppins Medium" panose="00000600000000000000" pitchFamily="2" charset="0"/>
              </a:rPr>
              <a:t>向linux内核社区引入objtrace</a:t>
            </a:r>
            <a:endParaRPr lang="zh-CN" altLang="en-US" sz="6000">
              <a:solidFill>
                <a:schemeClr val="tx1"/>
              </a:solidFill>
              <a:latin typeface="Poppins Medium" panose="00000600000000000000" pitchFamily="2" charset="0"/>
              <a:ea typeface="+mn-ea"/>
              <a:cs typeface="Poppins Medium" panose="00000600000000000000" pitchFamily="2" charset="0"/>
            </a:endParaRPr>
          </a:p>
        </p:txBody>
      </p:sp>
    </p:spTree>
    <p:extLst>
      <p:ext uri="{BB962C8B-B14F-4D97-AF65-F5344CB8AC3E}">
        <p14:creationId xmlns:p14="http://schemas.microsoft.com/office/powerpoint/2010/main" val="2066730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180F2-527C-3EBE-2133-01A93EEC629A}"/>
              </a:ext>
            </a:extLst>
          </p:cNvPr>
          <p:cNvSpPr>
            <a:spLocks noGrp="1"/>
          </p:cNvSpPr>
          <p:nvPr>
            <p:ph type="title"/>
          </p:nvPr>
        </p:nvSpPr>
        <p:spPr/>
        <p:txBody>
          <a:bodyPr/>
          <a:lstStyle/>
          <a:p>
            <a:r>
              <a:rPr kumimoji="1" lang="zh-CN" altLang="en-US" dirty="0">
                <a:solidFill>
                  <a:schemeClr val="accent1"/>
                </a:solidFill>
              </a:rPr>
              <a:t>向</a:t>
            </a:r>
            <a:r>
              <a:rPr kumimoji="1" lang="en-US" altLang="zh-CN" dirty="0">
                <a:solidFill>
                  <a:schemeClr val="accent1"/>
                </a:solidFill>
              </a:rPr>
              <a:t>linux</a:t>
            </a:r>
            <a:r>
              <a:rPr kumimoji="1" lang="zh-CN" altLang="en-US" dirty="0">
                <a:solidFill>
                  <a:schemeClr val="accent1"/>
                </a:solidFill>
              </a:rPr>
              <a:t>内核社区引入</a:t>
            </a:r>
            <a:r>
              <a:rPr kumimoji="1" lang="en-US" altLang="zh-CN" dirty="0">
                <a:solidFill>
                  <a:schemeClr val="accent1"/>
                </a:solidFill>
              </a:rPr>
              <a:t>objtrace</a:t>
            </a:r>
            <a:endParaRPr kumimoji="1" lang="zh-CN" altLang="en-US"/>
          </a:p>
        </p:txBody>
      </p:sp>
      <p:sp>
        <p:nvSpPr>
          <p:cNvPr id="3" name="灯片编号占位符 2">
            <a:extLst>
              <a:ext uri="{FF2B5EF4-FFF2-40B4-BE49-F238E27FC236}">
                <a16:creationId xmlns:a16="http://schemas.microsoft.com/office/drawing/2014/main" id="{B02F37B1-F9F6-CDAE-AC88-4E324D8015D5}"/>
              </a:ext>
            </a:extLst>
          </p:cNvPr>
          <p:cNvSpPr>
            <a:spLocks noGrp="1"/>
          </p:cNvSpPr>
          <p:nvPr>
            <p:ph type="sldNum" sz="quarter" idx="4"/>
          </p:nvPr>
        </p:nvSpPr>
        <p:spPr/>
        <p:txBody>
          <a:bodyPr/>
          <a:lstStyle/>
          <a:p>
            <a:fld id="{866D8E11-A83D-46AC-BA35-C493C365AC69}" type="slidenum">
              <a:rPr lang="en-US" smtClean="0"/>
              <a:pPr/>
              <a:t>10</a:t>
            </a:fld>
            <a:endParaRPr lang="en-US"/>
          </a:p>
        </p:txBody>
      </p:sp>
      <p:sp>
        <p:nvSpPr>
          <p:cNvPr id="4" name="文本框 3">
            <a:extLst>
              <a:ext uri="{FF2B5EF4-FFF2-40B4-BE49-F238E27FC236}">
                <a16:creationId xmlns:a16="http://schemas.microsoft.com/office/drawing/2014/main" id="{1B5D7A36-7893-E8C1-A8BE-8295081EF369}"/>
              </a:ext>
            </a:extLst>
          </p:cNvPr>
          <p:cNvSpPr txBox="1"/>
          <p:nvPr/>
        </p:nvSpPr>
        <p:spPr>
          <a:xfrm>
            <a:off x="2743200" y="1118011"/>
            <a:ext cx="3505200" cy="424860"/>
          </a:xfrm>
          <a:prstGeom prst="rect">
            <a:avLst/>
          </a:prstGeom>
          <a:noFill/>
        </p:spPr>
        <p:txBody>
          <a:bodyPr wrap="square" rtlCol="0">
            <a:spAutoFit/>
          </a:bodyPr>
          <a:lstStyle/>
          <a:p>
            <a:pPr>
              <a:lnSpc>
                <a:spcPct val="90000"/>
              </a:lnSpc>
              <a:spcBef>
                <a:spcPct val="0"/>
              </a:spcBef>
              <a:spcAft>
                <a:spcPts val="1000"/>
              </a:spcAft>
            </a:pPr>
            <a:r>
              <a:rPr kumimoji="1" lang="zh-CN" altLang="en-US" sz="2400">
                <a:solidFill>
                  <a:schemeClr val="accent1"/>
                </a:solidFill>
                <a:latin typeface="+mj-lt"/>
                <a:ea typeface="+mj-ea"/>
                <a:cs typeface="+mj-cs"/>
              </a:rPr>
              <a:t>跟踪</a:t>
            </a:r>
            <a:r>
              <a:rPr kumimoji="1" lang="en-US" altLang="zh-CN" sz="2400">
                <a:solidFill>
                  <a:schemeClr val="accent1"/>
                </a:solidFill>
                <a:latin typeface="+mj-lt"/>
                <a:ea typeface="+mj-ea"/>
                <a:cs typeface="+mj-cs"/>
              </a:rPr>
              <a:t>bio</a:t>
            </a:r>
            <a:r>
              <a:rPr kumimoji="1" lang="zh-CN" altLang="en-US" sz="2400">
                <a:solidFill>
                  <a:schemeClr val="accent1"/>
                </a:solidFill>
                <a:latin typeface="+mj-lt"/>
                <a:ea typeface="+mj-ea"/>
                <a:cs typeface="+mj-cs"/>
              </a:rPr>
              <a:t>的流动</a:t>
            </a:r>
          </a:p>
        </p:txBody>
      </p:sp>
      <p:sp>
        <p:nvSpPr>
          <p:cNvPr id="5" name="文本框 4">
            <a:extLst>
              <a:ext uri="{FF2B5EF4-FFF2-40B4-BE49-F238E27FC236}">
                <a16:creationId xmlns:a16="http://schemas.microsoft.com/office/drawing/2014/main" id="{135CBB1E-745D-EB34-6EA5-F2E1AEA13E9F}"/>
              </a:ext>
            </a:extLst>
          </p:cNvPr>
          <p:cNvSpPr txBox="1"/>
          <p:nvPr/>
        </p:nvSpPr>
        <p:spPr>
          <a:xfrm>
            <a:off x="457200" y="1447800"/>
            <a:ext cx="11506200" cy="5170646"/>
          </a:xfrm>
          <a:prstGeom prst="rect">
            <a:avLst/>
          </a:prstGeom>
          <a:noFill/>
        </p:spPr>
        <p:txBody>
          <a:bodyPr wrap="square" rtlCol="0">
            <a:spAutoFit/>
          </a:bodyPr>
          <a:lstStyle/>
          <a:p>
            <a:r>
              <a:rPr kumimoji="1" lang="en" altLang="zh-CN" sz="1100"/>
              <a:t>root@JeffXie tracing]# cat ./trace</a:t>
            </a:r>
          </a:p>
          <a:p>
            <a:r>
              <a:rPr kumimoji="1" lang="en" altLang="zh-CN" sz="1100"/>
              <a:t># tracer: nop</a:t>
            </a:r>
          </a:p>
          <a:p>
            <a:r>
              <a:rPr kumimoji="1" lang="en" altLang="zh-CN" sz="1100"/>
              <a:t>#</a:t>
            </a:r>
          </a:p>
          <a:p>
            <a:r>
              <a:rPr kumimoji="1" lang="en" altLang="zh-CN" sz="1100"/>
              <a:t># entries-in-buffer/entries-written: 385/385   #P:1</a:t>
            </a:r>
          </a:p>
          <a:p>
            <a:r>
              <a:rPr kumimoji="1" lang="en" altLang="zh-CN" sz="1100"/>
              <a:t>#</a:t>
            </a:r>
          </a:p>
          <a:p>
            <a:r>
              <a:rPr kumimoji="1" lang="en" altLang="zh-CN" sz="1100"/>
              <a:t>#                                        _-----=&gt; irqs-off/BH-disabled</a:t>
            </a:r>
          </a:p>
          <a:p>
            <a:r>
              <a:rPr kumimoji="1" lang="en" altLang="zh-CN" sz="1100"/>
              <a:t>#                                       / _----=&gt; need-resched</a:t>
            </a:r>
          </a:p>
          <a:p>
            <a:r>
              <a:rPr kumimoji="1" lang="en" altLang="zh-CN" sz="1100"/>
              <a:t>#                                       | / _---=&gt; hardirq/softirq</a:t>
            </a:r>
          </a:p>
          <a:p>
            <a:r>
              <a:rPr kumimoji="1" lang="en" altLang="zh-CN" sz="1100"/>
              <a:t>#                                       || / _--=&gt; preempt-depth</a:t>
            </a:r>
          </a:p>
          <a:p>
            <a:r>
              <a:rPr kumimoji="1" lang="en" altLang="zh-CN" sz="1100"/>
              <a:t>#                                       ||| / _-=&gt; migrate-disable</a:t>
            </a:r>
          </a:p>
          <a:p>
            <a:r>
              <a:rPr kumimoji="1" lang="en" altLang="zh-CN" sz="1100"/>
              <a:t>#                                       |||| /     delay</a:t>
            </a:r>
          </a:p>
          <a:p>
            <a:r>
              <a:rPr kumimoji="1" lang="en" altLang="zh-CN" sz="1100"/>
              <a:t>#         TASK-PID  CPU#. |||||  TIMESTAMP  FUNCTION</a:t>
            </a:r>
          </a:p>
          <a:p>
            <a:r>
              <a:rPr kumimoji="1" lang="en" altLang="zh-CN" sz="1100"/>
              <a:t>#              |     |           |      |||||          |                 |</a:t>
            </a:r>
          </a:p>
          <a:p>
            <a:r>
              <a:rPr kumimoji="1" lang="en" altLang="zh-CN" sz="1100"/>
              <a:t>             cat-78      [000] ...2. 13486.948438: </a:t>
            </a:r>
            <a:r>
              <a:rPr kumimoji="1" lang="en" altLang="zh-CN" sz="1100" b="1">
                <a:solidFill>
                  <a:srgbClr val="7030A0"/>
                </a:solidFill>
              </a:rPr>
              <a:t>bio_add_page+0x4/0xa0 </a:t>
            </a:r>
            <a:r>
              <a:rPr kumimoji="1" lang="en" altLang="zh-CN" sz="1100"/>
              <a:t>&lt;-ext4_mpage_readpages+0x46e/0x7d0 object:</a:t>
            </a:r>
            <a:r>
              <a:rPr kumimoji="1" lang="en" altLang="zh-CN" sz="1100" b="1">
                <a:solidFill>
                  <a:srgbClr val="FE7C3F"/>
                </a:solidFill>
              </a:rPr>
              <a:t>0xffff888104e770c0</a:t>
            </a:r>
            <a:r>
              <a:rPr kumimoji="1" lang="en" altLang="zh-CN" sz="1100"/>
              <a:t> value:</a:t>
            </a:r>
            <a:r>
              <a:rPr kumimoji="1" lang="en" altLang="zh-CN" sz="1100" b="1">
                <a:solidFill>
                  <a:srgbClr val="7030A0"/>
                </a:solidFill>
              </a:rPr>
              <a:t>0x0</a:t>
            </a:r>
          </a:p>
          <a:p>
            <a:r>
              <a:rPr kumimoji="1" lang="en" altLang="zh-CN" sz="1100"/>
              <a:t>             cat-78      [000] ...1. 13486.948446: __bio_try_merge_page+0x0/0x100 &lt;-bio_add_page+0x3d/0xa0 object:</a:t>
            </a:r>
            <a:r>
              <a:rPr kumimoji="1" lang="en" altLang="zh-CN" sz="1100" b="1">
                <a:solidFill>
                  <a:srgbClr val="FE7C3F"/>
                </a:solidFill>
              </a:rPr>
              <a:t>0xffff888104e770c0</a:t>
            </a:r>
            <a:r>
              <a:rPr kumimoji="1" lang="en" altLang="zh-CN" sz="1100"/>
              <a:t> value:</a:t>
            </a:r>
            <a:r>
              <a:rPr kumimoji="1" lang="en" altLang="zh-CN" sz="1100" b="1">
                <a:solidFill>
                  <a:srgbClr val="7030A0"/>
                </a:solidFill>
              </a:rPr>
              <a:t>0x0</a:t>
            </a:r>
          </a:p>
          <a:p>
            <a:r>
              <a:rPr kumimoji="1" lang="en" altLang="zh-CN" sz="1100"/>
              <a:t>             cat-78      [000] ...1. 13486.948446: __bio_add_page+0x4/0x80 &lt;-bio_add_page+0x64/0xa0 object:</a:t>
            </a:r>
            <a:r>
              <a:rPr kumimoji="1" lang="en" altLang="zh-CN" sz="1100" b="1">
                <a:solidFill>
                  <a:srgbClr val="FE7C3F"/>
                </a:solidFill>
              </a:rPr>
              <a:t>0xffff888104e770c0</a:t>
            </a:r>
            <a:r>
              <a:rPr kumimoji="1" lang="en" altLang="zh-CN" sz="1100"/>
              <a:t> value:</a:t>
            </a:r>
            <a:r>
              <a:rPr kumimoji="1" lang="en" altLang="zh-CN" sz="1100" b="1">
                <a:solidFill>
                  <a:srgbClr val="7030A0"/>
                </a:solidFill>
              </a:rPr>
              <a:t>0x0</a:t>
            </a:r>
          </a:p>
          <a:p>
            <a:r>
              <a:rPr kumimoji="1" lang="en" altLang="zh-CN" sz="1100"/>
              <a:t>             cat-78      [000] ...2. 13486.948447: bio_add_page+0x4/0xa0 &lt;-ext4_mpage_readpages+0x46e/0x7d0 object:</a:t>
            </a:r>
            <a:r>
              <a:rPr kumimoji="1" lang="en" altLang="zh-CN" sz="1100" b="1">
                <a:solidFill>
                  <a:srgbClr val="FE7C3F"/>
                </a:solidFill>
              </a:rPr>
              <a:t>0xffff888104e770c0</a:t>
            </a:r>
            <a:r>
              <a:rPr kumimoji="1" lang="en" altLang="zh-CN" sz="1100"/>
              <a:t> value:</a:t>
            </a:r>
            <a:r>
              <a:rPr kumimoji="1" lang="en" altLang="zh-CN" sz="1100" b="1">
                <a:solidFill>
                  <a:srgbClr val="7030A0"/>
                </a:solidFill>
              </a:rPr>
              <a:t>0x1000</a:t>
            </a:r>
          </a:p>
          <a:p>
            <a:r>
              <a:rPr kumimoji="1" lang="en" altLang="zh-CN" sz="1100"/>
              <a:t>             cat-78      [000] ...1. 13486.948447: __bio_try_merge_page+0x0/0x100 &lt;-bio_add_page+0x3d/0xa0 object:</a:t>
            </a:r>
            <a:r>
              <a:rPr kumimoji="1" lang="en" altLang="zh-CN" sz="1100" b="1">
                <a:solidFill>
                  <a:srgbClr val="FE7C3F"/>
                </a:solidFill>
              </a:rPr>
              <a:t>0xffff888104e770c0</a:t>
            </a:r>
            <a:r>
              <a:rPr kumimoji="1" lang="en" altLang="zh-CN" sz="1100"/>
              <a:t> value:</a:t>
            </a:r>
            <a:r>
              <a:rPr kumimoji="1" lang="en" altLang="zh-CN" sz="1100" b="1">
                <a:solidFill>
                  <a:srgbClr val="7030A0"/>
                </a:solidFill>
              </a:rPr>
              <a:t>0x1000</a:t>
            </a:r>
          </a:p>
          <a:p>
            <a:r>
              <a:rPr kumimoji="1" lang="en" altLang="zh-CN" sz="1100"/>
              <a:t>             cat-78      [000] ...2. 13486.948448: bio_add_page+0x4/0xa0 &lt;-ext4_mpage_readpages+0x46e/0x7d0 object:</a:t>
            </a:r>
            <a:r>
              <a:rPr kumimoji="1" lang="en" altLang="zh-CN" sz="1100" b="1">
                <a:solidFill>
                  <a:srgbClr val="FE7C3F"/>
                </a:solidFill>
              </a:rPr>
              <a:t>0xffff888104e770c0</a:t>
            </a:r>
            <a:r>
              <a:rPr kumimoji="1" lang="en" altLang="zh-CN" sz="1100"/>
              <a:t> value:</a:t>
            </a:r>
            <a:r>
              <a:rPr kumimoji="1" lang="en" altLang="zh-CN" sz="1100" b="1">
                <a:solidFill>
                  <a:srgbClr val="7030A0"/>
                </a:solidFill>
              </a:rPr>
              <a:t>0x2000</a:t>
            </a:r>
          </a:p>
          <a:p>
            <a:r>
              <a:rPr kumimoji="1" lang="en" altLang="zh-CN" sz="1100"/>
              <a:t>             cat-78      [000] ...1. 13486.948448: __bio_try_merge_page+0x0/0x100 &lt;-bio_add_page+0x3d/0xa0 object:</a:t>
            </a:r>
            <a:r>
              <a:rPr kumimoji="1" lang="en" altLang="zh-CN" sz="1100" b="1">
                <a:solidFill>
                  <a:srgbClr val="FE7C3F"/>
                </a:solidFill>
              </a:rPr>
              <a:t>0xffff888104e770c0</a:t>
            </a:r>
            <a:r>
              <a:rPr kumimoji="1" lang="en" altLang="zh-CN" sz="1100"/>
              <a:t> value:</a:t>
            </a:r>
            <a:r>
              <a:rPr kumimoji="1" lang="en" altLang="zh-CN" sz="1100" b="1">
                <a:solidFill>
                  <a:srgbClr val="7030A0"/>
                </a:solidFill>
              </a:rPr>
              <a:t>0x2000</a:t>
            </a:r>
          </a:p>
          <a:p>
            <a:r>
              <a:rPr kumimoji="1" lang="en" altLang="zh-CN" sz="1100"/>
              <a:t>             cat-78      [000] ...1. 13486.948448: </a:t>
            </a:r>
            <a:r>
              <a:rPr kumimoji="1" lang="en" altLang="zh-CN" sz="1100" b="1">
                <a:solidFill>
                  <a:srgbClr val="7030A0"/>
                </a:solidFill>
              </a:rPr>
              <a:t>submit_bio+0x4/0x80 </a:t>
            </a:r>
            <a:r>
              <a:rPr kumimoji="1" lang="en" altLang="zh-CN" sz="1100"/>
              <a:t>&lt;-ext4_mpage_readpages+0x794/0x7d0 object:</a:t>
            </a:r>
            <a:r>
              <a:rPr kumimoji="1" lang="en" altLang="zh-CN" sz="1100" b="1">
                <a:solidFill>
                  <a:srgbClr val="FE7C3F"/>
                </a:solidFill>
              </a:rPr>
              <a:t>0xffff888104e770c0</a:t>
            </a:r>
            <a:r>
              <a:rPr kumimoji="1" lang="en" altLang="zh-CN" sz="1100"/>
              <a:t> value:</a:t>
            </a:r>
            <a:r>
              <a:rPr kumimoji="1" lang="en" altLang="zh-CN" sz="1100" b="1">
                <a:solidFill>
                  <a:srgbClr val="7030A0"/>
                </a:solidFill>
              </a:rPr>
              <a:t>0x3000</a:t>
            </a:r>
          </a:p>
          <a:p>
            <a:r>
              <a:rPr kumimoji="1" lang="en" altLang="zh-CN" sz="1100"/>
              <a:t>             cat-78      [000] ...1. 13486.948448: submit_bio_noacct+0x4/0x320 &lt;-submit_bio+0x31/0x80 object:</a:t>
            </a:r>
            <a:r>
              <a:rPr kumimoji="1" lang="en" altLang="zh-CN" sz="1100" b="1">
                <a:solidFill>
                  <a:srgbClr val="FE7C3F"/>
                </a:solidFill>
              </a:rPr>
              <a:t>0xffff888104e770c0</a:t>
            </a:r>
            <a:r>
              <a:rPr kumimoji="1" lang="en" altLang="zh-CN" sz="1100"/>
              <a:t> value:</a:t>
            </a:r>
            <a:r>
              <a:rPr kumimoji="1" lang="en" altLang="zh-CN" sz="1100" b="1">
                <a:solidFill>
                  <a:srgbClr val="7030A0"/>
                </a:solidFill>
              </a:rPr>
              <a:t>0x3000</a:t>
            </a:r>
          </a:p>
          <a:p>
            <a:r>
              <a:rPr kumimoji="1" lang="en" altLang="zh-CN" sz="1100"/>
              <a:t>             cat-78      [000] ...1. 13486.948448: __cond_resched+0x4/0x30 &lt;-submit_bio_noacct+0x27/0x320 object:</a:t>
            </a:r>
            <a:r>
              <a:rPr kumimoji="1" lang="en" altLang="zh-CN" sz="1100" b="1">
                <a:solidFill>
                  <a:srgbClr val="FE7C3F"/>
                </a:solidFill>
              </a:rPr>
              <a:t>0xffff888104e770c0</a:t>
            </a:r>
            <a:r>
              <a:rPr kumimoji="1" lang="en" altLang="zh-CN" sz="1100"/>
              <a:t> value:</a:t>
            </a:r>
            <a:r>
              <a:rPr kumimoji="1" lang="en" altLang="zh-CN" sz="1100" b="1">
                <a:solidFill>
                  <a:srgbClr val="7030A0"/>
                </a:solidFill>
              </a:rPr>
              <a:t>0x3000</a:t>
            </a:r>
          </a:p>
          <a:p>
            <a:r>
              <a:rPr kumimoji="1" lang="en" altLang="zh-CN" sz="1100"/>
              <a:t>             cat-78      [000] ...1. 13486.948448: should_fail_bio+0x4/0x40 &lt;-submit_bio_noacct+0x6e/0x320 object:</a:t>
            </a:r>
            <a:r>
              <a:rPr kumimoji="1" lang="en" altLang="zh-CN" sz="1100" b="1">
                <a:solidFill>
                  <a:srgbClr val="FE7C3F"/>
                </a:solidFill>
              </a:rPr>
              <a:t>0xffff888104e770c0</a:t>
            </a:r>
            <a:r>
              <a:rPr kumimoji="1" lang="en" altLang="zh-CN" sz="1100"/>
              <a:t> value:</a:t>
            </a:r>
            <a:r>
              <a:rPr kumimoji="1" lang="en" altLang="zh-CN" sz="1100" b="1">
                <a:solidFill>
                  <a:srgbClr val="7030A0"/>
                </a:solidFill>
              </a:rPr>
              <a:t>0x3000</a:t>
            </a:r>
          </a:p>
          <a:p>
            <a:r>
              <a:rPr kumimoji="1" lang="en" altLang="zh-CN" sz="1100"/>
              <a:t>             cat-78      [000] ...1. 13486.948450: submit_bio_noacct_nocheck+0x4/0x130 &lt;-submit_bio_noacct+0x29a/0x320 object:</a:t>
            </a:r>
            <a:r>
              <a:rPr kumimoji="1" lang="en" altLang="zh-CN" sz="1100" b="1">
                <a:solidFill>
                  <a:srgbClr val="FE7C3F"/>
                </a:solidFill>
              </a:rPr>
              <a:t>0xffff888104e770c0</a:t>
            </a:r>
            <a:r>
              <a:rPr kumimoji="1" lang="en" altLang="zh-CN" sz="1100"/>
              <a:t> value:</a:t>
            </a:r>
            <a:r>
              <a:rPr kumimoji="1" lang="en" altLang="zh-CN" sz="1100" b="1">
                <a:solidFill>
                  <a:srgbClr val="7030A0"/>
                </a:solidFill>
              </a:rPr>
              <a:t>0x3000</a:t>
            </a:r>
          </a:p>
          <a:p>
            <a:r>
              <a:rPr kumimoji="1" lang="en" altLang="zh-CN" sz="1100"/>
              <a:t>             cat-78      [000] ...1. 13486.948450: blk_cgroup_bio_start+0x4/0x110 &lt;-submit_bio_noacct_nocheck+0x15/0x130 object:</a:t>
            </a:r>
            <a:r>
              <a:rPr kumimoji="1" lang="en" altLang="zh-CN" sz="1100" b="1">
                <a:solidFill>
                  <a:srgbClr val="FE7C3F"/>
                </a:solidFill>
              </a:rPr>
              <a:t>0xffff888104e770c0</a:t>
            </a:r>
            <a:r>
              <a:rPr kumimoji="1" lang="en" altLang="zh-CN" sz="1100"/>
              <a:t> value:0x3000</a:t>
            </a:r>
          </a:p>
          <a:p>
            <a:r>
              <a:rPr kumimoji="1" lang="en" altLang="zh-CN" sz="1100"/>
              <a:t>             cat-78      [000] ...1. 13486.948450: blk_cgroup_io_type+0x0/0x30 &lt;-blk_cgroup_bio_start+0x1f/0x110 object:</a:t>
            </a:r>
            <a:r>
              <a:rPr kumimoji="1" lang="en" altLang="zh-CN" sz="1100" b="1">
                <a:solidFill>
                  <a:srgbClr val="FE7C3F"/>
                </a:solidFill>
              </a:rPr>
              <a:t>0xffff888104e770c0</a:t>
            </a:r>
            <a:r>
              <a:rPr kumimoji="1" lang="en" altLang="zh-CN" sz="1100"/>
              <a:t> value:0x3000</a:t>
            </a:r>
          </a:p>
          <a:p>
            <a:r>
              <a:rPr kumimoji="1" lang="en" altLang="zh-CN" sz="1100"/>
              <a:t>             cat-78      [000] ...1. 13486.948450: ktime_get+0x4/0xa0 &lt;-submit_bio_noacct_nocheck+0x30/0x130 object:</a:t>
            </a:r>
            <a:r>
              <a:rPr kumimoji="1" lang="en" altLang="zh-CN" sz="1100" b="1">
                <a:solidFill>
                  <a:srgbClr val="FE7C3F"/>
                </a:solidFill>
              </a:rPr>
              <a:t>0xffff888104e770c0</a:t>
            </a:r>
            <a:r>
              <a:rPr kumimoji="1" lang="en" altLang="zh-CN" sz="1100"/>
              <a:t> value:0x3000</a:t>
            </a:r>
          </a:p>
          <a:p>
            <a:r>
              <a:rPr kumimoji="1" lang="en" altLang="zh-CN" sz="1100"/>
              <a:t>             cat-78      [000] ...1. 13486.948450: __submit_bio_noacct_mq+0x0/0xc0 &lt;-submit_bio_noacct_nocheck+0x122/0x130 object:</a:t>
            </a:r>
            <a:r>
              <a:rPr kumimoji="1" lang="en" altLang="zh-CN" sz="1100" b="1">
                <a:solidFill>
                  <a:srgbClr val="FE7C3F"/>
                </a:solidFill>
              </a:rPr>
              <a:t>0xffff888104e770c0</a:t>
            </a:r>
            <a:r>
              <a:rPr kumimoji="1" lang="en" altLang="zh-CN" sz="1100"/>
              <a:t> value:0x3000</a:t>
            </a:r>
          </a:p>
          <a:p>
            <a:r>
              <a:rPr kumimoji="1" lang="en" altLang="zh-CN" sz="1100"/>
              <a:t>             </a:t>
            </a:r>
          </a:p>
        </p:txBody>
      </p:sp>
    </p:spTree>
    <p:extLst>
      <p:ext uri="{BB962C8B-B14F-4D97-AF65-F5344CB8AC3E}">
        <p14:creationId xmlns:p14="http://schemas.microsoft.com/office/powerpoint/2010/main" val="488605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180F2-527C-3EBE-2133-01A93EEC629A}"/>
              </a:ext>
            </a:extLst>
          </p:cNvPr>
          <p:cNvSpPr>
            <a:spLocks noGrp="1"/>
          </p:cNvSpPr>
          <p:nvPr>
            <p:ph type="title"/>
          </p:nvPr>
        </p:nvSpPr>
        <p:spPr/>
        <p:txBody>
          <a:bodyPr/>
          <a:lstStyle/>
          <a:p>
            <a:r>
              <a:rPr kumimoji="1" lang="zh-CN" altLang="en-US" dirty="0">
                <a:solidFill>
                  <a:schemeClr val="accent1"/>
                </a:solidFill>
              </a:rPr>
              <a:t>向</a:t>
            </a:r>
            <a:r>
              <a:rPr kumimoji="1" lang="en-US" altLang="zh-CN" dirty="0">
                <a:solidFill>
                  <a:schemeClr val="accent1"/>
                </a:solidFill>
              </a:rPr>
              <a:t>linux</a:t>
            </a:r>
            <a:r>
              <a:rPr kumimoji="1" lang="zh-CN" altLang="en-US" dirty="0">
                <a:solidFill>
                  <a:schemeClr val="accent1"/>
                </a:solidFill>
              </a:rPr>
              <a:t>内核社区引入</a:t>
            </a:r>
            <a:r>
              <a:rPr kumimoji="1" lang="en-US" altLang="zh-CN" dirty="0">
                <a:solidFill>
                  <a:schemeClr val="accent1"/>
                </a:solidFill>
              </a:rPr>
              <a:t>objtrace</a:t>
            </a:r>
            <a:endParaRPr kumimoji="1" lang="zh-CN" altLang="en-US"/>
          </a:p>
        </p:txBody>
      </p:sp>
      <p:sp>
        <p:nvSpPr>
          <p:cNvPr id="3" name="灯片编号占位符 2">
            <a:extLst>
              <a:ext uri="{FF2B5EF4-FFF2-40B4-BE49-F238E27FC236}">
                <a16:creationId xmlns:a16="http://schemas.microsoft.com/office/drawing/2014/main" id="{B02F37B1-F9F6-CDAE-AC88-4E324D8015D5}"/>
              </a:ext>
            </a:extLst>
          </p:cNvPr>
          <p:cNvSpPr>
            <a:spLocks noGrp="1"/>
          </p:cNvSpPr>
          <p:nvPr>
            <p:ph type="sldNum" sz="quarter" idx="4"/>
          </p:nvPr>
        </p:nvSpPr>
        <p:spPr/>
        <p:txBody>
          <a:bodyPr/>
          <a:lstStyle/>
          <a:p>
            <a:fld id="{866D8E11-A83D-46AC-BA35-C493C365AC69}" type="slidenum">
              <a:rPr lang="en-US" smtClean="0"/>
              <a:pPr/>
              <a:t>11</a:t>
            </a:fld>
            <a:endParaRPr lang="en-US"/>
          </a:p>
        </p:txBody>
      </p:sp>
      <p:sp>
        <p:nvSpPr>
          <p:cNvPr id="4" name="文本框 3">
            <a:extLst>
              <a:ext uri="{FF2B5EF4-FFF2-40B4-BE49-F238E27FC236}">
                <a16:creationId xmlns:a16="http://schemas.microsoft.com/office/drawing/2014/main" id="{1B5D7A36-7893-E8C1-A8BE-8295081EF369}"/>
              </a:ext>
            </a:extLst>
          </p:cNvPr>
          <p:cNvSpPr txBox="1"/>
          <p:nvPr/>
        </p:nvSpPr>
        <p:spPr>
          <a:xfrm>
            <a:off x="2743200" y="1118011"/>
            <a:ext cx="3505200" cy="424860"/>
          </a:xfrm>
          <a:prstGeom prst="rect">
            <a:avLst/>
          </a:prstGeom>
          <a:noFill/>
        </p:spPr>
        <p:txBody>
          <a:bodyPr wrap="square" rtlCol="0">
            <a:spAutoFit/>
          </a:bodyPr>
          <a:lstStyle/>
          <a:p>
            <a:pPr>
              <a:lnSpc>
                <a:spcPct val="90000"/>
              </a:lnSpc>
              <a:spcBef>
                <a:spcPct val="0"/>
              </a:spcBef>
              <a:spcAft>
                <a:spcPts val="1000"/>
              </a:spcAft>
            </a:pPr>
            <a:r>
              <a:rPr kumimoji="1" lang="zh-CN" altLang="en-US" sz="2400">
                <a:solidFill>
                  <a:schemeClr val="accent1"/>
                </a:solidFill>
                <a:latin typeface="+mj-lt"/>
                <a:ea typeface="+mj-ea"/>
                <a:cs typeface="+mj-cs"/>
              </a:rPr>
              <a:t>跟踪</a:t>
            </a:r>
            <a:r>
              <a:rPr kumimoji="1" lang="en-US" altLang="zh-CN" sz="2400">
                <a:solidFill>
                  <a:schemeClr val="accent1"/>
                </a:solidFill>
                <a:latin typeface="+mj-lt"/>
                <a:ea typeface="+mj-ea"/>
                <a:cs typeface="+mj-cs"/>
              </a:rPr>
              <a:t>bio</a:t>
            </a:r>
            <a:r>
              <a:rPr kumimoji="1" lang="zh-CN" altLang="en-US" sz="2400">
                <a:solidFill>
                  <a:schemeClr val="accent1"/>
                </a:solidFill>
                <a:latin typeface="+mj-lt"/>
                <a:ea typeface="+mj-ea"/>
                <a:cs typeface="+mj-cs"/>
              </a:rPr>
              <a:t>的流动</a:t>
            </a:r>
          </a:p>
        </p:txBody>
      </p:sp>
      <p:sp>
        <p:nvSpPr>
          <p:cNvPr id="5" name="文本框 4">
            <a:extLst>
              <a:ext uri="{FF2B5EF4-FFF2-40B4-BE49-F238E27FC236}">
                <a16:creationId xmlns:a16="http://schemas.microsoft.com/office/drawing/2014/main" id="{135CBB1E-745D-EB34-6EA5-F2E1AEA13E9F}"/>
              </a:ext>
            </a:extLst>
          </p:cNvPr>
          <p:cNvSpPr txBox="1"/>
          <p:nvPr/>
        </p:nvSpPr>
        <p:spPr>
          <a:xfrm>
            <a:off x="152400" y="1447800"/>
            <a:ext cx="12649200" cy="4678204"/>
          </a:xfrm>
          <a:prstGeom prst="rect">
            <a:avLst/>
          </a:prstGeom>
          <a:noFill/>
        </p:spPr>
        <p:txBody>
          <a:bodyPr wrap="square" rtlCol="0">
            <a:spAutoFit/>
          </a:bodyPr>
          <a:lstStyle/>
          <a:p>
            <a:r>
              <a:rPr kumimoji="1" lang="en" altLang="zh-CN" sz="1100"/>
              <a:t>             cat-78      [000] ...1. 13486.948451: __submit_bio+0x0/0x130 &lt;-__submit_bio_noacct_mq+0x67/0xc0 object:</a:t>
            </a:r>
            <a:r>
              <a:rPr kumimoji="1" lang="en" altLang="zh-CN" sz="1100" b="1">
                <a:solidFill>
                  <a:srgbClr val="FE7C3F"/>
                </a:solidFill>
              </a:rPr>
              <a:t>0xffff888104e770c0</a:t>
            </a:r>
            <a:r>
              <a:rPr kumimoji="1" lang="en" altLang="zh-CN" sz="1100"/>
              <a:t> value:0x3000</a:t>
            </a:r>
          </a:p>
          <a:p>
            <a:r>
              <a:rPr kumimoji="1" lang="en" altLang="zh-CN" sz="1100"/>
              <a:t>             cat-78      [000] ...1. 13486.948451: blk_mq_submit_bio+0x4/0x370 &lt;-__submit_bio+0xba/0x130 object:</a:t>
            </a:r>
            <a:r>
              <a:rPr kumimoji="1" lang="en" altLang="zh-CN" sz="1100" b="1">
                <a:solidFill>
                  <a:srgbClr val="FE7C3F"/>
                </a:solidFill>
              </a:rPr>
              <a:t>0xffff888104e770c0</a:t>
            </a:r>
            <a:r>
              <a:rPr kumimoji="1" lang="en" altLang="zh-CN" sz="1100"/>
              <a:t> value:0x3000</a:t>
            </a:r>
          </a:p>
          <a:p>
            <a:r>
              <a:rPr kumimoji="1" lang="en" altLang="zh-CN" sz="1100"/>
              <a:t>             cat-78      [000] ...1. 13486.948451: __bio_split_to_limits+0x4/0x1d0 &lt;-blk_mq_submit_bio+0xd9/0x370 object:</a:t>
            </a:r>
            <a:r>
              <a:rPr kumimoji="1" lang="en" altLang="zh-CN" sz="1100" b="1">
                <a:solidFill>
                  <a:srgbClr val="FE7C3F"/>
                </a:solidFill>
              </a:rPr>
              <a:t>0xffff888104e770c0</a:t>
            </a:r>
            <a:r>
              <a:rPr kumimoji="1" lang="en" altLang="zh-CN" sz="1100"/>
              <a:t> value:0x3000</a:t>
            </a:r>
          </a:p>
          <a:p>
            <a:r>
              <a:rPr kumimoji="1" lang="en" altLang="zh-CN" sz="1100"/>
              <a:t>             cat-78      [000] ...1. 13486.948451: bio_split_rw+0x4/0x270 &lt;-__bio_split_to_limits+0xed/0x1d0 object:</a:t>
            </a:r>
            <a:r>
              <a:rPr kumimoji="1" lang="en" altLang="zh-CN" sz="1100" b="1">
                <a:solidFill>
                  <a:srgbClr val="FE7C3F"/>
                </a:solidFill>
              </a:rPr>
              <a:t>0xffff888104e770c0</a:t>
            </a:r>
            <a:r>
              <a:rPr kumimoji="1" lang="en" altLang="zh-CN" sz="1100"/>
              <a:t> value:0x3000</a:t>
            </a:r>
          </a:p>
          <a:p>
            <a:r>
              <a:rPr kumimoji="1" lang="en" altLang="zh-CN" sz="1100"/>
              <a:t>             cat-78      [000] ...1. 13486.948451: bio_set_ioprio+0x0/0x40 &lt;-blk_mq_submit_bio+0xed/0x370 object:</a:t>
            </a:r>
            <a:r>
              <a:rPr kumimoji="1" lang="en" altLang="zh-CN" sz="1100" b="1">
                <a:solidFill>
                  <a:srgbClr val="FE7C3F"/>
                </a:solidFill>
              </a:rPr>
              <a:t>0xffff888104e770c0</a:t>
            </a:r>
            <a:r>
              <a:rPr kumimoji="1" lang="en" altLang="zh-CN" sz="1100"/>
              <a:t> value:0x3000</a:t>
            </a:r>
          </a:p>
          <a:p>
            <a:r>
              <a:rPr kumimoji="1" lang="en" altLang="zh-CN" sz="1100"/>
              <a:t>             cat-78      [000] ...1. 13486.948451: blkcg_set_ioprio+0x4/0x40 &lt;-bio_set_ioprio+0x1b/0x40 object:</a:t>
            </a:r>
            <a:r>
              <a:rPr kumimoji="1" lang="en" altLang="zh-CN" sz="1100" b="1">
                <a:solidFill>
                  <a:srgbClr val="FE7C3F"/>
                </a:solidFill>
              </a:rPr>
              <a:t>0xffff888104e770c0</a:t>
            </a:r>
            <a:r>
              <a:rPr kumimoji="1" lang="en" altLang="zh-CN" sz="1100"/>
              <a:t> value:0x3000</a:t>
            </a:r>
          </a:p>
          <a:p>
            <a:r>
              <a:rPr kumimoji="1" lang="en" altLang="zh-CN" sz="1100"/>
              <a:t>             cat-78      [000] ...1. 13486.948452: ioprio_blkcg_from_bio+0x0/0x40 &lt;-blkcg_set_ioprio+0x12/0x40 object:</a:t>
            </a:r>
            <a:r>
              <a:rPr kumimoji="1" lang="en" altLang="zh-CN" sz="1100" b="1">
                <a:solidFill>
                  <a:srgbClr val="FE7C3F"/>
                </a:solidFill>
              </a:rPr>
              <a:t>0xffff888104e770c0</a:t>
            </a:r>
            <a:r>
              <a:rPr kumimoji="1" lang="en" altLang="zh-CN" sz="1100"/>
              <a:t> value:0x3000</a:t>
            </a:r>
          </a:p>
          <a:p>
            <a:r>
              <a:rPr kumimoji="1" lang="en" altLang="zh-CN" sz="1100"/>
              <a:t>             cat-78      [000] ...1. 13486.948529: </a:t>
            </a:r>
            <a:r>
              <a:rPr kumimoji="1" lang="en" altLang="zh-CN" sz="1100" b="1">
                <a:solidFill>
                  <a:srgbClr val="7030A0"/>
                </a:solidFill>
              </a:rPr>
              <a:t>blk_mq_get_new_requests+0x0/0x200 </a:t>
            </a:r>
            <a:r>
              <a:rPr kumimoji="1" lang="en" altLang="zh-CN" sz="1100"/>
              <a:t>&lt;-blk_mq_submit_bio+0x20b/0x370 object:</a:t>
            </a:r>
            <a:r>
              <a:rPr kumimoji="1" lang="en" altLang="zh-CN" sz="1100" b="1">
                <a:solidFill>
                  <a:srgbClr val="FE7C3F"/>
                </a:solidFill>
              </a:rPr>
              <a:t>0xffff888104e770c0</a:t>
            </a:r>
            <a:r>
              <a:rPr kumimoji="1" lang="en" altLang="zh-CN" sz="1100"/>
              <a:t> value:0x3000</a:t>
            </a:r>
          </a:p>
          <a:p>
            <a:r>
              <a:rPr kumimoji="1" lang="en" altLang="zh-CN" sz="1100"/>
              <a:t>             cat-78      [000] ...1. 13486.948530: __rcu_read_lock+0x4/0x20 &lt;-blk_mq_get_new_requests+0x5d/0x200 object:</a:t>
            </a:r>
            <a:r>
              <a:rPr kumimoji="1" lang="en" altLang="zh-CN" sz="1100" b="1">
                <a:solidFill>
                  <a:srgbClr val="FE7C3F"/>
                </a:solidFill>
              </a:rPr>
              <a:t>0xffff888104e770c0</a:t>
            </a:r>
            <a:r>
              <a:rPr kumimoji="1" lang="en" altLang="zh-CN" sz="1100"/>
              <a:t> value:0x3000</a:t>
            </a:r>
          </a:p>
          <a:p>
            <a:r>
              <a:rPr kumimoji="1" lang="en" altLang="zh-CN" sz="1100"/>
              <a:t>             cat-78      [000] ...1. 13486.948530: rcu_preempt_read_enter+0x0/0x30 &lt;-__rcu_read_lock+0xe/0x20 object:</a:t>
            </a:r>
            <a:r>
              <a:rPr kumimoji="1" lang="en" altLang="zh-CN" sz="1100" b="1">
                <a:solidFill>
                  <a:srgbClr val="FE7C3F"/>
                </a:solidFill>
              </a:rPr>
              <a:t>0xffff888104e770c0</a:t>
            </a:r>
            <a:r>
              <a:rPr kumimoji="1" lang="en" altLang="zh-CN" sz="1100"/>
              <a:t> value:0x3000</a:t>
            </a:r>
          </a:p>
          <a:p>
            <a:r>
              <a:rPr kumimoji="1" lang="en" altLang="zh-CN" sz="1100"/>
              <a:t>             cat-78      [000] ...1. 13486.948531: blk_mq_attempt_bio_merge+0x0/0x60 &lt;-blk_mq_get_new_requests+0xcf/0x200 object:</a:t>
            </a:r>
            <a:r>
              <a:rPr kumimoji="1" lang="en" altLang="zh-CN" sz="1100" b="1">
                <a:solidFill>
                  <a:srgbClr val="FE7C3F"/>
                </a:solidFill>
              </a:rPr>
              <a:t>0xffff888104e770c0</a:t>
            </a:r>
            <a:r>
              <a:rPr kumimoji="1" lang="en" altLang="zh-CN" sz="1100"/>
              <a:t> value:0x3000</a:t>
            </a:r>
          </a:p>
          <a:p>
            <a:r>
              <a:rPr kumimoji="1" lang="en" altLang="zh-CN" sz="1100"/>
              <a:t>             cat-78      [000] ...1. 13486.948531: blk_attempt_plug_merge+0x4/0xa0 &lt;-blk_mq_attempt_bio_merge+0x3b/0x60 object:</a:t>
            </a:r>
            <a:r>
              <a:rPr kumimoji="1" lang="en" altLang="zh-CN" sz="1100" b="1">
                <a:solidFill>
                  <a:srgbClr val="FE7C3F"/>
                </a:solidFill>
              </a:rPr>
              <a:t>0xffff888104e770c0</a:t>
            </a:r>
            <a:r>
              <a:rPr kumimoji="1" lang="en" altLang="zh-CN" sz="1100"/>
              <a:t> value:0x3000</a:t>
            </a:r>
          </a:p>
          <a:p>
            <a:r>
              <a:rPr kumimoji="1" lang="en" altLang="zh-CN" sz="1100"/>
              <a:t>             cat-78      [000] ...1. 13486.948531: blk_mq_sched_bio_merge+0x4/0xf0 &lt;-blk_mq_attempt_bio_merge+0x4d/0x60 object:</a:t>
            </a:r>
            <a:r>
              <a:rPr kumimoji="1" lang="en" altLang="zh-CN" sz="1100" b="1">
                <a:solidFill>
                  <a:srgbClr val="FE7C3F"/>
                </a:solidFill>
              </a:rPr>
              <a:t>0xffff888104e770c0</a:t>
            </a:r>
            <a:r>
              <a:rPr kumimoji="1" lang="en" altLang="zh-CN" sz="1100"/>
              <a:t> value:0x3000</a:t>
            </a:r>
          </a:p>
          <a:p>
            <a:r>
              <a:rPr kumimoji="1" lang="en" altLang="zh-CN" sz="1100"/>
              <a:t>             cat-78      [000] ...1. 13486.948531: blk_mq_sched_bio_merge+0x4/0xf0 &lt;-blk_mq_attempt_bio_merge+0x4d/0x60 object:</a:t>
            </a:r>
            <a:r>
              <a:rPr kumimoji="1" lang="en" altLang="zh-CN" sz="1100" b="1">
                <a:solidFill>
                  <a:srgbClr val="FE7C3F"/>
                </a:solidFill>
              </a:rPr>
              <a:t>0xffff888104e770c0</a:t>
            </a:r>
            <a:r>
              <a:rPr kumimoji="1" lang="en" altLang="zh-CN" sz="1100"/>
              <a:t> value:0x3000</a:t>
            </a:r>
          </a:p>
          <a:p>
            <a:r>
              <a:rPr kumimoji="1" lang="en" altLang="zh-CN" sz="1100"/>
              <a:t>             cat-78      [000] ...1. 13486.948532</a:t>
            </a:r>
            <a:r>
              <a:rPr kumimoji="1" lang="en" altLang="zh-CN" sz="1100" b="1">
                <a:solidFill>
                  <a:srgbClr val="7030A0"/>
                </a:solidFill>
              </a:rPr>
              <a:t>: dd_bio_merge+0x4/0xa0 </a:t>
            </a:r>
            <a:r>
              <a:rPr kumimoji="1" lang="en" altLang="zh-CN" sz="1100"/>
              <a:t>&lt;-blk_mq_sched_bio_merge+0x31/0xf0 object:</a:t>
            </a:r>
            <a:r>
              <a:rPr kumimoji="1" lang="en" altLang="zh-CN" sz="1100" b="1">
                <a:solidFill>
                  <a:srgbClr val="FE7C3F"/>
                </a:solidFill>
              </a:rPr>
              <a:t>0xffff888104e770c0</a:t>
            </a:r>
            <a:r>
              <a:rPr kumimoji="1" lang="en" altLang="zh-CN" sz="1100"/>
              <a:t> value:0x3000</a:t>
            </a:r>
          </a:p>
          <a:p>
            <a:r>
              <a:rPr kumimoji="1" lang="en" altLang="zh-CN" sz="1100"/>
              <a:t>             cat-78      [000] ...1. 13486.948533: dd_bio_merge+0x4/0xa0 &lt;-blk_mq_sched_bio_merge+0x31/0xf0 object:</a:t>
            </a:r>
            <a:r>
              <a:rPr kumimoji="1" lang="en" altLang="zh-CN" sz="1100" b="1">
                <a:solidFill>
                  <a:srgbClr val="FE7C3F"/>
                </a:solidFill>
              </a:rPr>
              <a:t>0xffff888104e770c0</a:t>
            </a:r>
            <a:r>
              <a:rPr kumimoji="1" lang="en" altLang="zh-CN" sz="1100"/>
              <a:t> value:0x3000</a:t>
            </a:r>
          </a:p>
          <a:p>
            <a:r>
              <a:rPr kumimoji="1" lang="en" altLang="zh-CN" sz="1100"/>
              <a:t>             cat-78      [000] ...1. 13486.948533: _raw_spin_lock+0x4/0x40 &lt;-dd_bio_merge+0x4b/0xa0 object:</a:t>
            </a:r>
            <a:r>
              <a:rPr kumimoji="1" lang="en" altLang="zh-CN" sz="1100" b="1">
                <a:solidFill>
                  <a:srgbClr val="FE7C3F"/>
                </a:solidFill>
              </a:rPr>
              <a:t>0xffff888104e770c0</a:t>
            </a:r>
            <a:r>
              <a:rPr kumimoji="1" lang="en" altLang="zh-CN" sz="1100"/>
              <a:t> value:0x3000</a:t>
            </a:r>
          </a:p>
          <a:p>
            <a:r>
              <a:rPr kumimoji="1" lang="en" altLang="zh-CN" sz="1100"/>
              <a:t>             cat-78      [000] ...1. 13486.948533: _raw_spin_lock+0x4/0x40 &lt;-dd_bio_merge+0x4b/0xa0 object:</a:t>
            </a:r>
            <a:r>
              <a:rPr kumimoji="1" lang="en" altLang="zh-CN" sz="1100" b="1">
                <a:solidFill>
                  <a:srgbClr val="FE7C3F"/>
                </a:solidFill>
              </a:rPr>
              <a:t>0xffff888104e770c0</a:t>
            </a:r>
            <a:r>
              <a:rPr kumimoji="1" lang="en" altLang="zh-CN" sz="1100"/>
              <a:t> value:0x3000</a:t>
            </a:r>
          </a:p>
          <a:p>
            <a:r>
              <a:rPr kumimoji="1" lang="en" altLang="zh-CN" sz="1100"/>
              <a:t>             cat-78      [000] ...2. 13486.948533: blk_mq_sched_try_merge+0x4/0x1c0 &lt;-dd_bio_merge+0x5c/0xa0 object:</a:t>
            </a:r>
            <a:r>
              <a:rPr kumimoji="1" lang="en" altLang="zh-CN" sz="1100" b="1">
                <a:solidFill>
                  <a:srgbClr val="FE7C3F"/>
                </a:solidFill>
              </a:rPr>
              <a:t>0xffff888104e770c0</a:t>
            </a:r>
            <a:r>
              <a:rPr kumimoji="1" lang="en" altLang="zh-CN" sz="1100"/>
              <a:t> value:0x3000</a:t>
            </a:r>
          </a:p>
          <a:p>
            <a:r>
              <a:rPr kumimoji="1" lang="en" altLang="zh-CN" sz="1100"/>
              <a:t>             cat-78      [000] ...2. 13486.948533: blk_mq_sched_try_merge+0x4/0x1c0 &lt;-dd_bio_merge+0x5c/0xa0 object:</a:t>
            </a:r>
            <a:r>
              <a:rPr kumimoji="1" lang="en" altLang="zh-CN" sz="1100" b="1">
                <a:solidFill>
                  <a:srgbClr val="FE7C3F"/>
                </a:solidFill>
              </a:rPr>
              <a:t>0xffff888104e770c0</a:t>
            </a:r>
            <a:r>
              <a:rPr kumimoji="1" lang="en" altLang="zh-CN" sz="1100"/>
              <a:t> value:0x3000</a:t>
            </a:r>
          </a:p>
          <a:p>
            <a:r>
              <a:rPr kumimoji="1" lang="en" altLang="zh-CN" sz="1100"/>
              <a:t>             cat-78      [000] ...2. 13486.948533: elv_merge+0x4/0x100 &lt;-blk_mq_sched_try_merge+0x3c/0x1c0 object:</a:t>
            </a:r>
            <a:r>
              <a:rPr kumimoji="1" lang="en" altLang="zh-CN" sz="1100" b="1">
                <a:solidFill>
                  <a:srgbClr val="FE7C3F"/>
                </a:solidFill>
              </a:rPr>
              <a:t>0xffff888104e770c0</a:t>
            </a:r>
            <a:r>
              <a:rPr kumimoji="1" lang="en" altLang="zh-CN" sz="1100"/>
              <a:t> value:0x3000</a:t>
            </a:r>
          </a:p>
          <a:p>
            <a:r>
              <a:rPr kumimoji="1" lang="en" altLang="zh-CN" sz="1100"/>
              <a:t>             cat-78      [000] ...2. 13486.948533: elv_merge+0x4/0x100 &lt;-blk_mq_sched_try_merge+0x3c/0x1c0 object:</a:t>
            </a:r>
            <a:r>
              <a:rPr kumimoji="1" lang="en" altLang="zh-CN" sz="1100" b="1">
                <a:solidFill>
                  <a:srgbClr val="FE7C3F"/>
                </a:solidFill>
              </a:rPr>
              <a:t>0xffff888104e770c0</a:t>
            </a:r>
            <a:r>
              <a:rPr kumimoji="1" lang="en" altLang="zh-CN" sz="1100"/>
              <a:t> value:0x3000</a:t>
            </a:r>
          </a:p>
          <a:p>
            <a:r>
              <a:rPr kumimoji="1" lang="en" altLang="zh-CN" sz="1100"/>
              <a:t>             cat-78      [000] ...2. 13486.948533: elv_rqhash_find+0x4/0x130 &lt;-elv_merge+0x69/0x100 object:</a:t>
            </a:r>
            <a:r>
              <a:rPr kumimoji="1" lang="en" altLang="zh-CN" sz="1100" b="1">
                <a:solidFill>
                  <a:srgbClr val="FE7C3F"/>
                </a:solidFill>
              </a:rPr>
              <a:t>0xffff888104e770c0</a:t>
            </a:r>
            <a:r>
              <a:rPr kumimoji="1" lang="en" altLang="zh-CN" sz="1100"/>
              <a:t> value:0x3000</a:t>
            </a:r>
          </a:p>
          <a:p>
            <a:r>
              <a:rPr kumimoji="1" lang="en" altLang="zh-CN" sz="1100"/>
              <a:t>             cat-78      [000] ...2. 13486.948533: elv_rqhash_find+0x4/0x130 &lt;-elv_merge+0x69/0x100 object:</a:t>
            </a:r>
            <a:r>
              <a:rPr kumimoji="1" lang="en" altLang="zh-CN" sz="1100" b="1">
                <a:solidFill>
                  <a:srgbClr val="FE7C3F"/>
                </a:solidFill>
              </a:rPr>
              <a:t>0xffff888104e770c0</a:t>
            </a:r>
            <a:r>
              <a:rPr kumimoji="1" lang="en" altLang="zh-CN" sz="1100"/>
              <a:t> value:0x3000</a:t>
            </a:r>
          </a:p>
          <a:p>
            <a:r>
              <a:rPr kumimoji="1" lang="en" altLang="zh-CN" sz="1100"/>
              <a:t>             cat-78      [000] ...2. 13486.948534: </a:t>
            </a:r>
            <a:r>
              <a:rPr kumimoji="1" lang="en" altLang="zh-CN" sz="1100" b="1">
                <a:solidFill>
                  <a:srgbClr val="7030A0"/>
                </a:solidFill>
              </a:rPr>
              <a:t>dd_request_merge+0x4/0xe0 </a:t>
            </a:r>
            <a:r>
              <a:rPr kumimoji="1" lang="en" altLang="zh-CN" sz="1100"/>
              <a:t>&lt;-elv_merge+0xda/0x100 object:</a:t>
            </a:r>
            <a:r>
              <a:rPr kumimoji="1" lang="en" altLang="zh-CN" sz="1100" b="1">
                <a:solidFill>
                  <a:srgbClr val="FE7C3F"/>
                </a:solidFill>
              </a:rPr>
              <a:t>0xffff888104e770c0</a:t>
            </a:r>
            <a:r>
              <a:rPr kumimoji="1" lang="en" altLang="zh-CN" sz="1100"/>
              <a:t> value:0x3000</a:t>
            </a:r>
          </a:p>
          <a:p>
            <a:r>
              <a:rPr kumimoji="1" lang="en" altLang="zh-CN" sz="1100"/>
              <a:t>             cat-78      [000] ...2. 13486.948534: dd_request_merge+0x4/0xe0 &lt;-elv_merge+0xda/0x100 object:</a:t>
            </a:r>
            <a:r>
              <a:rPr kumimoji="1" lang="en" altLang="zh-CN" sz="1100" b="1">
                <a:solidFill>
                  <a:srgbClr val="FE7C3F"/>
                </a:solidFill>
              </a:rPr>
              <a:t>0xffff888104e770c0</a:t>
            </a:r>
            <a:r>
              <a:rPr kumimoji="1" lang="en" altLang="zh-CN" sz="1100"/>
              <a:t> value:0x3000</a:t>
            </a:r>
          </a:p>
          <a:p>
            <a:endParaRPr kumimoji="1" lang="zh-CN" altLang="en-US" sz="1200"/>
          </a:p>
        </p:txBody>
      </p:sp>
    </p:spTree>
    <p:extLst>
      <p:ext uri="{BB962C8B-B14F-4D97-AF65-F5344CB8AC3E}">
        <p14:creationId xmlns:p14="http://schemas.microsoft.com/office/powerpoint/2010/main" val="2349624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180F2-527C-3EBE-2133-01A93EEC629A}"/>
              </a:ext>
            </a:extLst>
          </p:cNvPr>
          <p:cNvSpPr>
            <a:spLocks noGrp="1"/>
          </p:cNvSpPr>
          <p:nvPr>
            <p:ph type="title"/>
          </p:nvPr>
        </p:nvSpPr>
        <p:spPr/>
        <p:txBody>
          <a:bodyPr/>
          <a:lstStyle/>
          <a:p>
            <a:r>
              <a:rPr kumimoji="1" lang="zh-CN" altLang="en-US" dirty="0">
                <a:solidFill>
                  <a:schemeClr val="accent1"/>
                </a:solidFill>
              </a:rPr>
              <a:t>向</a:t>
            </a:r>
            <a:r>
              <a:rPr kumimoji="1" lang="en-US" altLang="zh-CN" dirty="0">
                <a:solidFill>
                  <a:schemeClr val="accent1"/>
                </a:solidFill>
              </a:rPr>
              <a:t>linux</a:t>
            </a:r>
            <a:r>
              <a:rPr kumimoji="1" lang="zh-CN" altLang="en-US" dirty="0">
                <a:solidFill>
                  <a:schemeClr val="accent1"/>
                </a:solidFill>
              </a:rPr>
              <a:t>内核社区引入</a:t>
            </a:r>
            <a:r>
              <a:rPr kumimoji="1" lang="en-US" altLang="zh-CN" dirty="0">
                <a:solidFill>
                  <a:schemeClr val="accent1"/>
                </a:solidFill>
              </a:rPr>
              <a:t>objtrace</a:t>
            </a:r>
            <a:endParaRPr kumimoji="1" lang="zh-CN" altLang="en-US"/>
          </a:p>
        </p:txBody>
      </p:sp>
      <p:sp>
        <p:nvSpPr>
          <p:cNvPr id="3" name="灯片编号占位符 2">
            <a:extLst>
              <a:ext uri="{FF2B5EF4-FFF2-40B4-BE49-F238E27FC236}">
                <a16:creationId xmlns:a16="http://schemas.microsoft.com/office/drawing/2014/main" id="{B02F37B1-F9F6-CDAE-AC88-4E324D8015D5}"/>
              </a:ext>
            </a:extLst>
          </p:cNvPr>
          <p:cNvSpPr>
            <a:spLocks noGrp="1"/>
          </p:cNvSpPr>
          <p:nvPr>
            <p:ph type="sldNum" sz="quarter" idx="4"/>
          </p:nvPr>
        </p:nvSpPr>
        <p:spPr/>
        <p:txBody>
          <a:bodyPr/>
          <a:lstStyle/>
          <a:p>
            <a:fld id="{866D8E11-A83D-46AC-BA35-C493C365AC69}" type="slidenum">
              <a:rPr lang="en-US" smtClean="0"/>
              <a:pPr/>
              <a:t>12</a:t>
            </a:fld>
            <a:endParaRPr lang="en-US"/>
          </a:p>
        </p:txBody>
      </p:sp>
      <p:sp>
        <p:nvSpPr>
          <p:cNvPr id="4" name="文本框 3">
            <a:extLst>
              <a:ext uri="{FF2B5EF4-FFF2-40B4-BE49-F238E27FC236}">
                <a16:creationId xmlns:a16="http://schemas.microsoft.com/office/drawing/2014/main" id="{1B5D7A36-7893-E8C1-A8BE-8295081EF369}"/>
              </a:ext>
            </a:extLst>
          </p:cNvPr>
          <p:cNvSpPr txBox="1"/>
          <p:nvPr/>
        </p:nvSpPr>
        <p:spPr>
          <a:xfrm>
            <a:off x="2743200" y="1118011"/>
            <a:ext cx="3505200" cy="424860"/>
          </a:xfrm>
          <a:prstGeom prst="rect">
            <a:avLst/>
          </a:prstGeom>
          <a:noFill/>
        </p:spPr>
        <p:txBody>
          <a:bodyPr wrap="square" rtlCol="0">
            <a:spAutoFit/>
          </a:bodyPr>
          <a:lstStyle/>
          <a:p>
            <a:pPr>
              <a:lnSpc>
                <a:spcPct val="90000"/>
              </a:lnSpc>
              <a:spcBef>
                <a:spcPct val="0"/>
              </a:spcBef>
              <a:spcAft>
                <a:spcPts val="1000"/>
              </a:spcAft>
            </a:pPr>
            <a:r>
              <a:rPr kumimoji="1" lang="zh-CN" altLang="en-US" sz="2400">
                <a:solidFill>
                  <a:schemeClr val="accent1"/>
                </a:solidFill>
                <a:latin typeface="+mj-lt"/>
                <a:ea typeface="+mj-ea"/>
                <a:cs typeface="+mj-cs"/>
              </a:rPr>
              <a:t>跟踪</a:t>
            </a:r>
            <a:r>
              <a:rPr kumimoji="1" lang="en-US" altLang="zh-CN" sz="2400">
                <a:solidFill>
                  <a:schemeClr val="accent1"/>
                </a:solidFill>
                <a:latin typeface="+mj-lt"/>
                <a:ea typeface="+mj-ea"/>
                <a:cs typeface="+mj-cs"/>
              </a:rPr>
              <a:t>bio</a:t>
            </a:r>
            <a:r>
              <a:rPr kumimoji="1" lang="zh-CN" altLang="en-US" sz="2400">
                <a:solidFill>
                  <a:schemeClr val="accent1"/>
                </a:solidFill>
                <a:latin typeface="+mj-lt"/>
                <a:ea typeface="+mj-ea"/>
                <a:cs typeface="+mj-cs"/>
              </a:rPr>
              <a:t>的流动</a:t>
            </a:r>
          </a:p>
        </p:txBody>
      </p:sp>
      <p:sp>
        <p:nvSpPr>
          <p:cNvPr id="5" name="文本框 4">
            <a:extLst>
              <a:ext uri="{FF2B5EF4-FFF2-40B4-BE49-F238E27FC236}">
                <a16:creationId xmlns:a16="http://schemas.microsoft.com/office/drawing/2014/main" id="{135CBB1E-745D-EB34-6EA5-F2E1AEA13E9F}"/>
              </a:ext>
            </a:extLst>
          </p:cNvPr>
          <p:cNvSpPr txBox="1"/>
          <p:nvPr/>
        </p:nvSpPr>
        <p:spPr>
          <a:xfrm>
            <a:off x="152400" y="1447800"/>
            <a:ext cx="12649200" cy="5016758"/>
          </a:xfrm>
          <a:prstGeom prst="rect">
            <a:avLst/>
          </a:prstGeom>
          <a:noFill/>
        </p:spPr>
        <p:txBody>
          <a:bodyPr wrap="square" rtlCol="0">
            <a:spAutoFit/>
          </a:bodyPr>
          <a:lstStyle/>
          <a:p>
            <a:r>
              <a:rPr kumimoji="1" lang="en" altLang="zh-CN" sz="1100"/>
              <a:t>             cat-78      [000] ...2. 13486.948534: elv_rb_find+0x4/0x40 &lt;-dd_request_merge+0x74/0xe0 object:</a:t>
            </a:r>
            <a:r>
              <a:rPr kumimoji="1" lang="en" altLang="zh-CN" sz="1100" b="1">
                <a:solidFill>
                  <a:srgbClr val="FE7C3F"/>
                </a:solidFill>
              </a:rPr>
              <a:t>0xffff888104e770c0</a:t>
            </a:r>
            <a:r>
              <a:rPr kumimoji="1" lang="en" altLang="zh-CN" sz="1100"/>
              <a:t> value:0x3000</a:t>
            </a:r>
          </a:p>
          <a:p>
            <a:r>
              <a:rPr kumimoji="1" lang="en" altLang="zh-CN" sz="1100"/>
              <a:t>             cat-78      [000] ...2. 13486.948534: _raw_spin_unlock+0x4/0x30 &lt;-dd_bio_merge+0x66/0xa0 object:</a:t>
            </a:r>
            <a:r>
              <a:rPr kumimoji="1" lang="en" altLang="zh-CN" sz="1100" b="1">
                <a:solidFill>
                  <a:srgbClr val="FE7C3F"/>
                </a:solidFill>
              </a:rPr>
              <a:t>0xffff888104e770c0</a:t>
            </a:r>
            <a:r>
              <a:rPr kumimoji="1" lang="en" altLang="zh-CN" sz="1100"/>
              <a:t> value:0x3000</a:t>
            </a:r>
          </a:p>
          <a:p>
            <a:r>
              <a:rPr kumimoji="1" lang="en" altLang="zh-CN" sz="1100"/>
              <a:t>             cat-78      [000] ...1. 13486.948534: __rq_qos_throttle+0x4/0x40 &lt;-blk_mq_get_new_requests+0xf0/0x200 object:</a:t>
            </a:r>
            <a:r>
              <a:rPr kumimoji="1" lang="en" altLang="zh-CN" sz="1100" b="1">
                <a:solidFill>
                  <a:srgbClr val="FE7C3F"/>
                </a:solidFill>
              </a:rPr>
              <a:t>0xffff888104e770c0</a:t>
            </a:r>
            <a:r>
              <a:rPr kumimoji="1" lang="en" altLang="zh-CN" sz="1100"/>
              <a:t> value:0x3000</a:t>
            </a:r>
          </a:p>
          <a:p>
            <a:r>
              <a:rPr kumimoji="1" lang="en" altLang="zh-CN" sz="1100"/>
              <a:t>             cat-78      [000] ...1. 13486.948534: __rq_qos_throttle+0x4/0x40 &lt;-blk_mq_get_new_requests+0xf0/0x200 object:</a:t>
            </a:r>
            <a:r>
              <a:rPr kumimoji="1" lang="en" altLang="zh-CN" sz="1100" b="1">
                <a:solidFill>
                  <a:srgbClr val="FE7C3F"/>
                </a:solidFill>
              </a:rPr>
              <a:t>0xffff888104e770c0</a:t>
            </a:r>
            <a:r>
              <a:rPr kumimoji="1" lang="en" altLang="zh-CN" sz="1100"/>
              <a:t> value:0x3000</a:t>
            </a:r>
          </a:p>
          <a:p>
            <a:r>
              <a:rPr kumimoji="1" lang="en" altLang="zh-CN" sz="1100"/>
              <a:t>             cat-78      [000] ...1. 13486.948536: blkcg_iolatency_throttle+0x4/0xb0 &lt;-__rq_qos_throttle+0x2f/0x40 object:</a:t>
            </a:r>
            <a:r>
              <a:rPr kumimoji="1" lang="en" altLang="zh-CN" sz="1100" b="1">
                <a:solidFill>
                  <a:srgbClr val="FE7C3F"/>
                </a:solidFill>
              </a:rPr>
              <a:t>0xffff888104e770c0</a:t>
            </a:r>
            <a:r>
              <a:rPr kumimoji="1" lang="en" altLang="zh-CN" sz="1100"/>
              <a:t> value:0x3000</a:t>
            </a:r>
          </a:p>
          <a:p>
            <a:r>
              <a:rPr kumimoji="1" lang="en" altLang="zh-CN" sz="1100"/>
              <a:t>             cat-78      [000] ...1. 13486.948536: blkcg_iolatency_throttle+0x4/0xb0 &lt;-__rq_qos_throttle+0x2f/0x40 object:</a:t>
            </a:r>
            <a:r>
              <a:rPr kumimoji="1" lang="en" altLang="zh-CN" sz="1100" b="1">
                <a:solidFill>
                  <a:srgbClr val="FE7C3F"/>
                </a:solidFill>
              </a:rPr>
              <a:t>0xffff888104e770c0</a:t>
            </a:r>
            <a:r>
              <a:rPr kumimoji="1" lang="en" altLang="zh-CN" sz="1100"/>
              <a:t> value:0x3000</a:t>
            </a:r>
          </a:p>
          <a:p>
            <a:r>
              <a:rPr kumimoji="1" lang="en" altLang="zh-CN" sz="1100"/>
              <a:t>             cat-78      [000] ...1. 13486.948536: __blk_mq_alloc_requests+0x0/0x180 &lt;-blk_mq_get_new_requests+0x118/0x200 object:</a:t>
            </a:r>
            <a:r>
              <a:rPr kumimoji="1" lang="en" altLang="zh-CN" sz="1100" b="1">
                <a:solidFill>
                  <a:srgbClr val="FE7C3F"/>
                </a:solidFill>
              </a:rPr>
              <a:t>0xffff888104e770c0</a:t>
            </a:r>
            <a:r>
              <a:rPr kumimoji="1" lang="en" altLang="zh-CN" sz="1100"/>
              <a:t> value:0x300</a:t>
            </a:r>
          </a:p>
          <a:p>
            <a:r>
              <a:rPr kumimoji="1" lang="en" altLang="zh-CN" sz="1100"/>
              <a:t>             cat-78      [000] ...1. 13486.948536: __blk_mq_alloc_requests+0x0/0x180 &lt;-blk_mq_get_new_requests+0x118/0x200 object:</a:t>
            </a:r>
            <a:r>
              <a:rPr kumimoji="1" lang="en" altLang="zh-CN" sz="1100" b="1">
                <a:solidFill>
                  <a:srgbClr val="FE7C3F"/>
                </a:solidFill>
              </a:rPr>
              <a:t>0xffff888104e770c0</a:t>
            </a:r>
            <a:r>
              <a:rPr kumimoji="1" lang="en" altLang="zh-CN" sz="1100"/>
              <a:t> value:0x300</a:t>
            </a:r>
          </a:p>
          <a:p>
            <a:r>
              <a:rPr kumimoji="1" lang="en" altLang="zh-CN" sz="1100"/>
              <a:t>             cat-78      [000] ...1. 13486.948536: dd_limit_depth+0x4/0x50 &lt;-__blk_mq_alloc_requests+0x7a/0x180 object:</a:t>
            </a:r>
            <a:r>
              <a:rPr kumimoji="1" lang="en" altLang="zh-CN" sz="1100" b="1">
                <a:solidFill>
                  <a:srgbClr val="FE7C3F"/>
                </a:solidFill>
              </a:rPr>
              <a:t>0xffff888104e770c0</a:t>
            </a:r>
            <a:r>
              <a:rPr kumimoji="1" lang="en" altLang="zh-CN" sz="1100"/>
              <a:t> value:0x3000</a:t>
            </a:r>
          </a:p>
          <a:p>
            <a:r>
              <a:rPr kumimoji="1" lang="en" altLang="zh-CN" sz="1100"/>
              <a:t>             cat-78      [000] ...1. 13486.948536: blk_mq_get_tag+0x4/0x2a0 &lt;-__blk_mq_alloc_requests+0xd9/0x180 object:</a:t>
            </a:r>
            <a:r>
              <a:rPr kumimoji="1" lang="en" altLang="zh-CN" sz="1100" b="1">
                <a:solidFill>
                  <a:srgbClr val="FE7C3F"/>
                </a:solidFill>
              </a:rPr>
              <a:t>0xffff888104e770c0</a:t>
            </a:r>
            <a:r>
              <a:rPr kumimoji="1" lang="en" altLang="zh-CN" sz="1100"/>
              <a:t> value:0x3000</a:t>
            </a:r>
          </a:p>
          <a:p>
            <a:r>
              <a:rPr kumimoji="1" lang="en" altLang="zh-CN" sz="1100"/>
              <a:t>             cat-78      [000] ...1. 13486.948539: __blk_mq_get_tag+0x0/0x110 &lt;-blk_mq_get_tag+0xb6/0x2a0 object:</a:t>
            </a:r>
            <a:r>
              <a:rPr kumimoji="1" lang="en" altLang="zh-CN" sz="1100" b="1">
                <a:solidFill>
                  <a:srgbClr val="FE7C3F"/>
                </a:solidFill>
              </a:rPr>
              <a:t>0xffff888104e770c0</a:t>
            </a:r>
            <a:r>
              <a:rPr kumimoji="1" lang="en" altLang="zh-CN" sz="1100"/>
              <a:t> value:0x3000</a:t>
            </a:r>
          </a:p>
          <a:p>
            <a:r>
              <a:rPr kumimoji="1" lang="en" altLang="zh-CN" sz="1100"/>
              <a:t>             cat-78      [000] ...1. 13486.948542: __rq_qos_track+0x4/0x50 &lt;-blk_mq_submit_bio+0x264/0x370 object:</a:t>
            </a:r>
            <a:r>
              <a:rPr kumimoji="1" lang="en" altLang="zh-CN" sz="1100" b="1">
                <a:solidFill>
                  <a:srgbClr val="FE7C3F"/>
                </a:solidFill>
              </a:rPr>
              <a:t>0xffff888104e770c0</a:t>
            </a:r>
            <a:r>
              <a:rPr kumimoji="1" lang="en" altLang="zh-CN" sz="1100"/>
              <a:t> value:0x3000</a:t>
            </a:r>
          </a:p>
          <a:p>
            <a:r>
              <a:rPr kumimoji="1" lang="en" altLang="zh-CN" sz="1100"/>
              <a:t>             cat-78      [000] ...1. 13486.948542: blk_mq_bio_to_request+0x0/0x70 &lt;-blk_mq_submit_bio+0x273/0x370 object:</a:t>
            </a:r>
            <a:r>
              <a:rPr kumimoji="1" lang="en" altLang="zh-CN" sz="1100" b="1">
                <a:solidFill>
                  <a:srgbClr val="FE7C3F"/>
                </a:solidFill>
              </a:rPr>
              <a:t>0xffff888104e770c0</a:t>
            </a:r>
            <a:r>
              <a:rPr kumimoji="1" lang="en" altLang="zh-CN" sz="1100"/>
              <a:t> value:0x3000</a:t>
            </a:r>
          </a:p>
          <a:p>
            <a:r>
              <a:rPr kumimoji="1" lang="en" altLang="zh-CN" sz="1100"/>
              <a:t>             cat-78      [000] ...1. 13486.948542: __blk_account_io_start+0x0/0x60 &lt;-blk_mq_bio_to_request+0x67/0x70 object:</a:t>
            </a:r>
            <a:r>
              <a:rPr kumimoji="1" lang="en" altLang="zh-CN" sz="1100" b="1">
                <a:solidFill>
                  <a:srgbClr val="FE7C3F"/>
                </a:solidFill>
              </a:rPr>
              <a:t>0xffff888104e770c0</a:t>
            </a:r>
            <a:r>
              <a:rPr kumimoji="1" lang="en" altLang="zh-CN" sz="1100"/>
              <a:t> value:0x3000</a:t>
            </a:r>
          </a:p>
          <a:p>
            <a:r>
              <a:rPr kumimoji="1" lang="en" altLang="zh-CN" sz="1100"/>
              <a:t>             cat-78      [000] ...1. 13486.948549: __blk_bios_map_sg+0x0/0x2e0 &lt;-__blk_rq_map_sg+0x32/0xe0 object:</a:t>
            </a:r>
            <a:r>
              <a:rPr kumimoji="1" lang="en" altLang="zh-CN" sz="1100" b="1">
                <a:solidFill>
                  <a:srgbClr val="FE7C3F"/>
                </a:solidFill>
              </a:rPr>
              <a:t>0xffff888104e770c0</a:t>
            </a:r>
            <a:r>
              <a:rPr kumimoji="1" lang="en" altLang="zh-CN" sz="1100"/>
              <a:t> value:</a:t>
            </a:r>
            <a:r>
              <a:rPr kumimoji="1" lang="en" altLang="zh-CN" sz="1100" b="1">
                <a:solidFill>
                  <a:srgbClr val="7030A0"/>
                </a:solidFill>
              </a:rPr>
              <a:t>0x3000</a:t>
            </a:r>
          </a:p>
          <a:p>
            <a:r>
              <a:rPr kumimoji="1" lang="en" altLang="zh-CN" sz="1100"/>
              <a:t>          &lt;idle&gt;-0       [000] d.h3. 13486.949069: req_bio_endio+0x0/0x80 &lt;-blk_update_request+0x12f/0x350 object:</a:t>
            </a:r>
            <a:r>
              <a:rPr kumimoji="1" lang="en" altLang="zh-CN" sz="1100" b="1">
                <a:solidFill>
                  <a:srgbClr val="FE7C3F"/>
                </a:solidFill>
              </a:rPr>
              <a:t>0xffff888104e770c0</a:t>
            </a:r>
            <a:r>
              <a:rPr kumimoji="1" lang="en" altLang="zh-CN" sz="1100"/>
              <a:t> value:</a:t>
            </a:r>
            <a:r>
              <a:rPr kumimoji="1" lang="en" altLang="zh-CN" sz="1100" b="1">
                <a:solidFill>
                  <a:srgbClr val="7030A0"/>
                </a:solidFill>
              </a:rPr>
              <a:t>0x3000</a:t>
            </a:r>
          </a:p>
          <a:p>
            <a:r>
              <a:rPr kumimoji="1" lang="en" altLang="zh-CN" sz="1100" b="1">
                <a:solidFill>
                  <a:srgbClr val="7030A0"/>
                </a:solidFill>
              </a:rPr>
              <a:t>         &lt;idle&gt;-0       [000] d.h3. 13486.949069: bio_endio+0x4/0x110 &lt;-req_bio_endio+0x71/0x80 object:0xffff888104e770c0 value:0x0</a:t>
            </a:r>
          </a:p>
          <a:p>
            <a:r>
              <a:rPr kumimoji="1" lang="en" altLang="zh-CN" sz="1100"/>
              <a:t>          &lt;idle&gt;-0       [000] d.h3. 13486.949069: __rq_qos_done_bio+0x4/0x40 &lt;-bio_endio+0x37/0x110 object:</a:t>
            </a:r>
            <a:r>
              <a:rPr kumimoji="1" lang="en" altLang="zh-CN" sz="1100" b="1">
                <a:solidFill>
                  <a:srgbClr val="FE7C3F"/>
                </a:solidFill>
              </a:rPr>
              <a:t>0xffff888104e770c0</a:t>
            </a:r>
            <a:r>
              <a:rPr kumimoji="1" lang="en" altLang="zh-CN" sz="1100"/>
              <a:t> value:</a:t>
            </a:r>
            <a:r>
              <a:rPr kumimoji="1" lang="en" altLang="zh-CN" sz="1100" b="1">
                <a:solidFill>
                  <a:srgbClr val="7030A0"/>
                </a:solidFill>
              </a:rPr>
              <a:t>0x0</a:t>
            </a:r>
          </a:p>
          <a:p>
            <a:r>
              <a:rPr kumimoji="1" lang="en" altLang="zh-CN" sz="1100"/>
              <a:t>          &lt;idle&gt;-0       [000] d.h3. 13486.949069: blkcg_iolatency_done_bio+0x4/0x120 &lt;-__rq_qos_done_bio+0x30/0x40 object:</a:t>
            </a:r>
            <a:r>
              <a:rPr kumimoji="1" lang="en" altLang="zh-CN" sz="1100" b="1">
                <a:solidFill>
                  <a:srgbClr val="FE7C3F"/>
                </a:solidFill>
              </a:rPr>
              <a:t>0xffff888104e770c0</a:t>
            </a:r>
            <a:r>
              <a:rPr kumimoji="1" lang="en" altLang="zh-CN" sz="1100"/>
              <a:t> value:</a:t>
            </a:r>
            <a:r>
              <a:rPr kumimoji="1" lang="en" altLang="zh-CN" sz="1100" b="1">
                <a:solidFill>
                  <a:srgbClr val="7030A0"/>
                </a:solidFill>
              </a:rPr>
              <a:t>0x0</a:t>
            </a:r>
          </a:p>
          <a:p>
            <a:r>
              <a:rPr kumimoji="1" lang="en" altLang="zh-CN" sz="1100"/>
              <a:t>          &lt;idle&gt;-0       [000] d.h3. 13486.949071: bio_uninit+0x4/0x70 &lt;-bio_endio+0xf8/0x110 object:</a:t>
            </a:r>
            <a:r>
              <a:rPr kumimoji="1" lang="en" altLang="zh-CN" sz="1100" b="1">
                <a:solidFill>
                  <a:srgbClr val="FE7C3F"/>
                </a:solidFill>
              </a:rPr>
              <a:t>0xffff888104e770c0</a:t>
            </a:r>
            <a:r>
              <a:rPr kumimoji="1" lang="en" altLang="zh-CN" sz="1100"/>
              <a:t> value:</a:t>
            </a:r>
            <a:r>
              <a:rPr kumimoji="1" lang="en" altLang="zh-CN" sz="1100" b="1">
                <a:solidFill>
                  <a:srgbClr val="7030A0"/>
                </a:solidFill>
              </a:rPr>
              <a:t>0x0</a:t>
            </a:r>
          </a:p>
          <a:p>
            <a:r>
              <a:rPr kumimoji="1" lang="en" altLang="zh-CN" sz="1100"/>
              <a:t>          &lt;idle&gt;-0       [000] d.h3. 13486.949071: bio_uninit+0x4/0x70 &lt;-bio_endio+0xf8/0x110 object:</a:t>
            </a:r>
            <a:r>
              <a:rPr kumimoji="1" lang="en" altLang="zh-CN" sz="1100" b="1">
                <a:solidFill>
                  <a:srgbClr val="FE7C3F"/>
                </a:solidFill>
              </a:rPr>
              <a:t>0xffff888104e770c0</a:t>
            </a:r>
            <a:r>
              <a:rPr kumimoji="1" lang="en" altLang="zh-CN" sz="1100"/>
              <a:t> value:</a:t>
            </a:r>
            <a:r>
              <a:rPr kumimoji="1" lang="en" altLang="zh-CN" sz="1100" b="1">
                <a:solidFill>
                  <a:srgbClr val="7030A0"/>
                </a:solidFill>
              </a:rPr>
              <a:t>0x0</a:t>
            </a:r>
          </a:p>
          <a:p>
            <a:r>
              <a:rPr kumimoji="1" lang="en" altLang="zh-CN" sz="1100"/>
              <a:t>          &lt;idle&gt;-0       [000] d.h3. 13486.949071: __rcu_read_lock+0x4/0x20 &lt;-bio_uninit+0x22/0x70 object:</a:t>
            </a:r>
            <a:r>
              <a:rPr kumimoji="1" lang="en" altLang="zh-CN" sz="1100" b="1">
                <a:solidFill>
                  <a:srgbClr val="FE7C3F"/>
                </a:solidFill>
              </a:rPr>
              <a:t>0xffff888104e770c0</a:t>
            </a:r>
            <a:r>
              <a:rPr kumimoji="1" lang="en" altLang="zh-CN" sz="1100"/>
              <a:t> value:0x0</a:t>
            </a:r>
          </a:p>
          <a:p>
            <a:r>
              <a:rPr kumimoji="1" lang="en" altLang="zh-CN" sz="1100"/>
              <a:t>          &lt;idle&gt;-0       [000] d.h3. 13486.949071: __rcu_read_lock+0x4/0x20 &lt;-bio_uninit+0x22/0x70 object:</a:t>
            </a:r>
            <a:r>
              <a:rPr kumimoji="1" lang="en" altLang="zh-CN" sz="1100" b="1">
                <a:solidFill>
                  <a:srgbClr val="FE7C3F"/>
                </a:solidFill>
              </a:rPr>
              <a:t>0xffff888104e770c0</a:t>
            </a:r>
            <a:r>
              <a:rPr kumimoji="1" lang="en" altLang="zh-CN" sz="1100"/>
              <a:t> value:0x0</a:t>
            </a:r>
          </a:p>
          <a:p>
            <a:r>
              <a:rPr kumimoji="1" lang="en" altLang="zh-CN" sz="1100"/>
              <a:t>          &lt;idle&gt;-0       [000] d.h3. 13486.949071: rcu_preempt_read_enter+0x0/0x30 &lt;-__rcu_read_lock+0xe/0x20 object:</a:t>
            </a:r>
            <a:r>
              <a:rPr kumimoji="1" lang="en" altLang="zh-CN" sz="1100" b="1">
                <a:solidFill>
                  <a:srgbClr val="FE7C3F"/>
                </a:solidFill>
              </a:rPr>
              <a:t>0xffff888104e770c0</a:t>
            </a:r>
            <a:r>
              <a:rPr kumimoji="1" lang="en" altLang="zh-CN" sz="1100"/>
              <a:t> value:0x0</a:t>
            </a:r>
          </a:p>
          <a:p>
            <a:r>
              <a:rPr kumimoji="1" lang="en" altLang="zh-CN" sz="1100"/>
              <a:t>          &lt;idle&gt;-0       [000] d.h3. 13486.949071: rcu_preempt_read_enter+0x0/0x30 &lt;-__rcu_read_lock+0xe/0x20 object:</a:t>
            </a:r>
            <a:r>
              <a:rPr kumimoji="1" lang="en" altLang="zh-CN" sz="1100" b="1">
                <a:solidFill>
                  <a:srgbClr val="FE7C3F"/>
                </a:solidFill>
              </a:rPr>
              <a:t>0xffff888104e770c0</a:t>
            </a:r>
            <a:r>
              <a:rPr kumimoji="1" lang="en" altLang="zh-CN" sz="1100"/>
              <a:t> value:0x0</a:t>
            </a:r>
          </a:p>
          <a:p>
            <a:r>
              <a:rPr kumimoji="1" lang="en" altLang="zh-CN" sz="1100"/>
              <a:t>          &lt;idle&gt;-0       [000] d.h3. 13486.949071: __rcu_read_unlock+0x4/0x40 &lt;-bio_uninit+0x33/0x70 object:</a:t>
            </a:r>
            <a:r>
              <a:rPr kumimoji="1" lang="en" altLang="zh-CN" sz="1100" b="1">
                <a:solidFill>
                  <a:srgbClr val="FE7C3F"/>
                </a:solidFill>
              </a:rPr>
              <a:t>0xffff888104e770c0</a:t>
            </a:r>
            <a:r>
              <a:rPr kumimoji="1" lang="en" altLang="zh-CN" sz="1100"/>
              <a:t> value:0x0</a:t>
            </a:r>
          </a:p>
          <a:p>
            <a:r>
              <a:rPr kumimoji="1" lang="en" altLang="zh-CN" sz="1100"/>
              <a:t>          &lt;idle&gt;-0       [000] d.h3. 13486.949071: __rcu_read_unlock+0x4/0x40 &lt;-bio_uninit+0x33/0x70 object:</a:t>
            </a:r>
            <a:r>
              <a:rPr kumimoji="1" lang="en" altLang="zh-CN" sz="1100" b="1">
                <a:solidFill>
                  <a:srgbClr val="FE7C3F"/>
                </a:solidFill>
              </a:rPr>
              <a:t>0xffff888104e770c0</a:t>
            </a:r>
            <a:r>
              <a:rPr kumimoji="1" lang="en" altLang="zh-CN" sz="1100"/>
              <a:t> value:0x0</a:t>
            </a:r>
          </a:p>
          <a:p>
            <a:r>
              <a:rPr kumimoji="1" lang="en" altLang="zh-CN" sz="1100"/>
              <a:t>          &lt;idle&gt;-0       [000] d.h3. 13486.949071: rcu_preempt_read_exit+0x0/0x30 &lt;-__rcu_read_unlock+0x18/0x40 object:</a:t>
            </a:r>
            <a:r>
              <a:rPr kumimoji="1" lang="en" altLang="zh-CN" sz="1100" b="1">
                <a:solidFill>
                  <a:srgbClr val="FE7C3F"/>
                </a:solidFill>
              </a:rPr>
              <a:t>0xffff888104e770c0</a:t>
            </a:r>
            <a:r>
              <a:rPr kumimoji="1" lang="en" altLang="zh-CN" sz="1100"/>
              <a:t> value:0x0</a:t>
            </a:r>
          </a:p>
          <a:p>
            <a:r>
              <a:rPr kumimoji="1" lang="en" altLang="zh-CN" sz="1100"/>
              <a:t>          &lt;idle&gt;-0       [000] d.h3. 13486.949072: rcu_preempt_read_exit+0x0/0x30 &lt;-__rcu_read_unlock+0x18/0x40 object:</a:t>
            </a:r>
            <a:r>
              <a:rPr kumimoji="1" lang="en" altLang="zh-CN" sz="1100" b="1">
                <a:solidFill>
                  <a:srgbClr val="FE7C3F"/>
                </a:solidFill>
              </a:rPr>
              <a:t>0xffff888104e770c0</a:t>
            </a:r>
            <a:r>
              <a:rPr kumimoji="1" lang="en" altLang="zh-CN" sz="1100"/>
              <a:t> value:0x0</a:t>
            </a:r>
          </a:p>
        </p:txBody>
      </p:sp>
    </p:spTree>
    <p:extLst>
      <p:ext uri="{BB962C8B-B14F-4D97-AF65-F5344CB8AC3E}">
        <p14:creationId xmlns:p14="http://schemas.microsoft.com/office/powerpoint/2010/main" val="4128803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180F2-527C-3EBE-2133-01A93EEC629A}"/>
              </a:ext>
            </a:extLst>
          </p:cNvPr>
          <p:cNvSpPr>
            <a:spLocks noGrp="1"/>
          </p:cNvSpPr>
          <p:nvPr>
            <p:ph type="title"/>
          </p:nvPr>
        </p:nvSpPr>
        <p:spPr/>
        <p:txBody>
          <a:bodyPr/>
          <a:lstStyle/>
          <a:p>
            <a:r>
              <a:rPr kumimoji="1" lang="zh-CN" altLang="en-US" dirty="0">
                <a:solidFill>
                  <a:schemeClr val="accent1"/>
                </a:solidFill>
              </a:rPr>
              <a:t>向</a:t>
            </a:r>
            <a:r>
              <a:rPr kumimoji="1" lang="en-US" altLang="zh-CN" dirty="0">
                <a:solidFill>
                  <a:schemeClr val="accent1"/>
                </a:solidFill>
              </a:rPr>
              <a:t>linux</a:t>
            </a:r>
            <a:r>
              <a:rPr kumimoji="1" lang="zh-CN" altLang="en-US" dirty="0">
                <a:solidFill>
                  <a:schemeClr val="accent1"/>
                </a:solidFill>
              </a:rPr>
              <a:t>内核社区引入</a:t>
            </a:r>
            <a:r>
              <a:rPr kumimoji="1" lang="en-US" altLang="zh-CN" dirty="0">
                <a:solidFill>
                  <a:schemeClr val="accent1"/>
                </a:solidFill>
              </a:rPr>
              <a:t>objtrace</a:t>
            </a:r>
            <a:endParaRPr kumimoji="1" lang="zh-CN" altLang="en-US"/>
          </a:p>
        </p:txBody>
      </p:sp>
      <p:sp>
        <p:nvSpPr>
          <p:cNvPr id="3" name="灯片编号占位符 2">
            <a:extLst>
              <a:ext uri="{FF2B5EF4-FFF2-40B4-BE49-F238E27FC236}">
                <a16:creationId xmlns:a16="http://schemas.microsoft.com/office/drawing/2014/main" id="{B02F37B1-F9F6-CDAE-AC88-4E324D8015D5}"/>
              </a:ext>
            </a:extLst>
          </p:cNvPr>
          <p:cNvSpPr>
            <a:spLocks noGrp="1"/>
          </p:cNvSpPr>
          <p:nvPr>
            <p:ph type="sldNum" sz="quarter" idx="4"/>
          </p:nvPr>
        </p:nvSpPr>
        <p:spPr/>
        <p:txBody>
          <a:bodyPr/>
          <a:lstStyle/>
          <a:p>
            <a:fld id="{866D8E11-A83D-46AC-BA35-C493C365AC69}" type="slidenum">
              <a:rPr lang="en-US" smtClean="0"/>
              <a:pPr/>
              <a:t>13</a:t>
            </a:fld>
            <a:endParaRPr lang="en-US"/>
          </a:p>
        </p:txBody>
      </p:sp>
      <p:sp>
        <p:nvSpPr>
          <p:cNvPr id="4" name="文本框 3">
            <a:extLst>
              <a:ext uri="{FF2B5EF4-FFF2-40B4-BE49-F238E27FC236}">
                <a16:creationId xmlns:a16="http://schemas.microsoft.com/office/drawing/2014/main" id="{1B5D7A36-7893-E8C1-A8BE-8295081EF369}"/>
              </a:ext>
            </a:extLst>
          </p:cNvPr>
          <p:cNvSpPr txBox="1"/>
          <p:nvPr/>
        </p:nvSpPr>
        <p:spPr>
          <a:xfrm>
            <a:off x="2743200" y="1118011"/>
            <a:ext cx="3505200" cy="424860"/>
          </a:xfrm>
          <a:prstGeom prst="rect">
            <a:avLst/>
          </a:prstGeom>
          <a:noFill/>
        </p:spPr>
        <p:txBody>
          <a:bodyPr wrap="square" rtlCol="0">
            <a:spAutoFit/>
          </a:bodyPr>
          <a:lstStyle/>
          <a:p>
            <a:pPr>
              <a:lnSpc>
                <a:spcPct val="90000"/>
              </a:lnSpc>
              <a:spcBef>
                <a:spcPct val="0"/>
              </a:spcBef>
              <a:spcAft>
                <a:spcPts val="1000"/>
              </a:spcAft>
            </a:pPr>
            <a:r>
              <a:rPr kumimoji="1" lang="zh-CN" altLang="en-US" sz="2400">
                <a:solidFill>
                  <a:schemeClr val="accent1"/>
                </a:solidFill>
                <a:latin typeface="+mj-lt"/>
                <a:ea typeface="+mj-ea"/>
                <a:cs typeface="+mj-cs"/>
              </a:rPr>
              <a:t>跟踪</a:t>
            </a:r>
            <a:r>
              <a:rPr kumimoji="1" lang="en-US" altLang="zh-CN" sz="2400">
                <a:solidFill>
                  <a:schemeClr val="accent1"/>
                </a:solidFill>
                <a:latin typeface="+mj-lt"/>
                <a:ea typeface="+mj-ea"/>
                <a:cs typeface="+mj-cs"/>
              </a:rPr>
              <a:t>bio</a:t>
            </a:r>
            <a:r>
              <a:rPr kumimoji="1" lang="zh-CN" altLang="en-US" sz="2400">
                <a:solidFill>
                  <a:schemeClr val="accent1"/>
                </a:solidFill>
                <a:latin typeface="+mj-lt"/>
                <a:ea typeface="+mj-ea"/>
                <a:cs typeface="+mj-cs"/>
              </a:rPr>
              <a:t>的流动</a:t>
            </a:r>
          </a:p>
        </p:txBody>
      </p:sp>
      <p:sp>
        <p:nvSpPr>
          <p:cNvPr id="5" name="文本框 4">
            <a:extLst>
              <a:ext uri="{FF2B5EF4-FFF2-40B4-BE49-F238E27FC236}">
                <a16:creationId xmlns:a16="http://schemas.microsoft.com/office/drawing/2014/main" id="{135CBB1E-745D-EB34-6EA5-F2E1AEA13E9F}"/>
              </a:ext>
            </a:extLst>
          </p:cNvPr>
          <p:cNvSpPr txBox="1"/>
          <p:nvPr/>
        </p:nvSpPr>
        <p:spPr>
          <a:xfrm>
            <a:off x="269952" y="1981200"/>
            <a:ext cx="11307760" cy="2123658"/>
          </a:xfrm>
          <a:prstGeom prst="rect">
            <a:avLst/>
          </a:prstGeom>
          <a:noFill/>
        </p:spPr>
        <p:txBody>
          <a:bodyPr wrap="square" rtlCol="0">
            <a:spAutoFit/>
          </a:bodyPr>
          <a:lstStyle/>
          <a:p>
            <a:r>
              <a:rPr kumimoji="1" lang="en" altLang="zh-CN" sz="1100"/>
              <a:t>          &lt;idle&gt;-0       [000] d.h3. 13486.949072: mpage_end_io+0x4/0x40 &lt;-bio_endio+0x106/0x110 object:</a:t>
            </a:r>
            <a:r>
              <a:rPr kumimoji="1" lang="en" altLang="zh-CN" sz="1100" b="1">
                <a:solidFill>
                  <a:srgbClr val="FE7C3F"/>
                </a:solidFill>
              </a:rPr>
              <a:t>0xffff888104e770c0</a:t>
            </a:r>
            <a:r>
              <a:rPr kumimoji="1" lang="en" altLang="zh-CN" sz="1100"/>
              <a:t> value:0x0</a:t>
            </a:r>
          </a:p>
          <a:p>
            <a:r>
              <a:rPr kumimoji="1" lang="en" altLang="zh-CN" sz="1100"/>
              <a:t>          &lt;idle&gt;-0       [000] d.h3. 13486.949072: mpage_end_io+0x4/0x40 &lt;-bio_endio+0x106/0x110 object:</a:t>
            </a:r>
            <a:r>
              <a:rPr kumimoji="1" lang="en" altLang="zh-CN" sz="1100" b="1">
                <a:solidFill>
                  <a:srgbClr val="FE7C3F"/>
                </a:solidFill>
              </a:rPr>
              <a:t>0xffff888104e770c0</a:t>
            </a:r>
            <a:r>
              <a:rPr kumimoji="1" lang="en" altLang="zh-CN" sz="1100"/>
              <a:t> value:0x0</a:t>
            </a:r>
          </a:p>
          <a:p>
            <a:r>
              <a:rPr kumimoji="1" lang="en" altLang="zh-CN" sz="1100"/>
              <a:t>          &lt;idle&gt;-0       [000] d.h3. 13486.949072: bio_post_read_required+0x0/0x30 &lt;-mpage_end_io+0x12/0x40 object:</a:t>
            </a:r>
            <a:r>
              <a:rPr kumimoji="1" lang="en" altLang="zh-CN" sz="1100" b="1">
                <a:solidFill>
                  <a:srgbClr val="FE7C3F"/>
                </a:solidFill>
              </a:rPr>
              <a:t>0xffff888104e770c0</a:t>
            </a:r>
            <a:r>
              <a:rPr kumimoji="1" lang="en" altLang="zh-CN" sz="1100"/>
              <a:t> value:0x0</a:t>
            </a:r>
          </a:p>
          <a:p>
            <a:r>
              <a:rPr kumimoji="1" lang="en" altLang="zh-CN" sz="1100"/>
              <a:t>          &lt;idle&gt;-0       [000] d.h3. 13486.949072: bio_post_read_required+0x0/0x30 &lt;-mpage_end_io+0x12/0x40 object:</a:t>
            </a:r>
            <a:r>
              <a:rPr kumimoji="1" lang="en" altLang="zh-CN" sz="1100" b="1">
                <a:solidFill>
                  <a:srgbClr val="FE7C3F"/>
                </a:solidFill>
              </a:rPr>
              <a:t>0xffff888104e770c0</a:t>
            </a:r>
            <a:r>
              <a:rPr kumimoji="1" lang="en" altLang="zh-CN" sz="1100"/>
              <a:t> value:0x0</a:t>
            </a:r>
          </a:p>
          <a:p>
            <a:r>
              <a:rPr kumimoji="1" lang="en" altLang="zh-CN" sz="1100"/>
              <a:t>          &lt;idle&gt;-0       [000] d.h3. 13486.949072: __read_end_io+0x0/0x180 &lt;-mpage_end_io+0x1e/0x40 object:</a:t>
            </a:r>
            <a:r>
              <a:rPr kumimoji="1" lang="en" altLang="zh-CN" sz="1100" b="1">
                <a:solidFill>
                  <a:srgbClr val="FE7C3F"/>
                </a:solidFill>
              </a:rPr>
              <a:t>0xffff888104e770c0</a:t>
            </a:r>
            <a:r>
              <a:rPr kumimoji="1" lang="en" altLang="zh-CN" sz="1100"/>
              <a:t> value:0x0</a:t>
            </a:r>
          </a:p>
          <a:p>
            <a:r>
              <a:rPr kumimoji="1" lang="en" altLang="zh-CN" sz="1100"/>
              <a:t>          &lt;idle&gt;-0       [000] d.h3. 13486.949072: __read_end_io+0x0/0x180 &lt;-mpage_end_io+0x1e/0x40 object:</a:t>
            </a:r>
            <a:r>
              <a:rPr kumimoji="1" lang="en" altLang="zh-CN" sz="1100" b="1">
                <a:solidFill>
                  <a:srgbClr val="FE7C3F"/>
                </a:solidFill>
              </a:rPr>
              <a:t>0xffff888104e770c0</a:t>
            </a:r>
            <a:r>
              <a:rPr kumimoji="1" lang="en" altLang="zh-CN" sz="1100"/>
              <a:t> value:0x0</a:t>
            </a:r>
          </a:p>
          <a:p>
            <a:r>
              <a:rPr kumimoji="1" lang="en" altLang="zh-CN" sz="1100"/>
              <a:t>          &lt;idle&gt;-0       [000] dNh3. 13486.949074: bio_put+0x4/0x120 &lt;-__read_end_io+0x16d/0x180 object:</a:t>
            </a:r>
            <a:r>
              <a:rPr kumimoji="1" lang="en" altLang="zh-CN" sz="1100" b="1">
                <a:solidFill>
                  <a:srgbClr val="FE7C3F"/>
                </a:solidFill>
              </a:rPr>
              <a:t>0xffff888104e770c0</a:t>
            </a:r>
            <a:r>
              <a:rPr kumimoji="1" lang="en" altLang="zh-CN" sz="1100"/>
              <a:t> value:0x0</a:t>
            </a:r>
          </a:p>
          <a:p>
            <a:r>
              <a:rPr kumimoji="1" lang="en" altLang="zh-CN" sz="1100"/>
              <a:t>          &lt;idle&gt;-0       [000] dNh3. 13486.949074: </a:t>
            </a:r>
            <a:r>
              <a:rPr kumimoji="1" lang="en" altLang="zh-CN" sz="1100" b="1">
                <a:solidFill>
                  <a:srgbClr val="7030A0"/>
                </a:solidFill>
              </a:rPr>
              <a:t>bio_free+0x0/0x50 </a:t>
            </a:r>
            <a:r>
              <a:rPr kumimoji="1" lang="en" altLang="zh-CN" sz="1100"/>
              <a:t>&lt;-bio_put+0x111/0x120 object:</a:t>
            </a:r>
            <a:r>
              <a:rPr kumimoji="1" lang="en" altLang="zh-CN" sz="1100" b="1">
                <a:solidFill>
                  <a:srgbClr val="FE7C3F"/>
                </a:solidFill>
              </a:rPr>
              <a:t>0xffff888104e770c0</a:t>
            </a:r>
            <a:r>
              <a:rPr kumimoji="1" lang="en" altLang="zh-CN" sz="1100"/>
              <a:t> value:0x0</a:t>
            </a:r>
          </a:p>
          <a:p>
            <a:r>
              <a:rPr kumimoji="1" lang="en" altLang="zh-CN" sz="1100"/>
              <a:t>          &lt;idle&gt;-0       [000] dNh3. 13486.949075: bio_uninit+0x4/0x70 &lt;-bio_free+0x1b/0x50 object:</a:t>
            </a:r>
            <a:r>
              <a:rPr kumimoji="1" lang="en" altLang="zh-CN" sz="1100" b="1">
                <a:solidFill>
                  <a:srgbClr val="FE7C3F"/>
                </a:solidFill>
              </a:rPr>
              <a:t>0xffff888104e770c0</a:t>
            </a:r>
            <a:r>
              <a:rPr kumimoji="1" lang="en" altLang="zh-CN" sz="1100"/>
              <a:t> value:0x0</a:t>
            </a:r>
          </a:p>
          <a:p>
            <a:r>
              <a:rPr kumimoji="1" lang="en" altLang="zh-CN" sz="1100"/>
              <a:t>          &lt;idle&gt;-0       [000] dNh3. 13486.949075: mempool_free+0x4/0xa0 &lt;-bio_free+0x3e/0x50 object:</a:t>
            </a:r>
            <a:r>
              <a:rPr kumimoji="1" lang="en" altLang="zh-CN" sz="1100" b="1">
                <a:solidFill>
                  <a:srgbClr val="FE7C3F"/>
                </a:solidFill>
              </a:rPr>
              <a:t>0xffff888104e770c0</a:t>
            </a:r>
            <a:r>
              <a:rPr kumimoji="1" lang="en" altLang="zh-CN" sz="1100"/>
              <a:t> value:0x0</a:t>
            </a:r>
          </a:p>
          <a:p>
            <a:r>
              <a:rPr kumimoji="1" lang="en" altLang="zh-CN" sz="1100"/>
              <a:t>          &lt;idle&gt;-0       [000] dNh3. 13486.949075: mempool_free_slab+0x4/0x20 &lt;-mempool_free+0x2f/0xa0 object:</a:t>
            </a:r>
            <a:r>
              <a:rPr kumimoji="1" lang="en" altLang="zh-CN" sz="1100" b="1">
                <a:solidFill>
                  <a:srgbClr val="FE7C3F"/>
                </a:solidFill>
              </a:rPr>
              <a:t>0xffff888104e770c0</a:t>
            </a:r>
            <a:r>
              <a:rPr kumimoji="1" lang="en" altLang="zh-CN" sz="1100"/>
              <a:t> value:0x0</a:t>
            </a:r>
          </a:p>
          <a:p>
            <a:r>
              <a:rPr kumimoji="1" lang="en" altLang="zh-CN" sz="1100"/>
              <a:t>          &lt;idle&gt;-0       [000] dNh3. 13486.949075: kmem_cache_free+0x4/0x4c0 &lt;-mempool_free_slab+0x17/0x20 object:</a:t>
            </a:r>
            <a:r>
              <a:rPr kumimoji="1" lang="en" altLang="zh-CN" sz="1100" b="1">
                <a:solidFill>
                  <a:srgbClr val="FE7C3F"/>
                </a:solidFill>
              </a:rPr>
              <a:t>0xffff888104e770c0</a:t>
            </a:r>
            <a:r>
              <a:rPr kumimoji="1" lang="en" altLang="zh-CN" sz="1100"/>
              <a:t> value:0x0</a:t>
            </a:r>
            <a:endParaRPr kumimoji="1" lang="zh-CN" altLang="en-US" sz="1100"/>
          </a:p>
        </p:txBody>
      </p:sp>
    </p:spTree>
    <p:extLst>
      <p:ext uri="{BB962C8B-B14F-4D97-AF65-F5344CB8AC3E}">
        <p14:creationId xmlns:p14="http://schemas.microsoft.com/office/powerpoint/2010/main" val="1340345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180F2-527C-3EBE-2133-01A93EEC629A}"/>
              </a:ext>
            </a:extLst>
          </p:cNvPr>
          <p:cNvSpPr>
            <a:spLocks noGrp="1"/>
          </p:cNvSpPr>
          <p:nvPr>
            <p:ph type="title"/>
          </p:nvPr>
        </p:nvSpPr>
        <p:spPr/>
        <p:txBody>
          <a:bodyPr/>
          <a:lstStyle/>
          <a:p>
            <a:r>
              <a:rPr kumimoji="1" lang="zh-CN" altLang="en-US" dirty="0">
                <a:solidFill>
                  <a:schemeClr val="accent1"/>
                </a:solidFill>
              </a:rPr>
              <a:t>向</a:t>
            </a:r>
            <a:r>
              <a:rPr kumimoji="1" lang="en-US" altLang="zh-CN" dirty="0">
                <a:solidFill>
                  <a:schemeClr val="accent1"/>
                </a:solidFill>
              </a:rPr>
              <a:t>linux</a:t>
            </a:r>
            <a:r>
              <a:rPr kumimoji="1" lang="zh-CN" altLang="en-US" dirty="0">
                <a:solidFill>
                  <a:schemeClr val="accent1"/>
                </a:solidFill>
              </a:rPr>
              <a:t>内核社区引入</a:t>
            </a:r>
            <a:r>
              <a:rPr kumimoji="1" lang="en-US" altLang="zh-CN" dirty="0">
                <a:solidFill>
                  <a:schemeClr val="accent1"/>
                </a:solidFill>
              </a:rPr>
              <a:t>objtrace</a:t>
            </a:r>
            <a:endParaRPr kumimoji="1" lang="zh-CN" altLang="en-US"/>
          </a:p>
        </p:txBody>
      </p:sp>
      <p:sp>
        <p:nvSpPr>
          <p:cNvPr id="3" name="灯片编号占位符 2">
            <a:extLst>
              <a:ext uri="{FF2B5EF4-FFF2-40B4-BE49-F238E27FC236}">
                <a16:creationId xmlns:a16="http://schemas.microsoft.com/office/drawing/2014/main" id="{B02F37B1-F9F6-CDAE-AC88-4E324D8015D5}"/>
              </a:ext>
            </a:extLst>
          </p:cNvPr>
          <p:cNvSpPr>
            <a:spLocks noGrp="1"/>
          </p:cNvSpPr>
          <p:nvPr>
            <p:ph type="sldNum" sz="quarter" idx="4"/>
          </p:nvPr>
        </p:nvSpPr>
        <p:spPr/>
        <p:txBody>
          <a:bodyPr/>
          <a:lstStyle/>
          <a:p>
            <a:fld id="{866D8E11-A83D-46AC-BA35-C493C365AC69}" type="slidenum">
              <a:rPr lang="en-US" smtClean="0"/>
              <a:pPr/>
              <a:t>14</a:t>
            </a:fld>
            <a:endParaRPr lang="en-US"/>
          </a:p>
        </p:txBody>
      </p:sp>
      <p:sp>
        <p:nvSpPr>
          <p:cNvPr id="4" name="文本框 3">
            <a:extLst>
              <a:ext uri="{FF2B5EF4-FFF2-40B4-BE49-F238E27FC236}">
                <a16:creationId xmlns:a16="http://schemas.microsoft.com/office/drawing/2014/main" id="{1B5D7A36-7893-E8C1-A8BE-8295081EF369}"/>
              </a:ext>
            </a:extLst>
          </p:cNvPr>
          <p:cNvSpPr txBox="1"/>
          <p:nvPr/>
        </p:nvSpPr>
        <p:spPr>
          <a:xfrm>
            <a:off x="2743200" y="1118011"/>
            <a:ext cx="3505200" cy="424860"/>
          </a:xfrm>
          <a:prstGeom prst="rect">
            <a:avLst/>
          </a:prstGeom>
          <a:noFill/>
        </p:spPr>
        <p:txBody>
          <a:bodyPr wrap="square" rtlCol="0">
            <a:spAutoFit/>
          </a:bodyPr>
          <a:lstStyle/>
          <a:p>
            <a:pPr>
              <a:lnSpc>
                <a:spcPct val="90000"/>
              </a:lnSpc>
              <a:spcBef>
                <a:spcPct val="0"/>
              </a:spcBef>
              <a:spcAft>
                <a:spcPts val="1000"/>
              </a:spcAft>
            </a:pPr>
            <a:r>
              <a:rPr kumimoji="1" lang="zh-CN" altLang="en-US" sz="2400">
                <a:solidFill>
                  <a:schemeClr val="accent1"/>
                </a:solidFill>
                <a:latin typeface="+mj-lt"/>
                <a:ea typeface="+mj-ea"/>
                <a:cs typeface="+mj-cs"/>
              </a:rPr>
              <a:t>跟踪</a:t>
            </a:r>
            <a:r>
              <a:rPr kumimoji="1" lang="en-US" altLang="zh-CN" sz="2400">
                <a:solidFill>
                  <a:schemeClr val="accent1"/>
                </a:solidFill>
                <a:latin typeface="+mj-lt"/>
                <a:ea typeface="+mj-ea"/>
                <a:cs typeface="+mj-cs"/>
              </a:rPr>
              <a:t>page/folio</a:t>
            </a:r>
            <a:r>
              <a:rPr kumimoji="1" lang="zh-CN" altLang="en-US" sz="2400">
                <a:solidFill>
                  <a:schemeClr val="accent1"/>
                </a:solidFill>
                <a:latin typeface="+mj-lt"/>
                <a:ea typeface="+mj-ea"/>
                <a:cs typeface="+mj-cs"/>
              </a:rPr>
              <a:t>的流动</a:t>
            </a:r>
          </a:p>
        </p:txBody>
      </p:sp>
      <p:sp>
        <p:nvSpPr>
          <p:cNvPr id="5" name="文本框 4">
            <a:extLst>
              <a:ext uri="{FF2B5EF4-FFF2-40B4-BE49-F238E27FC236}">
                <a16:creationId xmlns:a16="http://schemas.microsoft.com/office/drawing/2014/main" id="{CC073C96-7BA4-7AC8-9C45-4158646A9CC5}"/>
              </a:ext>
            </a:extLst>
          </p:cNvPr>
          <p:cNvSpPr txBox="1"/>
          <p:nvPr/>
        </p:nvSpPr>
        <p:spPr>
          <a:xfrm>
            <a:off x="731837" y="4343400"/>
            <a:ext cx="5851843" cy="1077218"/>
          </a:xfrm>
          <a:prstGeom prst="rect">
            <a:avLst/>
          </a:prstGeom>
          <a:noFill/>
        </p:spPr>
        <p:txBody>
          <a:bodyPr wrap="square" rtlCol="0">
            <a:spAutoFit/>
          </a:bodyPr>
          <a:lstStyle/>
          <a:p>
            <a:r>
              <a:rPr lang="en" altLang="zh-CN" sz="1600"/>
              <a:t>// find the offset of _refcount in struct page: </a:t>
            </a:r>
          </a:p>
          <a:p>
            <a:r>
              <a:rPr lang="en" altLang="zh-CN" sz="1600"/>
              <a:t>$ gdb vmlinux </a:t>
            </a:r>
          </a:p>
          <a:p>
            <a:r>
              <a:rPr lang="en" altLang="zh-CN" sz="1600"/>
              <a:t>(gdb) p &amp;((struct page *)0)-&gt;_refcount</a:t>
            </a:r>
          </a:p>
          <a:p>
            <a:r>
              <a:rPr lang="en" altLang="zh-CN" sz="1600"/>
              <a:t>$1 = (atomic_t *) 0x34</a:t>
            </a:r>
            <a:endParaRPr lang="en" altLang="zh-CN" sz="1600">
              <a:solidFill>
                <a:srgbClr val="FE7C3F"/>
              </a:solidFill>
            </a:endParaRPr>
          </a:p>
        </p:txBody>
      </p:sp>
      <p:sp>
        <p:nvSpPr>
          <p:cNvPr id="6" name="文本框 5">
            <a:extLst>
              <a:ext uri="{FF2B5EF4-FFF2-40B4-BE49-F238E27FC236}">
                <a16:creationId xmlns:a16="http://schemas.microsoft.com/office/drawing/2014/main" id="{182BBCA2-93BD-57EE-B5D1-C67AC28228C3}"/>
              </a:ext>
            </a:extLst>
          </p:cNvPr>
          <p:cNvSpPr txBox="1"/>
          <p:nvPr/>
        </p:nvSpPr>
        <p:spPr>
          <a:xfrm>
            <a:off x="738368" y="2152699"/>
            <a:ext cx="6543413" cy="1323439"/>
          </a:xfrm>
          <a:prstGeom prst="rect">
            <a:avLst/>
          </a:prstGeom>
          <a:noFill/>
        </p:spPr>
        <p:txBody>
          <a:bodyPr wrap="square" rtlCol="0">
            <a:spAutoFit/>
          </a:bodyPr>
          <a:lstStyle/>
          <a:p>
            <a:r>
              <a:rPr lang="en" altLang="zh-CN" sz="1600"/>
              <a:t>struct </a:t>
            </a:r>
            <a:r>
              <a:rPr lang="en" altLang="zh-CN" sz="1600">
                <a:solidFill>
                  <a:srgbClr val="3F0AD9"/>
                </a:solidFill>
              </a:rPr>
              <a:t>page</a:t>
            </a:r>
            <a:r>
              <a:rPr lang="en" altLang="zh-CN" sz="1600"/>
              <a:t> { </a:t>
            </a:r>
          </a:p>
          <a:p>
            <a:r>
              <a:rPr lang="en" altLang="zh-CN" sz="1600"/>
              <a:t>	[..]</a:t>
            </a:r>
          </a:p>
          <a:p>
            <a:r>
              <a:rPr lang="en" altLang="zh-CN" sz="1600"/>
              <a:t>	 atomic_t _refcount;</a:t>
            </a:r>
          </a:p>
          <a:p>
            <a:r>
              <a:rPr lang="en" altLang="zh-CN" sz="1600"/>
              <a:t>	[..]</a:t>
            </a:r>
          </a:p>
          <a:p>
            <a:r>
              <a:rPr lang="en" altLang="zh-CN" sz="1600"/>
              <a:t>  };</a:t>
            </a:r>
          </a:p>
        </p:txBody>
      </p:sp>
    </p:spTree>
    <p:extLst>
      <p:ext uri="{BB962C8B-B14F-4D97-AF65-F5344CB8AC3E}">
        <p14:creationId xmlns:p14="http://schemas.microsoft.com/office/powerpoint/2010/main" val="174893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180F2-527C-3EBE-2133-01A93EEC629A}"/>
              </a:ext>
            </a:extLst>
          </p:cNvPr>
          <p:cNvSpPr>
            <a:spLocks noGrp="1"/>
          </p:cNvSpPr>
          <p:nvPr>
            <p:ph type="title"/>
          </p:nvPr>
        </p:nvSpPr>
        <p:spPr/>
        <p:txBody>
          <a:bodyPr/>
          <a:lstStyle/>
          <a:p>
            <a:r>
              <a:rPr kumimoji="1" lang="zh-CN" altLang="en-US" dirty="0">
                <a:solidFill>
                  <a:schemeClr val="accent1"/>
                </a:solidFill>
              </a:rPr>
              <a:t>向</a:t>
            </a:r>
            <a:r>
              <a:rPr kumimoji="1" lang="en-US" altLang="zh-CN" dirty="0">
                <a:solidFill>
                  <a:schemeClr val="accent1"/>
                </a:solidFill>
              </a:rPr>
              <a:t>linux</a:t>
            </a:r>
            <a:r>
              <a:rPr kumimoji="1" lang="zh-CN" altLang="en-US" dirty="0">
                <a:solidFill>
                  <a:schemeClr val="accent1"/>
                </a:solidFill>
              </a:rPr>
              <a:t>内核社区引入</a:t>
            </a:r>
            <a:r>
              <a:rPr kumimoji="1" lang="en-US" altLang="zh-CN" dirty="0">
                <a:solidFill>
                  <a:schemeClr val="accent1"/>
                </a:solidFill>
              </a:rPr>
              <a:t>objtrace</a:t>
            </a:r>
            <a:endParaRPr kumimoji="1" lang="zh-CN" altLang="en-US"/>
          </a:p>
        </p:txBody>
      </p:sp>
      <p:sp>
        <p:nvSpPr>
          <p:cNvPr id="3" name="灯片编号占位符 2">
            <a:extLst>
              <a:ext uri="{FF2B5EF4-FFF2-40B4-BE49-F238E27FC236}">
                <a16:creationId xmlns:a16="http://schemas.microsoft.com/office/drawing/2014/main" id="{B02F37B1-F9F6-CDAE-AC88-4E324D8015D5}"/>
              </a:ext>
            </a:extLst>
          </p:cNvPr>
          <p:cNvSpPr>
            <a:spLocks noGrp="1"/>
          </p:cNvSpPr>
          <p:nvPr>
            <p:ph type="sldNum" sz="quarter" idx="4"/>
          </p:nvPr>
        </p:nvSpPr>
        <p:spPr/>
        <p:txBody>
          <a:bodyPr/>
          <a:lstStyle/>
          <a:p>
            <a:fld id="{866D8E11-A83D-46AC-BA35-C493C365AC69}" type="slidenum">
              <a:rPr lang="en-US" smtClean="0"/>
              <a:pPr/>
              <a:t>15</a:t>
            </a:fld>
            <a:endParaRPr lang="en-US"/>
          </a:p>
        </p:txBody>
      </p:sp>
      <p:sp>
        <p:nvSpPr>
          <p:cNvPr id="4" name="文本框 3">
            <a:extLst>
              <a:ext uri="{FF2B5EF4-FFF2-40B4-BE49-F238E27FC236}">
                <a16:creationId xmlns:a16="http://schemas.microsoft.com/office/drawing/2014/main" id="{1B5D7A36-7893-E8C1-A8BE-8295081EF369}"/>
              </a:ext>
            </a:extLst>
          </p:cNvPr>
          <p:cNvSpPr txBox="1"/>
          <p:nvPr/>
        </p:nvSpPr>
        <p:spPr>
          <a:xfrm>
            <a:off x="2743200" y="1118011"/>
            <a:ext cx="3505200" cy="424860"/>
          </a:xfrm>
          <a:prstGeom prst="rect">
            <a:avLst/>
          </a:prstGeom>
          <a:noFill/>
        </p:spPr>
        <p:txBody>
          <a:bodyPr wrap="square" rtlCol="0">
            <a:spAutoFit/>
          </a:bodyPr>
          <a:lstStyle/>
          <a:p>
            <a:pPr>
              <a:lnSpc>
                <a:spcPct val="90000"/>
              </a:lnSpc>
              <a:spcBef>
                <a:spcPct val="0"/>
              </a:spcBef>
              <a:spcAft>
                <a:spcPts val="1000"/>
              </a:spcAft>
            </a:pPr>
            <a:r>
              <a:rPr kumimoji="1" lang="zh-CN" altLang="en-US" sz="2400">
                <a:solidFill>
                  <a:schemeClr val="accent1"/>
                </a:solidFill>
                <a:latin typeface="+mj-lt"/>
                <a:ea typeface="+mj-ea"/>
                <a:cs typeface="+mj-cs"/>
              </a:rPr>
              <a:t>跟踪</a:t>
            </a:r>
            <a:r>
              <a:rPr kumimoji="1" lang="en-US" altLang="zh-CN" sz="2400">
                <a:solidFill>
                  <a:schemeClr val="accent1"/>
                </a:solidFill>
                <a:latin typeface="+mj-lt"/>
                <a:ea typeface="+mj-ea"/>
                <a:cs typeface="+mj-cs"/>
              </a:rPr>
              <a:t>page/folio</a:t>
            </a:r>
            <a:r>
              <a:rPr kumimoji="1" lang="zh-CN" altLang="en-US" sz="2400">
                <a:solidFill>
                  <a:schemeClr val="accent1"/>
                </a:solidFill>
                <a:latin typeface="+mj-lt"/>
                <a:ea typeface="+mj-ea"/>
                <a:cs typeface="+mj-cs"/>
              </a:rPr>
              <a:t>的流动</a:t>
            </a:r>
          </a:p>
        </p:txBody>
      </p:sp>
      <p:sp>
        <p:nvSpPr>
          <p:cNvPr id="5" name="文本框 4">
            <a:extLst>
              <a:ext uri="{FF2B5EF4-FFF2-40B4-BE49-F238E27FC236}">
                <a16:creationId xmlns:a16="http://schemas.microsoft.com/office/drawing/2014/main" id="{CC073C96-7BA4-7AC8-9C45-4158646A9CC5}"/>
              </a:ext>
            </a:extLst>
          </p:cNvPr>
          <p:cNvSpPr txBox="1"/>
          <p:nvPr/>
        </p:nvSpPr>
        <p:spPr>
          <a:xfrm>
            <a:off x="1321548" y="1582074"/>
            <a:ext cx="3695700" cy="338554"/>
          </a:xfrm>
          <a:prstGeom prst="rect">
            <a:avLst/>
          </a:prstGeom>
          <a:noFill/>
        </p:spPr>
        <p:txBody>
          <a:bodyPr wrap="square" rtlCol="0">
            <a:spAutoFit/>
          </a:bodyPr>
          <a:lstStyle/>
          <a:p>
            <a:r>
              <a:rPr lang="en" altLang="zh-CN" sz="1600"/>
              <a:t># cd /sys/kernel/debug/tracing/</a:t>
            </a:r>
          </a:p>
        </p:txBody>
      </p:sp>
      <p:sp>
        <p:nvSpPr>
          <p:cNvPr id="7" name="文本框 6">
            <a:extLst>
              <a:ext uri="{FF2B5EF4-FFF2-40B4-BE49-F238E27FC236}">
                <a16:creationId xmlns:a16="http://schemas.microsoft.com/office/drawing/2014/main" id="{1F5EFB90-676F-85B9-BC28-01B3B81B08F7}"/>
              </a:ext>
            </a:extLst>
          </p:cNvPr>
          <p:cNvSpPr txBox="1"/>
          <p:nvPr/>
        </p:nvSpPr>
        <p:spPr>
          <a:xfrm>
            <a:off x="1295400" y="2396963"/>
            <a:ext cx="7048500" cy="338554"/>
          </a:xfrm>
          <a:prstGeom prst="rect">
            <a:avLst/>
          </a:prstGeom>
          <a:noFill/>
        </p:spPr>
        <p:txBody>
          <a:bodyPr wrap="square" rtlCol="0">
            <a:spAutoFit/>
          </a:bodyPr>
          <a:lstStyle/>
          <a:p>
            <a:r>
              <a:rPr lang="en" altLang="zh-CN" sz="1600"/>
              <a:t># echo 'r get_page_from_freelist page=$retval' &gt; ./kprobe_events</a:t>
            </a:r>
          </a:p>
        </p:txBody>
      </p:sp>
      <p:sp>
        <p:nvSpPr>
          <p:cNvPr id="8" name="文本框 7">
            <a:extLst>
              <a:ext uri="{FF2B5EF4-FFF2-40B4-BE49-F238E27FC236}">
                <a16:creationId xmlns:a16="http://schemas.microsoft.com/office/drawing/2014/main" id="{6C736920-935B-11B1-D0B9-62AD7B2E969B}"/>
              </a:ext>
            </a:extLst>
          </p:cNvPr>
          <p:cNvSpPr txBox="1"/>
          <p:nvPr/>
        </p:nvSpPr>
        <p:spPr>
          <a:xfrm>
            <a:off x="1295400" y="3038855"/>
            <a:ext cx="11049000" cy="338554"/>
          </a:xfrm>
          <a:prstGeom prst="rect">
            <a:avLst/>
          </a:prstGeom>
          <a:noFill/>
        </p:spPr>
        <p:txBody>
          <a:bodyPr wrap="square" rtlCol="0">
            <a:spAutoFit/>
          </a:bodyPr>
          <a:lstStyle/>
          <a:p>
            <a:r>
              <a:rPr lang="en" altLang="zh-CN" sz="1600"/>
              <a:t># echo 'objtrace:add:page,0x34:5 if comm == "cat"' &gt; ./events/kprobes/r_get_page_from_freelist_0/trigger</a:t>
            </a:r>
          </a:p>
        </p:txBody>
      </p:sp>
      <p:sp>
        <p:nvSpPr>
          <p:cNvPr id="9" name="文本框 8">
            <a:extLst>
              <a:ext uri="{FF2B5EF4-FFF2-40B4-BE49-F238E27FC236}">
                <a16:creationId xmlns:a16="http://schemas.microsoft.com/office/drawing/2014/main" id="{1152C1EE-455E-6A62-97EF-E5C832C5E81A}"/>
              </a:ext>
            </a:extLst>
          </p:cNvPr>
          <p:cNvSpPr txBox="1"/>
          <p:nvPr/>
        </p:nvSpPr>
        <p:spPr>
          <a:xfrm>
            <a:off x="1295400" y="3589609"/>
            <a:ext cx="3695700" cy="338554"/>
          </a:xfrm>
          <a:prstGeom prst="rect">
            <a:avLst/>
          </a:prstGeom>
          <a:noFill/>
        </p:spPr>
        <p:txBody>
          <a:bodyPr wrap="square" rtlCol="0">
            <a:spAutoFit/>
          </a:bodyPr>
          <a:lstStyle/>
          <a:p>
            <a:r>
              <a:rPr lang="en" altLang="zh-CN" sz="1600"/>
              <a:t># cat  /test.txt &gt; /dev/null</a:t>
            </a:r>
            <a:endParaRPr lang="en" altLang="zh-CN" sz="1600">
              <a:solidFill>
                <a:srgbClr val="FE7C3F"/>
              </a:solidFill>
            </a:endParaRPr>
          </a:p>
        </p:txBody>
      </p:sp>
      <p:grpSp>
        <p:nvGrpSpPr>
          <p:cNvPr id="10" name="成组">
            <a:extLst>
              <a:ext uri="{FF2B5EF4-FFF2-40B4-BE49-F238E27FC236}">
                <a16:creationId xmlns:a16="http://schemas.microsoft.com/office/drawing/2014/main" id="{3E4C1D80-D3F2-26DE-B203-37C691D458BA}"/>
              </a:ext>
            </a:extLst>
          </p:cNvPr>
          <p:cNvGrpSpPr/>
          <p:nvPr/>
        </p:nvGrpSpPr>
        <p:grpSpPr>
          <a:xfrm>
            <a:off x="866920" y="1478146"/>
            <a:ext cx="457200" cy="457200"/>
            <a:chOff x="0" y="0"/>
            <a:chExt cx="457200" cy="457200"/>
          </a:xfrm>
        </p:grpSpPr>
        <p:sp>
          <p:nvSpPr>
            <p:cNvPr id="11" name="任意形状 80">
              <a:extLst>
                <a:ext uri="{FF2B5EF4-FFF2-40B4-BE49-F238E27FC236}">
                  <a16:creationId xmlns:a16="http://schemas.microsoft.com/office/drawing/2014/main" id="{00CB6AD2-310C-1A5B-3117-EEFEF6FF1CF8}"/>
                </a:ext>
              </a:extLst>
            </p:cNvPr>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 name="任意形状 81">
              <a:extLst>
                <a:ext uri="{FF2B5EF4-FFF2-40B4-BE49-F238E27FC236}">
                  <a16:creationId xmlns:a16="http://schemas.microsoft.com/office/drawing/2014/main" id="{CA0B7B03-9585-A2C2-CE61-DF45E9B56797}"/>
                </a:ext>
              </a:extLst>
            </p:cNvPr>
            <p:cNvSpPr/>
            <p:nvPr/>
          </p:nvSpPr>
          <p:spPr>
            <a:xfrm>
              <a:off x="47909" y="93915"/>
              <a:ext cx="352141" cy="306135"/>
            </a:xfrm>
            <a:custGeom>
              <a:avLst/>
              <a:gdLst/>
              <a:ahLst/>
              <a:cxnLst>
                <a:cxn ang="0">
                  <a:pos x="wd2" y="hd2"/>
                </a:cxn>
                <a:cxn ang="5400000">
                  <a:pos x="wd2" y="hd2"/>
                </a:cxn>
                <a:cxn ang="10800000">
                  <a:pos x="wd2" y="hd2"/>
                </a:cxn>
                <a:cxn ang="16200000">
                  <a:pos x="wd2" y="hd2"/>
                </a:cxn>
              </a:cxnLst>
              <a:rect l="0" t="0" r="r" b="b"/>
              <a:pathLst>
                <a:path w="21600" h="21600" extrusionOk="0">
                  <a:moveTo>
                    <a:pt x="9915" y="9503"/>
                  </a:moveTo>
                  <a:lnTo>
                    <a:pt x="1652" y="19007"/>
                  </a:lnTo>
                  <a:lnTo>
                    <a:pt x="0" y="17107"/>
                  </a:lnTo>
                  <a:lnTo>
                    <a:pt x="6610" y="9503"/>
                  </a:lnTo>
                  <a:lnTo>
                    <a:pt x="0" y="1899"/>
                  </a:lnTo>
                  <a:lnTo>
                    <a:pt x="1652" y="0"/>
                  </a:lnTo>
                  <a:lnTo>
                    <a:pt x="9915" y="9503"/>
                  </a:lnTo>
                  <a:close/>
                  <a:moveTo>
                    <a:pt x="9915" y="18912"/>
                  </a:moveTo>
                  <a:lnTo>
                    <a:pt x="21600" y="18912"/>
                  </a:lnTo>
                  <a:lnTo>
                    <a:pt x="21600" y="21600"/>
                  </a:lnTo>
                  <a:lnTo>
                    <a:pt x="9915" y="21600"/>
                  </a:lnTo>
                  <a:lnTo>
                    <a:pt x="9915" y="1891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 name="成组">
            <a:extLst>
              <a:ext uri="{FF2B5EF4-FFF2-40B4-BE49-F238E27FC236}">
                <a16:creationId xmlns:a16="http://schemas.microsoft.com/office/drawing/2014/main" id="{EC6EEAA3-693D-674D-A65C-1F5932CCF326}"/>
              </a:ext>
            </a:extLst>
          </p:cNvPr>
          <p:cNvGrpSpPr/>
          <p:nvPr/>
        </p:nvGrpSpPr>
        <p:grpSpPr>
          <a:xfrm>
            <a:off x="838200" y="2311176"/>
            <a:ext cx="457200" cy="457200"/>
            <a:chOff x="0" y="0"/>
            <a:chExt cx="457200" cy="457200"/>
          </a:xfrm>
        </p:grpSpPr>
        <p:sp>
          <p:nvSpPr>
            <p:cNvPr id="14" name="任意形状 80">
              <a:extLst>
                <a:ext uri="{FF2B5EF4-FFF2-40B4-BE49-F238E27FC236}">
                  <a16:creationId xmlns:a16="http://schemas.microsoft.com/office/drawing/2014/main" id="{08E41582-7222-56BD-F18C-6CF1505211BB}"/>
                </a:ext>
              </a:extLst>
            </p:cNvPr>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 name="任意形状 81">
              <a:extLst>
                <a:ext uri="{FF2B5EF4-FFF2-40B4-BE49-F238E27FC236}">
                  <a16:creationId xmlns:a16="http://schemas.microsoft.com/office/drawing/2014/main" id="{A1F6E68E-E1BE-4021-A8EC-78B4C83389DD}"/>
                </a:ext>
              </a:extLst>
            </p:cNvPr>
            <p:cNvSpPr/>
            <p:nvPr/>
          </p:nvSpPr>
          <p:spPr>
            <a:xfrm>
              <a:off x="47909" y="93915"/>
              <a:ext cx="352141" cy="306135"/>
            </a:xfrm>
            <a:custGeom>
              <a:avLst/>
              <a:gdLst/>
              <a:ahLst/>
              <a:cxnLst>
                <a:cxn ang="0">
                  <a:pos x="wd2" y="hd2"/>
                </a:cxn>
                <a:cxn ang="5400000">
                  <a:pos x="wd2" y="hd2"/>
                </a:cxn>
                <a:cxn ang="10800000">
                  <a:pos x="wd2" y="hd2"/>
                </a:cxn>
                <a:cxn ang="16200000">
                  <a:pos x="wd2" y="hd2"/>
                </a:cxn>
              </a:cxnLst>
              <a:rect l="0" t="0" r="r" b="b"/>
              <a:pathLst>
                <a:path w="21600" h="21600" extrusionOk="0">
                  <a:moveTo>
                    <a:pt x="9915" y="9503"/>
                  </a:moveTo>
                  <a:lnTo>
                    <a:pt x="1652" y="19007"/>
                  </a:lnTo>
                  <a:lnTo>
                    <a:pt x="0" y="17107"/>
                  </a:lnTo>
                  <a:lnTo>
                    <a:pt x="6610" y="9503"/>
                  </a:lnTo>
                  <a:lnTo>
                    <a:pt x="0" y="1899"/>
                  </a:lnTo>
                  <a:lnTo>
                    <a:pt x="1652" y="0"/>
                  </a:lnTo>
                  <a:lnTo>
                    <a:pt x="9915" y="9503"/>
                  </a:lnTo>
                  <a:close/>
                  <a:moveTo>
                    <a:pt x="9915" y="18912"/>
                  </a:moveTo>
                  <a:lnTo>
                    <a:pt x="21600" y="18912"/>
                  </a:lnTo>
                  <a:lnTo>
                    <a:pt x="21600" y="21600"/>
                  </a:lnTo>
                  <a:lnTo>
                    <a:pt x="9915" y="21600"/>
                  </a:lnTo>
                  <a:lnTo>
                    <a:pt x="9915" y="1891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6" name="成组">
            <a:extLst>
              <a:ext uri="{FF2B5EF4-FFF2-40B4-BE49-F238E27FC236}">
                <a16:creationId xmlns:a16="http://schemas.microsoft.com/office/drawing/2014/main" id="{59E888CC-F268-1DBE-1601-C2A3736487DB}"/>
              </a:ext>
            </a:extLst>
          </p:cNvPr>
          <p:cNvGrpSpPr/>
          <p:nvPr/>
        </p:nvGrpSpPr>
        <p:grpSpPr>
          <a:xfrm>
            <a:off x="846909" y="2893578"/>
            <a:ext cx="457200" cy="457200"/>
            <a:chOff x="0" y="0"/>
            <a:chExt cx="457200" cy="457200"/>
          </a:xfrm>
        </p:grpSpPr>
        <p:sp>
          <p:nvSpPr>
            <p:cNvPr id="17" name="任意形状 80">
              <a:extLst>
                <a:ext uri="{FF2B5EF4-FFF2-40B4-BE49-F238E27FC236}">
                  <a16:creationId xmlns:a16="http://schemas.microsoft.com/office/drawing/2014/main" id="{842E23D1-69D7-B805-EC1B-C7494B38C2EE}"/>
                </a:ext>
              </a:extLst>
            </p:cNvPr>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 name="任意形状 81">
              <a:extLst>
                <a:ext uri="{FF2B5EF4-FFF2-40B4-BE49-F238E27FC236}">
                  <a16:creationId xmlns:a16="http://schemas.microsoft.com/office/drawing/2014/main" id="{25D48527-43AF-5954-C28F-D43EFDC034CD}"/>
                </a:ext>
              </a:extLst>
            </p:cNvPr>
            <p:cNvSpPr/>
            <p:nvPr/>
          </p:nvSpPr>
          <p:spPr>
            <a:xfrm>
              <a:off x="47909" y="93915"/>
              <a:ext cx="352141" cy="306135"/>
            </a:xfrm>
            <a:custGeom>
              <a:avLst/>
              <a:gdLst/>
              <a:ahLst/>
              <a:cxnLst>
                <a:cxn ang="0">
                  <a:pos x="wd2" y="hd2"/>
                </a:cxn>
                <a:cxn ang="5400000">
                  <a:pos x="wd2" y="hd2"/>
                </a:cxn>
                <a:cxn ang="10800000">
                  <a:pos x="wd2" y="hd2"/>
                </a:cxn>
                <a:cxn ang="16200000">
                  <a:pos x="wd2" y="hd2"/>
                </a:cxn>
              </a:cxnLst>
              <a:rect l="0" t="0" r="r" b="b"/>
              <a:pathLst>
                <a:path w="21600" h="21600" extrusionOk="0">
                  <a:moveTo>
                    <a:pt x="9915" y="9503"/>
                  </a:moveTo>
                  <a:lnTo>
                    <a:pt x="1652" y="19007"/>
                  </a:lnTo>
                  <a:lnTo>
                    <a:pt x="0" y="17107"/>
                  </a:lnTo>
                  <a:lnTo>
                    <a:pt x="6610" y="9503"/>
                  </a:lnTo>
                  <a:lnTo>
                    <a:pt x="0" y="1899"/>
                  </a:lnTo>
                  <a:lnTo>
                    <a:pt x="1652" y="0"/>
                  </a:lnTo>
                  <a:lnTo>
                    <a:pt x="9915" y="9503"/>
                  </a:lnTo>
                  <a:close/>
                  <a:moveTo>
                    <a:pt x="9915" y="18912"/>
                  </a:moveTo>
                  <a:lnTo>
                    <a:pt x="21600" y="18912"/>
                  </a:lnTo>
                  <a:lnTo>
                    <a:pt x="21600" y="21600"/>
                  </a:lnTo>
                  <a:lnTo>
                    <a:pt x="9915" y="21600"/>
                  </a:lnTo>
                  <a:lnTo>
                    <a:pt x="9915" y="1891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0" name="成组">
            <a:extLst>
              <a:ext uri="{FF2B5EF4-FFF2-40B4-BE49-F238E27FC236}">
                <a16:creationId xmlns:a16="http://schemas.microsoft.com/office/drawing/2014/main" id="{724966FA-2958-9ABD-C722-D21B2A6B8092}"/>
              </a:ext>
            </a:extLst>
          </p:cNvPr>
          <p:cNvGrpSpPr/>
          <p:nvPr/>
        </p:nvGrpSpPr>
        <p:grpSpPr>
          <a:xfrm>
            <a:off x="845553" y="3470963"/>
            <a:ext cx="457200" cy="457200"/>
            <a:chOff x="0" y="0"/>
            <a:chExt cx="457200" cy="457200"/>
          </a:xfrm>
        </p:grpSpPr>
        <p:sp>
          <p:nvSpPr>
            <p:cNvPr id="21" name="任意形状 80">
              <a:extLst>
                <a:ext uri="{FF2B5EF4-FFF2-40B4-BE49-F238E27FC236}">
                  <a16:creationId xmlns:a16="http://schemas.microsoft.com/office/drawing/2014/main" id="{CDC37C2D-DD06-B0F3-A7D8-7687C8DD4CD6}"/>
                </a:ext>
              </a:extLst>
            </p:cNvPr>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2" name="任意形状 81">
              <a:extLst>
                <a:ext uri="{FF2B5EF4-FFF2-40B4-BE49-F238E27FC236}">
                  <a16:creationId xmlns:a16="http://schemas.microsoft.com/office/drawing/2014/main" id="{DA08663C-0048-6B01-9670-F095C4ED56DC}"/>
                </a:ext>
              </a:extLst>
            </p:cNvPr>
            <p:cNvSpPr/>
            <p:nvPr/>
          </p:nvSpPr>
          <p:spPr>
            <a:xfrm>
              <a:off x="47909" y="93915"/>
              <a:ext cx="352141" cy="306135"/>
            </a:xfrm>
            <a:custGeom>
              <a:avLst/>
              <a:gdLst/>
              <a:ahLst/>
              <a:cxnLst>
                <a:cxn ang="0">
                  <a:pos x="wd2" y="hd2"/>
                </a:cxn>
                <a:cxn ang="5400000">
                  <a:pos x="wd2" y="hd2"/>
                </a:cxn>
                <a:cxn ang="10800000">
                  <a:pos x="wd2" y="hd2"/>
                </a:cxn>
                <a:cxn ang="16200000">
                  <a:pos x="wd2" y="hd2"/>
                </a:cxn>
              </a:cxnLst>
              <a:rect l="0" t="0" r="r" b="b"/>
              <a:pathLst>
                <a:path w="21600" h="21600" extrusionOk="0">
                  <a:moveTo>
                    <a:pt x="9915" y="9503"/>
                  </a:moveTo>
                  <a:lnTo>
                    <a:pt x="1652" y="19007"/>
                  </a:lnTo>
                  <a:lnTo>
                    <a:pt x="0" y="17107"/>
                  </a:lnTo>
                  <a:lnTo>
                    <a:pt x="6610" y="9503"/>
                  </a:lnTo>
                  <a:lnTo>
                    <a:pt x="0" y="1899"/>
                  </a:lnTo>
                  <a:lnTo>
                    <a:pt x="1652" y="0"/>
                  </a:lnTo>
                  <a:lnTo>
                    <a:pt x="9915" y="9503"/>
                  </a:lnTo>
                  <a:close/>
                  <a:moveTo>
                    <a:pt x="9915" y="18912"/>
                  </a:moveTo>
                  <a:lnTo>
                    <a:pt x="21600" y="18912"/>
                  </a:lnTo>
                  <a:lnTo>
                    <a:pt x="21600" y="21600"/>
                  </a:lnTo>
                  <a:lnTo>
                    <a:pt x="9915" y="21600"/>
                  </a:lnTo>
                  <a:lnTo>
                    <a:pt x="9915" y="1891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6" name="文本框 5">
            <a:extLst>
              <a:ext uri="{FF2B5EF4-FFF2-40B4-BE49-F238E27FC236}">
                <a16:creationId xmlns:a16="http://schemas.microsoft.com/office/drawing/2014/main" id="{16798806-CDF1-F041-A35F-468E9BD22727}"/>
              </a:ext>
            </a:extLst>
          </p:cNvPr>
          <p:cNvSpPr txBox="1"/>
          <p:nvPr/>
        </p:nvSpPr>
        <p:spPr>
          <a:xfrm>
            <a:off x="450703" y="2327325"/>
            <a:ext cx="330540" cy="461665"/>
          </a:xfrm>
          <a:prstGeom prst="rect">
            <a:avLst/>
          </a:prstGeom>
          <a:noFill/>
        </p:spPr>
        <p:txBody>
          <a:bodyPr wrap="none" rtlCol="0">
            <a:spAutoFit/>
          </a:bodyPr>
          <a:lstStyle/>
          <a:p>
            <a:r>
              <a:rPr kumimoji="1" lang="en-US" altLang="zh-CN" sz="2400">
                <a:solidFill>
                  <a:srgbClr val="FE7C3F"/>
                </a:solidFill>
              </a:rPr>
              <a:t>1.</a:t>
            </a:r>
            <a:endParaRPr kumimoji="1" lang="zh-CN" altLang="en-US" sz="2400">
              <a:solidFill>
                <a:srgbClr val="FE7C3F"/>
              </a:solidFill>
            </a:endParaRPr>
          </a:p>
        </p:txBody>
      </p:sp>
      <p:sp>
        <p:nvSpPr>
          <p:cNvPr id="19" name="文本框 18">
            <a:extLst>
              <a:ext uri="{FF2B5EF4-FFF2-40B4-BE49-F238E27FC236}">
                <a16:creationId xmlns:a16="http://schemas.microsoft.com/office/drawing/2014/main" id="{8130D3EF-D5EC-BE40-7E46-0ECF59CF36B2}"/>
              </a:ext>
            </a:extLst>
          </p:cNvPr>
          <p:cNvSpPr txBox="1"/>
          <p:nvPr/>
        </p:nvSpPr>
        <p:spPr>
          <a:xfrm>
            <a:off x="426890" y="3487112"/>
            <a:ext cx="420308" cy="461665"/>
          </a:xfrm>
          <a:prstGeom prst="rect">
            <a:avLst/>
          </a:prstGeom>
          <a:noFill/>
        </p:spPr>
        <p:txBody>
          <a:bodyPr wrap="none" rtlCol="0">
            <a:spAutoFit/>
          </a:bodyPr>
          <a:lstStyle/>
          <a:p>
            <a:r>
              <a:rPr kumimoji="1" lang="en-US" altLang="zh-CN" sz="2400">
                <a:solidFill>
                  <a:srgbClr val="FE7C3F"/>
                </a:solidFill>
              </a:rPr>
              <a:t>3.</a:t>
            </a:r>
            <a:endParaRPr kumimoji="1" lang="zh-CN" altLang="en-US" sz="2400">
              <a:solidFill>
                <a:srgbClr val="FE7C3F"/>
              </a:solidFill>
            </a:endParaRPr>
          </a:p>
        </p:txBody>
      </p:sp>
      <p:sp>
        <p:nvSpPr>
          <p:cNvPr id="23" name="文本框 22">
            <a:extLst>
              <a:ext uri="{FF2B5EF4-FFF2-40B4-BE49-F238E27FC236}">
                <a16:creationId xmlns:a16="http://schemas.microsoft.com/office/drawing/2014/main" id="{1F91057A-AE84-A91E-7A8D-E331A1EB020F}"/>
              </a:ext>
            </a:extLst>
          </p:cNvPr>
          <p:cNvSpPr txBox="1"/>
          <p:nvPr/>
        </p:nvSpPr>
        <p:spPr>
          <a:xfrm>
            <a:off x="450703" y="2876103"/>
            <a:ext cx="417102" cy="461665"/>
          </a:xfrm>
          <a:prstGeom prst="rect">
            <a:avLst/>
          </a:prstGeom>
          <a:noFill/>
        </p:spPr>
        <p:txBody>
          <a:bodyPr wrap="none" rtlCol="0">
            <a:spAutoFit/>
          </a:bodyPr>
          <a:lstStyle/>
          <a:p>
            <a:r>
              <a:rPr kumimoji="1" lang="en-US" altLang="zh-CN" sz="2400">
                <a:solidFill>
                  <a:srgbClr val="FE7C3F"/>
                </a:solidFill>
              </a:rPr>
              <a:t>2.</a:t>
            </a:r>
            <a:endParaRPr kumimoji="1" lang="zh-CN" altLang="en-US" sz="2400">
              <a:solidFill>
                <a:srgbClr val="FE7C3F"/>
              </a:solidFill>
            </a:endParaRPr>
          </a:p>
        </p:txBody>
      </p:sp>
      <p:sp>
        <p:nvSpPr>
          <p:cNvPr id="24" name="文本框 23">
            <a:extLst>
              <a:ext uri="{FF2B5EF4-FFF2-40B4-BE49-F238E27FC236}">
                <a16:creationId xmlns:a16="http://schemas.microsoft.com/office/drawing/2014/main" id="{7A1B6682-D4DA-F39C-25C1-373879C47A01}"/>
              </a:ext>
            </a:extLst>
          </p:cNvPr>
          <p:cNvSpPr txBox="1"/>
          <p:nvPr/>
        </p:nvSpPr>
        <p:spPr>
          <a:xfrm>
            <a:off x="1321548" y="1990797"/>
            <a:ext cx="3695700" cy="338554"/>
          </a:xfrm>
          <a:prstGeom prst="rect">
            <a:avLst/>
          </a:prstGeom>
          <a:noFill/>
        </p:spPr>
        <p:txBody>
          <a:bodyPr wrap="square" rtlCol="0">
            <a:spAutoFit/>
          </a:bodyPr>
          <a:lstStyle/>
          <a:p>
            <a:r>
              <a:rPr lang="en" altLang="zh-CN" sz="1600"/>
              <a:t># echo 1 &gt; ./options/sym-offset</a:t>
            </a:r>
          </a:p>
        </p:txBody>
      </p:sp>
      <p:grpSp>
        <p:nvGrpSpPr>
          <p:cNvPr id="25" name="成组">
            <a:extLst>
              <a:ext uri="{FF2B5EF4-FFF2-40B4-BE49-F238E27FC236}">
                <a16:creationId xmlns:a16="http://schemas.microsoft.com/office/drawing/2014/main" id="{BBF87389-8DF2-AA06-A45B-8EFB7F86819A}"/>
              </a:ext>
            </a:extLst>
          </p:cNvPr>
          <p:cNvGrpSpPr/>
          <p:nvPr/>
        </p:nvGrpSpPr>
        <p:grpSpPr>
          <a:xfrm>
            <a:off x="855415" y="1897331"/>
            <a:ext cx="457200" cy="457200"/>
            <a:chOff x="0" y="0"/>
            <a:chExt cx="457200" cy="457200"/>
          </a:xfrm>
        </p:grpSpPr>
        <p:sp>
          <p:nvSpPr>
            <p:cNvPr id="26" name="任意形状 80">
              <a:extLst>
                <a:ext uri="{FF2B5EF4-FFF2-40B4-BE49-F238E27FC236}">
                  <a16:creationId xmlns:a16="http://schemas.microsoft.com/office/drawing/2014/main" id="{1B8F2525-56FE-23EF-16EF-447C467B8D9B}"/>
                </a:ext>
              </a:extLst>
            </p:cNvPr>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 name="任意形状 81">
              <a:extLst>
                <a:ext uri="{FF2B5EF4-FFF2-40B4-BE49-F238E27FC236}">
                  <a16:creationId xmlns:a16="http://schemas.microsoft.com/office/drawing/2014/main" id="{E5440DBB-3C8C-4FAB-9462-064C132269A6}"/>
                </a:ext>
              </a:extLst>
            </p:cNvPr>
            <p:cNvSpPr/>
            <p:nvPr/>
          </p:nvSpPr>
          <p:spPr>
            <a:xfrm>
              <a:off x="47909" y="93915"/>
              <a:ext cx="352141" cy="306135"/>
            </a:xfrm>
            <a:custGeom>
              <a:avLst/>
              <a:gdLst/>
              <a:ahLst/>
              <a:cxnLst>
                <a:cxn ang="0">
                  <a:pos x="wd2" y="hd2"/>
                </a:cxn>
                <a:cxn ang="5400000">
                  <a:pos x="wd2" y="hd2"/>
                </a:cxn>
                <a:cxn ang="10800000">
                  <a:pos x="wd2" y="hd2"/>
                </a:cxn>
                <a:cxn ang="16200000">
                  <a:pos x="wd2" y="hd2"/>
                </a:cxn>
              </a:cxnLst>
              <a:rect l="0" t="0" r="r" b="b"/>
              <a:pathLst>
                <a:path w="21600" h="21600" extrusionOk="0">
                  <a:moveTo>
                    <a:pt x="9915" y="9503"/>
                  </a:moveTo>
                  <a:lnTo>
                    <a:pt x="1652" y="19007"/>
                  </a:lnTo>
                  <a:lnTo>
                    <a:pt x="0" y="17107"/>
                  </a:lnTo>
                  <a:lnTo>
                    <a:pt x="6610" y="9503"/>
                  </a:lnTo>
                  <a:lnTo>
                    <a:pt x="0" y="1899"/>
                  </a:lnTo>
                  <a:lnTo>
                    <a:pt x="1652" y="0"/>
                  </a:lnTo>
                  <a:lnTo>
                    <a:pt x="9915" y="9503"/>
                  </a:lnTo>
                  <a:close/>
                  <a:moveTo>
                    <a:pt x="9915" y="18912"/>
                  </a:moveTo>
                  <a:lnTo>
                    <a:pt x="21600" y="18912"/>
                  </a:lnTo>
                  <a:lnTo>
                    <a:pt x="21600" y="21600"/>
                  </a:lnTo>
                  <a:lnTo>
                    <a:pt x="9915" y="21600"/>
                  </a:lnTo>
                  <a:lnTo>
                    <a:pt x="9915" y="1891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Tree>
    <p:extLst>
      <p:ext uri="{BB962C8B-B14F-4D97-AF65-F5344CB8AC3E}">
        <p14:creationId xmlns:p14="http://schemas.microsoft.com/office/powerpoint/2010/main" val="1625231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180F2-527C-3EBE-2133-01A93EEC629A}"/>
              </a:ext>
            </a:extLst>
          </p:cNvPr>
          <p:cNvSpPr>
            <a:spLocks noGrp="1"/>
          </p:cNvSpPr>
          <p:nvPr>
            <p:ph type="title"/>
          </p:nvPr>
        </p:nvSpPr>
        <p:spPr/>
        <p:txBody>
          <a:bodyPr/>
          <a:lstStyle/>
          <a:p>
            <a:r>
              <a:rPr kumimoji="1" lang="zh-CN" altLang="en-US" dirty="0">
                <a:solidFill>
                  <a:schemeClr val="accent1"/>
                </a:solidFill>
              </a:rPr>
              <a:t>向</a:t>
            </a:r>
            <a:r>
              <a:rPr kumimoji="1" lang="en-US" altLang="zh-CN" dirty="0">
                <a:solidFill>
                  <a:schemeClr val="accent1"/>
                </a:solidFill>
              </a:rPr>
              <a:t>linux</a:t>
            </a:r>
            <a:r>
              <a:rPr kumimoji="1" lang="zh-CN" altLang="en-US" dirty="0">
                <a:solidFill>
                  <a:schemeClr val="accent1"/>
                </a:solidFill>
              </a:rPr>
              <a:t>内核社区引入</a:t>
            </a:r>
            <a:r>
              <a:rPr kumimoji="1" lang="en-US" altLang="zh-CN" dirty="0">
                <a:solidFill>
                  <a:schemeClr val="accent1"/>
                </a:solidFill>
              </a:rPr>
              <a:t>objtrace</a:t>
            </a:r>
            <a:endParaRPr kumimoji="1" lang="zh-CN" altLang="en-US"/>
          </a:p>
        </p:txBody>
      </p:sp>
      <p:sp>
        <p:nvSpPr>
          <p:cNvPr id="3" name="灯片编号占位符 2">
            <a:extLst>
              <a:ext uri="{FF2B5EF4-FFF2-40B4-BE49-F238E27FC236}">
                <a16:creationId xmlns:a16="http://schemas.microsoft.com/office/drawing/2014/main" id="{B02F37B1-F9F6-CDAE-AC88-4E324D8015D5}"/>
              </a:ext>
            </a:extLst>
          </p:cNvPr>
          <p:cNvSpPr>
            <a:spLocks noGrp="1"/>
          </p:cNvSpPr>
          <p:nvPr>
            <p:ph type="sldNum" sz="quarter" idx="4"/>
          </p:nvPr>
        </p:nvSpPr>
        <p:spPr/>
        <p:txBody>
          <a:bodyPr/>
          <a:lstStyle/>
          <a:p>
            <a:fld id="{866D8E11-A83D-46AC-BA35-C493C365AC69}" type="slidenum">
              <a:rPr lang="en-US" smtClean="0"/>
              <a:pPr/>
              <a:t>16</a:t>
            </a:fld>
            <a:endParaRPr lang="en-US"/>
          </a:p>
        </p:txBody>
      </p:sp>
      <p:sp>
        <p:nvSpPr>
          <p:cNvPr id="4" name="文本框 3">
            <a:extLst>
              <a:ext uri="{FF2B5EF4-FFF2-40B4-BE49-F238E27FC236}">
                <a16:creationId xmlns:a16="http://schemas.microsoft.com/office/drawing/2014/main" id="{1B5D7A36-7893-E8C1-A8BE-8295081EF369}"/>
              </a:ext>
            </a:extLst>
          </p:cNvPr>
          <p:cNvSpPr txBox="1"/>
          <p:nvPr/>
        </p:nvSpPr>
        <p:spPr>
          <a:xfrm>
            <a:off x="2743200" y="1118011"/>
            <a:ext cx="3505200" cy="424860"/>
          </a:xfrm>
          <a:prstGeom prst="rect">
            <a:avLst/>
          </a:prstGeom>
          <a:noFill/>
        </p:spPr>
        <p:txBody>
          <a:bodyPr wrap="square" rtlCol="0">
            <a:spAutoFit/>
          </a:bodyPr>
          <a:lstStyle/>
          <a:p>
            <a:pPr>
              <a:lnSpc>
                <a:spcPct val="90000"/>
              </a:lnSpc>
              <a:spcBef>
                <a:spcPct val="0"/>
              </a:spcBef>
              <a:spcAft>
                <a:spcPts val="1000"/>
              </a:spcAft>
            </a:pPr>
            <a:r>
              <a:rPr kumimoji="1" lang="zh-CN" altLang="en-US" sz="2400">
                <a:solidFill>
                  <a:schemeClr val="accent1"/>
                </a:solidFill>
                <a:latin typeface="+mj-lt"/>
                <a:ea typeface="+mj-ea"/>
                <a:cs typeface="+mj-cs"/>
              </a:rPr>
              <a:t>跟踪</a:t>
            </a:r>
            <a:r>
              <a:rPr kumimoji="1" lang="en-US" altLang="zh-CN" sz="2400">
                <a:solidFill>
                  <a:schemeClr val="accent1"/>
                </a:solidFill>
                <a:latin typeface="+mj-lt"/>
                <a:ea typeface="+mj-ea"/>
                <a:cs typeface="+mj-cs"/>
              </a:rPr>
              <a:t>page/folio</a:t>
            </a:r>
            <a:r>
              <a:rPr kumimoji="1" lang="zh-CN" altLang="en-US" sz="2400">
                <a:solidFill>
                  <a:schemeClr val="accent1"/>
                </a:solidFill>
                <a:latin typeface="+mj-lt"/>
                <a:ea typeface="+mj-ea"/>
                <a:cs typeface="+mj-cs"/>
              </a:rPr>
              <a:t>的流动</a:t>
            </a:r>
          </a:p>
        </p:txBody>
      </p:sp>
      <p:sp>
        <p:nvSpPr>
          <p:cNvPr id="6" name="文本框 5">
            <a:extLst>
              <a:ext uri="{FF2B5EF4-FFF2-40B4-BE49-F238E27FC236}">
                <a16:creationId xmlns:a16="http://schemas.microsoft.com/office/drawing/2014/main" id="{B3093E32-8113-EFAF-7248-EEEC3EE815FE}"/>
              </a:ext>
            </a:extLst>
          </p:cNvPr>
          <p:cNvSpPr txBox="1"/>
          <p:nvPr/>
        </p:nvSpPr>
        <p:spPr>
          <a:xfrm>
            <a:off x="474600" y="1542871"/>
            <a:ext cx="11118352" cy="4832092"/>
          </a:xfrm>
          <a:prstGeom prst="rect">
            <a:avLst/>
          </a:prstGeom>
          <a:noFill/>
        </p:spPr>
        <p:txBody>
          <a:bodyPr wrap="square" rtlCol="0">
            <a:spAutoFit/>
          </a:bodyPr>
          <a:lstStyle/>
          <a:p>
            <a:r>
              <a:rPr kumimoji="1" lang="en-US" altLang="zh-CN" sz="1100"/>
              <a:t> </a:t>
            </a:r>
            <a:r>
              <a:rPr kumimoji="1" lang="en" altLang="zh-CN" sz="1100"/>
              <a:t>root@JeffXie tracing]# cat ./trace</a:t>
            </a:r>
          </a:p>
          <a:p>
            <a:r>
              <a:rPr kumimoji="1" lang="en" altLang="zh-CN" sz="1100"/>
              <a:t># tracer: nop</a:t>
            </a:r>
          </a:p>
          <a:p>
            <a:r>
              <a:rPr kumimoji="1" lang="en" altLang="zh-CN" sz="1100"/>
              <a:t>#</a:t>
            </a:r>
          </a:p>
          <a:p>
            <a:r>
              <a:rPr kumimoji="1" lang="en" altLang="zh-CN" sz="1100"/>
              <a:t># entries-in-buffer/entries-written: 507/507   #P:1</a:t>
            </a:r>
          </a:p>
          <a:p>
            <a:r>
              <a:rPr kumimoji="1" lang="en" altLang="zh-CN" sz="1100"/>
              <a:t>#</a:t>
            </a:r>
          </a:p>
          <a:p>
            <a:r>
              <a:rPr kumimoji="1" lang="en" altLang="zh-CN" sz="1100"/>
              <a:t>#                                        _-----=&gt; irqs-off/BH-disabled</a:t>
            </a:r>
          </a:p>
          <a:p>
            <a:r>
              <a:rPr kumimoji="1" lang="en" altLang="zh-CN" sz="1100"/>
              <a:t>#                                       / _----=&gt; need-resched</a:t>
            </a:r>
          </a:p>
          <a:p>
            <a:r>
              <a:rPr kumimoji="1" lang="en" altLang="zh-CN" sz="1100"/>
              <a:t>#                                       | / _---=&gt; hardirq/softirq</a:t>
            </a:r>
          </a:p>
          <a:p>
            <a:r>
              <a:rPr kumimoji="1" lang="en" altLang="zh-CN" sz="1100"/>
              <a:t>#                                       || / _--=&gt; preempt-depth</a:t>
            </a:r>
          </a:p>
          <a:p>
            <a:r>
              <a:rPr kumimoji="1" lang="en" altLang="zh-CN" sz="1100"/>
              <a:t>#                                       ||| / _-=&gt; migrate-disable</a:t>
            </a:r>
          </a:p>
          <a:p>
            <a:r>
              <a:rPr kumimoji="1" lang="en" altLang="zh-CN" sz="1100"/>
              <a:t>#                                       |||| /     delay</a:t>
            </a:r>
          </a:p>
          <a:p>
            <a:r>
              <a:rPr kumimoji="1" lang="en" altLang="zh-CN" sz="1100"/>
              <a:t>#         TASK-PID  CPU#. |||||  TIMESTAMP  FUNCTION</a:t>
            </a:r>
          </a:p>
          <a:p>
            <a:r>
              <a:rPr kumimoji="1" lang="en" altLang="zh-CN" sz="1100"/>
              <a:t>#              |     |           |      |||||          |                 |</a:t>
            </a:r>
            <a:endParaRPr kumimoji="1" lang="en-US" altLang="zh-CN" sz="1100"/>
          </a:p>
          <a:p>
            <a:r>
              <a:rPr kumimoji="1" lang="en-US" altLang="zh-CN" sz="1100"/>
              <a:t>             cat-75      [000] ...1.    13.737600: __mem_cgroup_charge+0x4/0x80 &lt;-</a:t>
            </a:r>
            <a:r>
              <a:rPr kumimoji="1" lang="en-US" altLang="zh-CN" sz="1100" b="1">
                <a:solidFill>
                  <a:srgbClr val="7030A0"/>
                </a:solidFill>
              </a:rPr>
              <a:t>do_cow_fault+0x9c/0x220</a:t>
            </a:r>
            <a:r>
              <a:rPr kumimoji="1" lang="en-US" altLang="zh-CN" sz="1100" b="1">
                <a:solidFill>
                  <a:srgbClr val="FE7C3F"/>
                </a:solidFill>
              </a:rPr>
              <a:t> </a:t>
            </a:r>
            <a:r>
              <a:rPr kumimoji="1" lang="en-US" altLang="zh-CN" sz="1100"/>
              <a:t>object:</a:t>
            </a:r>
            <a:r>
              <a:rPr kumimoji="1" lang="en-US" altLang="zh-CN" sz="1100" b="1">
                <a:solidFill>
                  <a:srgbClr val="FE7C3F"/>
                </a:solidFill>
              </a:rPr>
              <a:t>0xffffea00046e1800</a:t>
            </a:r>
            <a:r>
              <a:rPr kumimoji="1" lang="en-US" altLang="zh-CN" sz="1100"/>
              <a:t> value:</a:t>
            </a:r>
            <a:r>
              <a:rPr kumimoji="1" lang="en-US" altLang="zh-CN" sz="1100" b="1">
                <a:solidFill>
                  <a:srgbClr val="7030A0"/>
                </a:solidFill>
              </a:rPr>
              <a:t>0x1</a:t>
            </a:r>
          </a:p>
          <a:p>
            <a:r>
              <a:rPr kumimoji="1" lang="en-US" altLang="zh-CN" sz="1100"/>
              <a:t>             cat-75      [000] ...1.    13.737600: charge_memcg+0x0/0xc0 &lt;-__mem_cgroup_charge+0x2c/0x80 object:</a:t>
            </a:r>
            <a:r>
              <a:rPr kumimoji="1" lang="en-US" altLang="zh-CN" sz="1100" b="1">
                <a:solidFill>
                  <a:srgbClr val="FE7C3F"/>
                </a:solidFill>
              </a:rPr>
              <a:t>0xffffea00046e1800</a:t>
            </a:r>
            <a:r>
              <a:rPr kumimoji="1" lang="en-US" altLang="zh-CN" sz="1100"/>
              <a:t> value:</a:t>
            </a:r>
            <a:r>
              <a:rPr kumimoji="1" lang="en-US" altLang="zh-CN" sz="1100" b="1">
                <a:solidFill>
                  <a:srgbClr val="7030A0"/>
                </a:solidFill>
              </a:rPr>
              <a:t>0x1</a:t>
            </a:r>
          </a:p>
          <a:p>
            <a:r>
              <a:rPr kumimoji="1" lang="en-US" altLang="zh-CN" sz="1100"/>
              <a:t>             cat-75      [000] ...1.    13.737600: folio_flags+0x0/0x20 &lt;-charge_memcg+0x20/0xc0 object:</a:t>
            </a:r>
            <a:r>
              <a:rPr kumimoji="1" lang="en-US" altLang="zh-CN" sz="1100" b="1">
                <a:solidFill>
                  <a:srgbClr val="FE7C3F"/>
                </a:solidFill>
              </a:rPr>
              <a:t>0xffffea00046e1800</a:t>
            </a:r>
            <a:r>
              <a:rPr kumimoji="1" lang="en-US" altLang="zh-CN" sz="1100"/>
              <a:t> value:</a:t>
            </a:r>
            <a:r>
              <a:rPr kumimoji="1" lang="en-US" altLang="zh-CN" sz="1100" b="1">
                <a:solidFill>
                  <a:srgbClr val="7030A0"/>
                </a:solidFill>
              </a:rPr>
              <a:t>0x1</a:t>
            </a:r>
          </a:p>
          <a:p>
            <a:r>
              <a:rPr kumimoji="1" lang="en-US" altLang="zh-CN" sz="1100"/>
              <a:t>             cat-75      [000] ...1.    13.737600: </a:t>
            </a:r>
            <a:r>
              <a:rPr kumimoji="1" lang="en-US" altLang="zh-CN" sz="1100" b="1">
                <a:solidFill>
                  <a:srgbClr val="7030A0"/>
                </a:solidFill>
              </a:rPr>
              <a:t>commit_charge+0x0/0x10 </a:t>
            </a:r>
            <a:r>
              <a:rPr kumimoji="1" lang="en-US" altLang="zh-CN" sz="1100"/>
              <a:t>&lt;-charge_memcg+0x5d/0xc0 object:</a:t>
            </a:r>
            <a:r>
              <a:rPr kumimoji="1" lang="en-US" altLang="zh-CN" sz="1100" b="1">
                <a:solidFill>
                  <a:srgbClr val="FE7C3F"/>
                </a:solidFill>
              </a:rPr>
              <a:t>0xffffea00046e1800</a:t>
            </a:r>
            <a:r>
              <a:rPr kumimoji="1" lang="en-US" altLang="zh-CN" sz="1100"/>
              <a:t> value:0x1</a:t>
            </a:r>
          </a:p>
          <a:p>
            <a:r>
              <a:rPr kumimoji="1" lang="en-US" altLang="zh-CN" sz="1100"/>
              <a:t>             cat-75      [000] ...1.    13.737601: __cgroup_throttle_swaprate+0x4/0xe0 &lt;-do_cow_fault+0x19e/0x220 object:</a:t>
            </a:r>
            <a:r>
              <a:rPr kumimoji="1" lang="en-US" altLang="zh-CN" sz="1100" b="1">
                <a:solidFill>
                  <a:srgbClr val="FE7C3F"/>
                </a:solidFill>
              </a:rPr>
              <a:t>0xffffea00046e1800</a:t>
            </a:r>
            <a:r>
              <a:rPr kumimoji="1" lang="en-US" altLang="zh-CN" sz="1100"/>
              <a:t> value:0x1</a:t>
            </a:r>
          </a:p>
          <a:p>
            <a:r>
              <a:rPr kumimoji="1" lang="en-US" altLang="zh-CN" sz="1100"/>
              <a:t>             cat-75      [000] ...1.    13.737601: blk_cgroup_congested+0x4/0x50 &lt;-__cgroup_throttle_swaprate+0x22/0xe0 object:</a:t>
            </a:r>
            <a:r>
              <a:rPr kumimoji="1" lang="en-US" altLang="zh-CN" sz="1100" b="1">
                <a:solidFill>
                  <a:srgbClr val="FE7C3F"/>
                </a:solidFill>
              </a:rPr>
              <a:t>0xffffea00046e1800</a:t>
            </a:r>
            <a:r>
              <a:rPr kumimoji="1" lang="en-US" altLang="zh-CN" sz="1100"/>
              <a:t> value:0x1</a:t>
            </a:r>
          </a:p>
          <a:p>
            <a:r>
              <a:rPr kumimoji="1" lang="en-US" altLang="zh-CN" sz="1100"/>
              <a:t>             cat-75      [000] ...1.    13.737601: __rcu_read_lock+0x4/0x20 &lt;-blk_cgroup_congested+0xf/0x50 object:</a:t>
            </a:r>
            <a:r>
              <a:rPr kumimoji="1" lang="en-US" altLang="zh-CN" sz="1100" b="1">
                <a:solidFill>
                  <a:srgbClr val="FE7C3F"/>
                </a:solidFill>
              </a:rPr>
              <a:t>0xffffea00046e1800</a:t>
            </a:r>
            <a:r>
              <a:rPr kumimoji="1" lang="en-US" altLang="zh-CN" sz="1100"/>
              <a:t> value:0x1</a:t>
            </a:r>
          </a:p>
          <a:p>
            <a:r>
              <a:rPr kumimoji="1" lang="en-US" altLang="zh-CN" sz="1100"/>
              <a:t>             cat-75      [000] ...1.    13.737601: rcu_preempt_read_enter+0x0/0x30 &lt;-__rcu_read_lock+0xe/0x20 object:</a:t>
            </a:r>
            <a:r>
              <a:rPr kumimoji="1" lang="en-US" altLang="zh-CN" sz="1100" b="1">
                <a:solidFill>
                  <a:srgbClr val="FE7C3F"/>
                </a:solidFill>
              </a:rPr>
              <a:t>0xffffea00046e1800</a:t>
            </a:r>
            <a:r>
              <a:rPr kumimoji="1" lang="en-US" altLang="zh-CN" sz="1100"/>
              <a:t> value:0x1</a:t>
            </a:r>
          </a:p>
          <a:p>
            <a:r>
              <a:rPr kumimoji="1" lang="en-US" altLang="zh-CN" sz="1100"/>
              <a:t>             cat-75      [000] ...1.    13.737601: blkcg_css+0x0/0x30 &lt;-blk_cgroup_congested+0x14/0x50 object:</a:t>
            </a:r>
            <a:r>
              <a:rPr kumimoji="1" lang="en-US" altLang="zh-CN" sz="1100" b="1">
                <a:solidFill>
                  <a:srgbClr val="FE7C3F"/>
                </a:solidFill>
              </a:rPr>
              <a:t>0xffffea00046e1800</a:t>
            </a:r>
            <a:r>
              <a:rPr kumimoji="1" lang="en-US" altLang="zh-CN" sz="1100"/>
              <a:t> value:0x1</a:t>
            </a:r>
          </a:p>
          <a:p>
            <a:r>
              <a:rPr kumimoji="1" lang="en-US" altLang="zh-CN" sz="1100"/>
              <a:t>             cat-75      [000] ...1.    13.737601: kthread_blkcg+0x4/0x50 &lt;-blkcg_css+0xa/0x30 object:</a:t>
            </a:r>
            <a:r>
              <a:rPr kumimoji="1" lang="en-US" altLang="zh-CN" sz="1100" b="1">
                <a:solidFill>
                  <a:srgbClr val="FE7C3F"/>
                </a:solidFill>
              </a:rPr>
              <a:t>0xffffea00046e1800</a:t>
            </a:r>
            <a:r>
              <a:rPr kumimoji="1" lang="en-US" altLang="zh-CN" sz="1100"/>
              <a:t> value:0x1</a:t>
            </a:r>
          </a:p>
          <a:p>
            <a:r>
              <a:rPr kumimoji="1" lang="en-US" altLang="zh-CN" sz="1100"/>
              <a:t>             cat-75      [000] ...1.    13.737602: __rcu_read_unlock+0x4/0x40 &lt;-blk_cgroup_congested+0x40/0x50 object:</a:t>
            </a:r>
            <a:r>
              <a:rPr kumimoji="1" lang="en-US" altLang="zh-CN" sz="1100" b="1">
                <a:solidFill>
                  <a:srgbClr val="FE7C3F"/>
                </a:solidFill>
              </a:rPr>
              <a:t>0xffffea00046e1800</a:t>
            </a:r>
            <a:r>
              <a:rPr kumimoji="1" lang="en-US" altLang="zh-CN" sz="1100"/>
              <a:t> value:0x1</a:t>
            </a:r>
          </a:p>
          <a:p>
            <a:r>
              <a:rPr kumimoji="1" lang="en-US" altLang="zh-CN" sz="1100"/>
              <a:t>             cat-75      [000] ...1.    13.737602: rcu_preempt_read_exit+0x0/0x30 &lt;-__rcu_read_unlock+0x18/0x40 object:</a:t>
            </a:r>
            <a:r>
              <a:rPr kumimoji="1" lang="en-US" altLang="zh-CN" sz="1100" b="1">
                <a:solidFill>
                  <a:srgbClr val="FE7C3F"/>
                </a:solidFill>
              </a:rPr>
              <a:t>0xffffea00046e1800</a:t>
            </a:r>
            <a:r>
              <a:rPr kumimoji="1" lang="en-US" altLang="zh-CN" sz="1100"/>
              <a:t> value:0x1</a:t>
            </a:r>
          </a:p>
          <a:p>
            <a:r>
              <a:rPr kumimoji="1" lang="en-US" altLang="zh-CN" sz="1100"/>
              <a:t>             cat-75      [000] ...1.    13.737614: folio_flags+0x0/0x20 &lt;-do_cow_fault+0x156/0x220 object:</a:t>
            </a:r>
            <a:r>
              <a:rPr kumimoji="1" lang="en-US" altLang="zh-CN" sz="1100" b="1">
                <a:solidFill>
                  <a:srgbClr val="FE7C3F"/>
                </a:solidFill>
              </a:rPr>
              <a:t>0xffffea00046e1800</a:t>
            </a:r>
            <a:r>
              <a:rPr kumimoji="1" lang="en-US" altLang="zh-CN" sz="1100"/>
              <a:t> value:0x1</a:t>
            </a:r>
          </a:p>
          <a:p>
            <a:r>
              <a:rPr kumimoji="1" lang="en-US" altLang="zh-CN" sz="1100"/>
              <a:t>             cat-75      [000] ...2.    13.737615: </a:t>
            </a:r>
            <a:r>
              <a:rPr kumimoji="1" lang="en-US" altLang="zh-CN" sz="1100" b="1">
                <a:solidFill>
                  <a:srgbClr val="7030A0"/>
                </a:solidFill>
              </a:rPr>
              <a:t>do_set_pte+0x4/0x1c0 </a:t>
            </a:r>
            <a:r>
              <a:rPr kumimoji="1" lang="en-US" altLang="zh-CN" sz="1100"/>
              <a:t>&lt;-finish_fault+0x155/0x280 object:</a:t>
            </a:r>
            <a:r>
              <a:rPr kumimoji="1" lang="en-US" altLang="zh-CN" sz="1100" b="1">
                <a:solidFill>
                  <a:srgbClr val="FE7C3F"/>
                </a:solidFill>
              </a:rPr>
              <a:t>0xffffea00046e1800</a:t>
            </a:r>
            <a:r>
              <a:rPr kumimoji="1" lang="en-US" altLang="zh-CN" sz="1100"/>
              <a:t> value:0x1</a:t>
            </a:r>
          </a:p>
          <a:p>
            <a:r>
              <a:rPr kumimoji="1" lang="en-US" altLang="zh-CN" sz="1100"/>
              <a:t>             cat-75      [000] ...2.    13.737615: </a:t>
            </a:r>
            <a:r>
              <a:rPr kumimoji="1" lang="en-US" altLang="zh-CN" sz="1100" b="1">
                <a:solidFill>
                  <a:srgbClr val="7030A0"/>
                </a:solidFill>
              </a:rPr>
              <a:t>page_add_new_anon_rmap+0x4/0x20 </a:t>
            </a:r>
            <a:r>
              <a:rPr kumimoji="1" lang="en-US" altLang="zh-CN" sz="1100"/>
              <a:t>&lt;-do_set_pte+0x16f/0x1c0 object:</a:t>
            </a:r>
            <a:r>
              <a:rPr kumimoji="1" lang="en-US" altLang="zh-CN" sz="1100" b="1">
                <a:solidFill>
                  <a:srgbClr val="FE7C3F"/>
                </a:solidFill>
              </a:rPr>
              <a:t>0xffffea00046e1800</a:t>
            </a:r>
            <a:r>
              <a:rPr kumimoji="1" lang="en-US" altLang="zh-CN" sz="1100"/>
              <a:t> value:0x1</a:t>
            </a:r>
          </a:p>
        </p:txBody>
      </p:sp>
    </p:spTree>
    <p:extLst>
      <p:ext uri="{BB962C8B-B14F-4D97-AF65-F5344CB8AC3E}">
        <p14:creationId xmlns:p14="http://schemas.microsoft.com/office/powerpoint/2010/main" val="2174291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180F2-527C-3EBE-2133-01A93EEC629A}"/>
              </a:ext>
            </a:extLst>
          </p:cNvPr>
          <p:cNvSpPr>
            <a:spLocks noGrp="1"/>
          </p:cNvSpPr>
          <p:nvPr>
            <p:ph type="title"/>
          </p:nvPr>
        </p:nvSpPr>
        <p:spPr/>
        <p:txBody>
          <a:bodyPr/>
          <a:lstStyle/>
          <a:p>
            <a:r>
              <a:rPr kumimoji="1" lang="zh-CN" altLang="en-US" dirty="0">
                <a:solidFill>
                  <a:schemeClr val="accent1"/>
                </a:solidFill>
              </a:rPr>
              <a:t>向</a:t>
            </a:r>
            <a:r>
              <a:rPr kumimoji="1" lang="en-US" altLang="zh-CN" dirty="0">
                <a:solidFill>
                  <a:schemeClr val="accent1"/>
                </a:solidFill>
              </a:rPr>
              <a:t>linux</a:t>
            </a:r>
            <a:r>
              <a:rPr kumimoji="1" lang="zh-CN" altLang="en-US" dirty="0">
                <a:solidFill>
                  <a:schemeClr val="accent1"/>
                </a:solidFill>
              </a:rPr>
              <a:t>内核社区引入</a:t>
            </a:r>
            <a:r>
              <a:rPr kumimoji="1" lang="en-US" altLang="zh-CN" dirty="0">
                <a:solidFill>
                  <a:schemeClr val="accent1"/>
                </a:solidFill>
              </a:rPr>
              <a:t>objtrace</a:t>
            </a:r>
            <a:endParaRPr kumimoji="1" lang="zh-CN" altLang="en-US"/>
          </a:p>
        </p:txBody>
      </p:sp>
      <p:sp>
        <p:nvSpPr>
          <p:cNvPr id="3" name="灯片编号占位符 2">
            <a:extLst>
              <a:ext uri="{FF2B5EF4-FFF2-40B4-BE49-F238E27FC236}">
                <a16:creationId xmlns:a16="http://schemas.microsoft.com/office/drawing/2014/main" id="{B02F37B1-F9F6-CDAE-AC88-4E324D8015D5}"/>
              </a:ext>
            </a:extLst>
          </p:cNvPr>
          <p:cNvSpPr>
            <a:spLocks noGrp="1"/>
          </p:cNvSpPr>
          <p:nvPr>
            <p:ph type="sldNum" sz="quarter" idx="4"/>
          </p:nvPr>
        </p:nvSpPr>
        <p:spPr/>
        <p:txBody>
          <a:bodyPr/>
          <a:lstStyle/>
          <a:p>
            <a:fld id="{866D8E11-A83D-46AC-BA35-C493C365AC69}" type="slidenum">
              <a:rPr lang="en-US" smtClean="0"/>
              <a:pPr/>
              <a:t>17</a:t>
            </a:fld>
            <a:endParaRPr lang="en-US"/>
          </a:p>
        </p:txBody>
      </p:sp>
      <p:sp>
        <p:nvSpPr>
          <p:cNvPr id="4" name="文本框 3">
            <a:extLst>
              <a:ext uri="{FF2B5EF4-FFF2-40B4-BE49-F238E27FC236}">
                <a16:creationId xmlns:a16="http://schemas.microsoft.com/office/drawing/2014/main" id="{1B5D7A36-7893-E8C1-A8BE-8295081EF369}"/>
              </a:ext>
            </a:extLst>
          </p:cNvPr>
          <p:cNvSpPr txBox="1"/>
          <p:nvPr/>
        </p:nvSpPr>
        <p:spPr>
          <a:xfrm>
            <a:off x="2743200" y="1118011"/>
            <a:ext cx="3505200" cy="424860"/>
          </a:xfrm>
          <a:prstGeom prst="rect">
            <a:avLst/>
          </a:prstGeom>
          <a:noFill/>
        </p:spPr>
        <p:txBody>
          <a:bodyPr wrap="square" rtlCol="0">
            <a:spAutoFit/>
          </a:bodyPr>
          <a:lstStyle/>
          <a:p>
            <a:pPr>
              <a:lnSpc>
                <a:spcPct val="90000"/>
              </a:lnSpc>
              <a:spcBef>
                <a:spcPct val="0"/>
              </a:spcBef>
              <a:spcAft>
                <a:spcPts val="1000"/>
              </a:spcAft>
            </a:pPr>
            <a:r>
              <a:rPr kumimoji="1" lang="zh-CN" altLang="en-US" sz="2400">
                <a:solidFill>
                  <a:schemeClr val="accent1"/>
                </a:solidFill>
                <a:latin typeface="+mj-lt"/>
                <a:ea typeface="+mj-ea"/>
                <a:cs typeface="+mj-cs"/>
              </a:rPr>
              <a:t>跟踪</a:t>
            </a:r>
            <a:r>
              <a:rPr kumimoji="1" lang="en-US" altLang="zh-CN" sz="2400">
                <a:solidFill>
                  <a:schemeClr val="accent1"/>
                </a:solidFill>
                <a:latin typeface="+mj-lt"/>
                <a:ea typeface="+mj-ea"/>
                <a:cs typeface="+mj-cs"/>
              </a:rPr>
              <a:t>page/folio</a:t>
            </a:r>
            <a:r>
              <a:rPr kumimoji="1" lang="zh-CN" altLang="en-US" sz="2400">
                <a:solidFill>
                  <a:schemeClr val="accent1"/>
                </a:solidFill>
                <a:latin typeface="+mj-lt"/>
                <a:ea typeface="+mj-ea"/>
                <a:cs typeface="+mj-cs"/>
              </a:rPr>
              <a:t>的流动</a:t>
            </a:r>
          </a:p>
        </p:txBody>
      </p:sp>
      <p:sp>
        <p:nvSpPr>
          <p:cNvPr id="6" name="文本框 5">
            <a:extLst>
              <a:ext uri="{FF2B5EF4-FFF2-40B4-BE49-F238E27FC236}">
                <a16:creationId xmlns:a16="http://schemas.microsoft.com/office/drawing/2014/main" id="{B3093E32-8113-EFAF-7248-EEEC3EE815FE}"/>
              </a:ext>
            </a:extLst>
          </p:cNvPr>
          <p:cNvSpPr txBox="1"/>
          <p:nvPr/>
        </p:nvSpPr>
        <p:spPr>
          <a:xfrm>
            <a:off x="689224" y="1447800"/>
            <a:ext cx="11118352" cy="5170646"/>
          </a:xfrm>
          <a:prstGeom prst="rect">
            <a:avLst/>
          </a:prstGeom>
          <a:noFill/>
        </p:spPr>
        <p:txBody>
          <a:bodyPr wrap="square" rtlCol="0">
            <a:spAutoFit/>
          </a:bodyPr>
          <a:lstStyle/>
          <a:p>
            <a:r>
              <a:rPr kumimoji="1" lang="en-US" altLang="zh-CN" sz="1100"/>
              <a:t>             cat-75      [000] ...2.    13.737615: </a:t>
            </a:r>
            <a:r>
              <a:rPr kumimoji="1" lang="en-US" altLang="zh-CN" sz="1100" b="1">
                <a:solidFill>
                  <a:srgbClr val="7030A0"/>
                </a:solidFill>
              </a:rPr>
              <a:t>folio_add_new_anon_rmap+0x4/0xd0 </a:t>
            </a:r>
            <a:r>
              <a:rPr kumimoji="1" lang="en-US" altLang="zh-CN" sz="1100"/>
              <a:t>&lt;-page_add_new_anon_rmap+0xe/0x20 object:</a:t>
            </a:r>
            <a:r>
              <a:rPr kumimoji="1" lang="en-US" altLang="zh-CN" sz="1100" b="1">
                <a:solidFill>
                  <a:srgbClr val="FE7C3F"/>
                </a:solidFill>
              </a:rPr>
              <a:t>0xffffea00046e1800</a:t>
            </a:r>
            <a:r>
              <a:rPr kumimoji="1" lang="en-US" altLang="zh-CN" sz="1100"/>
              <a:t> value:0x1</a:t>
            </a:r>
          </a:p>
          <a:p>
            <a:r>
              <a:rPr kumimoji="1" lang="en-US" altLang="zh-CN" sz="1100"/>
              <a:t>             cat-75      [000] ...2.    13.737615: folio_flags+0x0/0x20 &lt;-folio_add_new_anon_rmap+0x22/0xd0 object:</a:t>
            </a:r>
            <a:r>
              <a:rPr kumimoji="1" lang="en-US" altLang="zh-CN" sz="1100" b="1">
                <a:solidFill>
                  <a:srgbClr val="FE7C3F"/>
                </a:solidFill>
              </a:rPr>
              <a:t>0xffffea00046e1800</a:t>
            </a:r>
            <a:r>
              <a:rPr kumimoji="1" lang="en-US" altLang="zh-CN" sz="1100"/>
              <a:t> value:0x1</a:t>
            </a:r>
          </a:p>
          <a:p>
            <a:r>
              <a:rPr kumimoji="1" lang="en-US" altLang="zh-CN" sz="1100"/>
              <a:t>             cat-75      [000] ...2.    13.737615: folio_flags+0x0/0x20 &lt;-folio_add_new_anon_rmap+0x34/0xd0 object:</a:t>
            </a:r>
            <a:r>
              <a:rPr kumimoji="1" lang="en-US" altLang="zh-CN" sz="1100" b="1">
                <a:solidFill>
                  <a:srgbClr val="FE7C3F"/>
                </a:solidFill>
              </a:rPr>
              <a:t>0xffffea00046e1800</a:t>
            </a:r>
            <a:r>
              <a:rPr kumimoji="1" lang="en-US" altLang="zh-CN" sz="1100"/>
              <a:t> value:0x1</a:t>
            </a:r>
          </a:p>
          <a:p>
            <a:r>
              <a:rPr kumimoji="1" lang="en-US" altLang="zh-CN" sz="1100"/>
              <a:t>             cat-75      [000] ...2.    13.737615: __mod_lruvec_page_state+0x4/0x160 &lt;-folio_add_new_anon_rmap+0x64/0xd0 object:</a:t>
            </a:r>
            <a:r>
              <a:rPr kumimoji="1" lang="en-US" altLang="zh-CN" sz="1100" b="1">
                <a:solidFill>
                  <a:srgbClr val="FE7C3F"/>
                </a:solidFill>
              </a:rPr>
              <a:t>0xffffea00046e1800</a:t>
            </a:r>
            <a:r>
              <a:rPr kumimoji="1" lang="en-US" altLang="zh-CN" sz="1100"/>
              <a:t> value:0x1</a:t>
            </a:r>
          </a:p>
          <a:p>
            <a:r>
              <a:rPr kumimoji="1" lang="en-US" altLang="zh-CN" sz="1100"/>
              <a:t>             cat-75      [000] ...2.    13.737616: __rcu_read_lock+0x4/0x20 &lt;-__mod_lruvec_page_state+0x4c/0x160 object:</a:t>
            </a:r>
            <a:r>
              <a:rPr kumimoji="1" lang="en-US" altLang="zh-CN" sz="1100" b="1">
                <a:solidFill>
                  <a:srgbClr val="FE7C3F"/>
                </a:solidFill>
              </a:rPr>
              <a:t>0xffffea00046e1800</a:t>
            </a:r>
            <a:r>
              <a:rPr kumimoji="1" lang="en-US" altLang="zh-CN" sz="1100"/>
              <a:t> value:0x1</a:t>
            </a:r>
          </a:p>
          <a:p>
            <a:r>
              <a:rPr kumimoji="1" lang="en-US" altLang="zh-CN" sz="1100"/>
              <a:t>             cat-75      [000] ...2.    13.737616: rcu_preempt_read_enter+0x0/0x30 &lt;-__rcu_read_lock+0xe/0x20 object:</a:t>
            </a:r>
            <a:r>
              <a:rPr kumimoji="1" lang="en-US" altLang="zh-CN" sz="1100" b="1">
                <a:solidFill>
                  <a:srgbClr val="FE7C3F"/>
                </a:solidFill>
              </a:rPr>
              <a:t>0xffffea00046e1800</a:t>
            </a:r>
            <a:r>
              <a:rPr kumimoji="1" lang="en-US" altLang="zh-CN" sz="1100"/>
              <a:t> value:0x1</a:t>
            </a:r>
          </a:p>
          <a:p>
            <a:r>
              <a:rPr kumimoji="1" lang="en-US" altLang="zh-CN" sz="1100"/>
              <a:t>             cat-75      [000] ...2.    13.737616: </a:t>
            </a:r>
            <a:r>
              <a:rPr kumimoji="1" lang="en-US" altLang="zh-CN" sz="1100" b="1">
                <a:solidFill>
                  <a:srgbClr val="7030A0"/>
                </a:solidFill>
              </a:rPr>
              <a:t>__page_set_anon_rmap+0x0/0x70 </a:t>
            </a:r>
            <a:r>
              <a:rPr kumimoji="1" lang="en-US" altLang="zh-CN" sz="1100"/>
              <a:t>&lt;-folio_add_new_anon_rmap+0x7b/0xd0 object:</a:t>
            </a:r>
            <a:r>
              <a:rPr kumimoji="1" lang="en-US" altLang="zh-CN" sz="1100" b="1">
                <a:solidFill>
                  <a:srgbClr val="FE7C3F"/>
                </a:solidFill>
              </a:rPr>
              <a:t>0xffffea00046e1800</a:t>
            </a:r>
            <a:r>
              <a:rPr kumimoji="1" lang="en-US" altLang="zh-CN" sz="1100"/>
              <a:t> value:0x1</a:t>
            </a:r>
          </a:p>
          <a:p>
            <a:r>
              <a:rPr kumimoji="1" lang="en-US" altLang="zh-CN" sz="1100"/>
              <a:t>             cat-75      [000] ...2.    13.737616: __page_set_anon_rmap+0x0/0x70 &lt;-folio_add_new_anon_rmap+0x7b/0xd0 object:</a:t>
            </a:r>
            <a:r>
              <a:rPr kumimoji="1" lang="en-US" altLang="zh-CN" sz="1100" b="1">
                <a:solidFill>
                  <a:srgbClr val="FE7C3F"/>
                </a:solidFill>
              </a:rPr>
              <a:t>0xffffea00046e1800</a:t>
            </a:r>
            <a:r>
              <a:rPr kumimoji="1" lang="en-US" altLang="zh-CN" sz="1100"/>
              <a:t> value:0x1</a:t>
            </a:r>
          </a:p>
          <a:p>
            <a:r>
              <a:rPr kumimoji="1" lang="en-US" altLang="zh-CN" sz="1100"/>
              <a:t>             cat-75      [000] ...2.    13.737616: </a:t>
            </a:r>
            <a:r>
              <a:rPr kumimoji="1" lang="en-US" altLang="zh-CN" sz="1100" b="1">
                <a:solidFill>
                  <a:srgbClr val="7030A0"/>
                </a:solidFill>
              </a:rPr>
              <a:t>lru_cache_add_inactive_or_unevictable+0x4/0x60 </a:t>
            </a:r>
            <a:r>
              <a:rPr kumimoji="1" lang="en-US" altLang="zh-CN" sz="1100"/>
              <a:t>&lt;-do_set_pte+0x17a/0x1c0 object:</a:t>
            </a:r>
            <a:r>
              <a:rPr kumimoji="1" lang="en-US" altLang="zh-CN" sz="1100" b="1">
                <a:solidFill>
                  <a:srgbClr val="FE7C3F"/>
                </a:solidFill>
              </a:rPr>
              <a:t>0xffffea00046e1800</a:t>
            </a:r>
            <a:r>
              <a:rPr kumimoji="1" lang="en-US" altLang="zh-CN" sz="1100"/>
              <a:t> value:0x1</a:t>
            </a:r>
          </a:p>
          <a:p>
            <a:r>
              <a:rPr kumimoji="1" lang="en-US" altLang="zh-CN" sz="1100"/>
              <a:t>             [...]</a:t>
            </a:r>
          </a:p>
          <a:p>
            <a:r>
              <a:rPr kumimoji="1" lang="en-US" altLang="zh-CN" sz="1100"/>
              <a:t>             cat-75      [000] ...1.    13.738638: folio_flags+0x0/0x20 &lt;-free_swap_cache+0x32/0x100 object:</a:t>
            </a:r>
            <a:r>
              <a:rPr kumimoji="1" lang="en-US" altLang="zh-CN" sz="1100" b="1">
                <a:solidFill>
                  <a:srgbClr val="FE7C3F"/>
                </a:solidFill>
              </a:rPr>
              <a:t>0xffffea00042d9980</a:t>
            </a:r>
            <a:r>
              <a:rPr kumimoji="1" lang="en-US" altLang="zh-CN" sz="1100"/>
              <a:t> value:0x1                        </a:t>
            </a:r>
          </a:p>
          <a:p>
            <a:r>
              <a:rPr kumimoji="1" lang="en-US" altLang="zh-CN" sz="1100"/>
              <a:t>             cat-75      [000] ...1.    13.738638: </a:t>
            </a:r>
            <a:r>
              <a:rPr kumimoji="1" lang="en-US" altLang="zh-CN" sz="1100" b="1">
                <a:solidFill>
                  <a:srgbClr val="7030A0"/>
                </a:solidFill>
              </a:rPr>
              <a:t>free_swap_cache+0x4/0x100 </a:t>
            </a:r>
            <a:r>
              <a:rPr kumimoji="1" lang="en-US" altLang="zh-CN" sz="1100"/>
              <a:t>&lt;-free_pages_and_swap_cache+0x2e/0x50 object:</a:t>
            </a:r>
            <a:r>
              <a:rPr kumimoji="1" lang="en-US" altLang="zh-CN" sz="1100" b="1">
                <a:solidFill>
                  <a:srgbClr val="FE7C3F"/>
                </a:solidFill>
              </a:rPr>
              <a:t>0xffffea00042d9b00</a:t>
            </a:r>
            <a:r>
              <a:rPr kumimoji="1" lang="en-US" altLang="zh-CN" sz="1100"/>
              <a:t> value:0x1          </a:t>
            </a:r>
          </a:p>
          <a:p>
            <a:r>
              <a:rPr kumimoji="1" lang="en-US" altLang="zh-CN" sz="1100"/>
              <a:t>             cat-75      [000] ...1.    13.738638: folio_flags+0x0/0x20 &lt;-</a:t>
            </a:r>
            <a:r>
              <a:rPr kumimoji="1" lang="en-US" altLang="zh-CN" sz="1100" b="1">
                <a:solidFill>
                  <a:srgbClr val="7030A0"/>
                </a:solidFill>
              </a:rPr>
              <a:t>free_swap_cache+0x32/0x100 </a:t>
            </a:r>
            <a:r>
              <a:rPr kumimoji="1" lang="en-US" altLang="zh-CN" sz="1100"/>
              <a:t>object:</a:t>
            </a:r>
            <a:r>
              <a:rPr kumimoji="1" lang="en-US" altLang="zh-CN" sz="1100" b="1">
                <a:solidFill>
                  <a:srgbClr val="FE7C3F"/>
                </a:solidFill>
              </a:rPr>
              <a:t>0xffffea00042d9b00</a:t>
            </a:r>
            <a:r>
              <a:rPr kumimoji="1" lang="en-US" altLang="zh-CN" sz="1100"/>
              <a:t> value:0x1     </a:t>
            </a:r>
          </a:p>
          <a:p>
            <a:r>
              <a:rPr kumimoji="1" lang="en-US" altLang="zh-CN" sz="1100" b="1">
                <a:solidFill>
                  <a:srgbClr val="7030A0"/>
                </a:solidFill>
              </a:rPr>
              <a:t>             cat-75      [000] d..2.    13.738640: folio_flags+0x0/0x20 &lt;-release_pages+0xf4/0x470 object:0xffffea00046e1800 value:0x0</a:t>
            </a:r>
          </a:p>
          <a:p>
            <a:r>
              <a:rPr kumimoji="1" lang="en-US" altLang="zh-CN" sz="1100"/>
              <a:t>             [...]</a:t>
            </a:r>
          </a:p>
          <a:p>
            <a:r>
              <a:rPr kumimoji="1" lang="en" altLang="zh-CN" sz="1100"/>
              <a:t>             cat-75      [000] .N.1.    13.738830: free_unref_page_prepare+0x0/0xa0 &lt;-free_unref_page_list+0x86/0x340 object:0xffffea00046e1800 value:0x0       </a:t>
            </a:r>
          </a:p>
          <a:p>
            <a:r>
              <a:rPr kumimoji="1" lang="en" altLang="zh-CN" sz="1100"/>
              <a:t>             cat-75      [000] .N.1.    13.738830: </a:t>
            </a:r>
            <a:r>
              <a:rPr kumimoji="1" lang="en" altLang="zh-CN" sz="1100" b="1">
                <a:solidFill>
                  <a:srgbClr val="7030A0"/>
                </a:solidFill>
              </a:rPr>
              <a:t>free_pcp_prepare+0x0/0x590 </a:t>
            </a:r>
            <a:r>
              <a:rPr kumimoji="1" lang="en" altLang="zh-CN" sz="1100"/>
              <a:t>&lt;-free_unref_page_prepare+0x14/0xa0 object:</a:t>
            </a:r>
            <a:r>
              <a:rPr kumimoji="1" lang="en" altLang="zh-CN" sz="1100" b="1">
                <a:solidFill>
                  <a:srgbClr val="FE7C3F"/>
                </a:solidFill>
              </a:rPr>
              <a:t>0xffffea00046e1800</a:t>
            </a:r>
            <a:r>
              <a:rPr kumimoji="1" lang="en" altLang="zh-CN" sz="1100"/>
              <a:t> value:0x0           </a:t>
            </a:r>
          </a:p>
          <a:p>
            <a:r>
              <a:rPr kumimoji="1" lang="en" altLang="zh-CN" sz="1100"/>
              <a:t>             cat-75      [000] .N.1.    13.738831: __reset_page_owner+0x4/0x80 &lt;-free_pcp_prepare+0x2bf/0x590 object:</a:t>
            </a:r>
            <a:r>
              <a:rPr kumimoji="1" lang="en" altLang="zh-CN" sz="1100" b="1">
                <a:solidFill>
                  <a:srgbClr val="FE7C3F"/>
                </a:solidFill>
              </a:rPr>
              <a:t>0xffffea00046e1800</a:t>
            </a:r>
            <a:r>
              <a:rPr kumimoji="1" lang="en" altLang="zh-CN" sz="1100"/>
              <a:t> value:0x0               </a:t>
            </a:r>
          </a:p>
          <a:p>
            <a:r>
              <a:rPr kumimoji="1" lang="en" altLang="zh-CN" sz="1100"/>
              <a:t>             cat-75      [000] .N.1.    13.738831: page_ext_get+0x4/0x40 &lt;-__reset_page_owner+0x22/0x80 object:</a:t>
            </a:r>
            <a:r>
              <a:rPr kumimoji="1" lang="en" altLang="zh-CN" sz="1100" b="1">
                <a:solidFill>
                  <a:srgbClr val="FE7C3F"/>
                </a:solidFill>
              </a:rPr>
              <a:t>0xffffea00046e1800</a:t>
            </a:r>
            <a:r>
              <a:rPr kumimoji="1" lang="en" altLang="zh-CN" sz="1100"/>
              <a:t> value:0x0                     </a:t>
            </a:r>
          </a:p>
          <a:p>
            <a:r>
              <a:rPr kumimoji="1" lang="en" altLang="zh-CN" sz="1100"/>
              <a:t>             cat-75      [000] .N.1.    13.738831: __rcu_read_lock+0x4/0x20 &lt;-page_ext_get+0x12/0x40 object:</a:t>
            </a:r>
            <a:r>
              <a:rPr kumimoji="1" lang="en" altLang="zh-CN" sz="1100" b="1">
                <a:solidFill>
                  <a:srgbClr val="FE7C3F"/>
                </a:solidFill>
              </a:rPr>
              <a:t>0xffffea00046e1800</a:t>
            </a:r>
            <a:r>
              <a:rPr kumimoji="1" lang="en" altLang="zh-CN" sz="1100"/>
              <a:t> value:0x0                    </a:t>
            </a:r>
          </a:p>
          <a:p>
            <a:r>
              <a:rPr kumimoji="1" lang="en" altLang="zh-CN" sz="1100"/>
              <a:t>             cat-75      [000] .N.1.    13.738831: rcu_preempt_read_enter+0x0/0x30 &lt;-__rcu_read_lock+0xe/0x20 object:</a:t>
            </a:r>
            <a:r>
              <a:rPr kumimoji="1" lang="en" altLang="zh-CN" sz="1100" b="1">
                <a:solidFill>
                  <a:srgbClr val="FE7C3F"/>
                </a:solidFill>
              </a:rPr>
              <a:t>0xffffea00046e1800</a:t>
            </a:r>
            <a:r>
              <a:rPr kumimoji="1" lang="en" altLang="zh-CN" sz="1100"/>
              <a:t> value:0x0             </a:t>
            </a:r>
          </a:p>
          <a:p>
            <a:r>
              <a:rPr kumimoji="1" lang="en" altLang="zh-CN" sz="1100"/>
              <a:t>             cat-75      [000] .N.1.    13.738831: lookup_page_ext+0x0/0x90 &lt;-page_ext_get+0x1a/0x40 object:</a:t>
            </a:r>
            <a:r>
              <a:rPr kumimoji="1" lang="en" altLang="zh-CN" sz="1100" b="1">
                <a:solidFill>
                  <a:srgbClr val="FE7C3F"/>
                </a:solidFill>
              </a:rPr>
              <a:t>0xffffea00046e1800</a:t>
            </a:r>
            <a:r>
              <a:rPr kumimoji="1" lang="en" altLang="zh-CN" sz="1100"/>
              <a:t> value:0x0                        </a:t>
            </a:r>
          </a:p>
          <a:p>
            <a:r>
              <a:rPr kumimoji="1" lang="en" altLang="zh-CN" sz="1100"/>
              <a:t>             cat-75      [000] .N.1.    13.738840: __kernel_map_pages+0x4/0x40 &lt;-free_pcp_prepare+0x31c/0x590 object:</a:t>
            </a:r>
            <a:r>
              <a:rPr kumimoji="1" lang="en" altLang="zh-CN" sz="1100" b="1">
                <a:solidFill>
                  <a:srgbClr val="FE7C3F"/>
                </a:solidFill>
              </a:rPr>
              <a:t>0xffffea00046e1800</a:t>
            </a:r>
            <a:r>
              <a:rPr kumimoji="1" lang="en" altLang="zh-CN" sz="1100"/>
              <a:t> value:0x0               </a:t>
            </a:r>
          </a:p>
          <a:p>
            <a:r>
              <a:rPr kumimoji="1" lang="en" altLang="zh-CN" sz="1100"/>
              <a:t>             cat-75      [000] .N.1.    13.738840: __set_pages_np+0x0/0x90 &lt;-__kernel_map_pages+0x31/0x40 object:</a:t>
            </a:r>
            <a:r>
              <a:rPr kumimoji="1" lang="en" altLang="zh-CN" sz="1100" b="1">
                <a:solidFill>
                  <a:srgbClr val="FE7C3F"/>
                </a:solidFill>
              </a:rPr>
              <a:t>0xffffea00046e1800</a:t>
            </a:r>
            <a:r>
              <a:rPr kumimoji="1" lang="en" altLang="zh-CN" sz="1100"/>
              <a:t> value:0x0                   </a:t>
            </a:r>
          </a:p>
          <a:p>
            <a:r>
              <a:rPr kumimoji="1" lang="en" altLang="zh-CN" sz="1100"/>
              <a:t>             cat-75      [000] .N.3.    13.738870: </a:t>
            </a:r>
            <a:r>
              <a:rPr kumimoji="1" lang="en" altLang="zh-CN" sz="1100" b="1">
                <a:solidFill>
                  <a:srgbClr val="7030A0"/>
                </a:solidFill>
              </a:rPr>
              <a:t>free_unref_page_commit+0x0/0xd0 </a:t>
            </a:r>
            <a:r>
              <a:rPr kumimoji="1" lang="en" altLang="zh-CN" sz="1100"/>
              <a:t>&lt;-free_unref_page_list+0x1dc/0x340 object:</a:t>
            </a:r>
            <a:r>
              <a:rPr kumimoji="1" lang="en" altLang="zh-CN" sz="1100" b="1">
                <a:solidFill>
                  <a:srgbClr val="FE7C3F"/>
                </a:solidFill>
              </a:rPr>
              <a:t>0xffffea00042d9b00</a:t>
            </a:r>
            <a:r>
              <a:rPr kumimoji="1" lang="en" altLang="zh-CN" sz="1100"/>
              <a:t> value:0x0 </a:t>
            </a:r>
          </a:p>
          <a:p>
            <a:r>
              <a:rPr kumimoji="1" lang="en" altLang="zh-CN" sz="1100"/>
              <a:t>              ls-76      [000] ...4.    16.789178: check_new_pages+0x0/0xa0 &lt;-</a:t>
            </a:r>
            <a:r>
              <a:rPr kumimoji="1" lang="en" altLang="zh-CN" sz="1100" b="1">
                <a:solidFill>
                  <a:srgbClr val="FE7C3F"/>
                </a:solidFill>
              </a:rPr>
              <a:t>rmqueue_pcplist</a:t>
            </a:r>
            <a:r>
              <a:rPr kumimoji="1" lang="en" altLang="zh-CN" sz="1100"/>
              <a:t>+0x18d/0x220 object:</a:t>
            </a:r>
            <a:r>
              <a:rPr kumimoji="1" lang="en" altLang="zh-CN" sz="1100" b="1">
                <a:solidFill>
                  <a:srgbClr val="FE7C3F"/>
                </a:solidFill>
              </a:rPr>
              <a:t>0xffffea00042d9a80</a:t>
            </a:r>
            <a:r>
              <a:rPr kumimoji="1" lang="en" altLang="zh-CN" sz="1100"/>
              <a:t> value:0</a:t>
            </a:r>
          </a:p>
          <a:p>
            <a:r>
              <a:rPr kumimoji="1" lang="en" altLang="zh-CN" sz="1100"/>
              <a:t>              ls-76      [000] ...2.    16.789180: prep_new_page+0x0/0x60 &lt;-</a:t>
            </a:r>
            <a:r>
              <a:rPr kumimoji="1" lang="en" altLang="zh-CN" sz="1100" b="1">
                <a:solidFill>
                  <a:srgbClr val="FE7C3F"/>
                </a:solidFill>
              </a:rPr>
              <a:t>get_page_from_freelist</a:t>
            </a:r>
            <a:r>
              <a:rPr kumimoji="1" lang="en" altLang="zh-CN" sz="1100"/>
              <a:t>+0x2aa/0x320 object:</a:t>
            </a:r>
            <a:r>
              <a:rPr kumimoji="1" lang="en" altLang="zh-CN" sz="1100" b="1">
                <a:solidFill>
                  <a:srgbClr val="FE7C3F"/>
                </a:solidFill>
              </a:rPr>
              <a:t>0xffffea00042d9a80</a:t>
            </a:r>
            <a:r>
              <a:rPr kumimoji="1" lang="en" altLang="zh-CN" sz="1100"/>
              <a:t> value:0x0</a:t>
            </a:r>
          </a:p>
          <a:p>
            <a:r>
              <a:rPr kumimoji="1" lang="en" altLang="zh-CN" sz="1100" b="1">
                <a:solidFill>
                  <a:srgbClr val="7030A0"/>
                </a:solidFill>
              </a:rPr>
              <a:t>              ls-76      [000] ...2.    16.789180: __kernel_map_pages+0x4/0x40 &lt;-post_alloc_hook+0xe0/0x170 object:0xffffea00042d9a80 value:0x1</a:t>
            </a:r>
          </a:p>
          <a:p>
            <a:r>
              <a:rPr kumimoji="1" lang="en" altLang="zh-CN" sz="1100"/>
              <a:t>              ls-76      [000] ...2.    16.789180: __set_pages_p+0x0/0x90 &lt;-__kernel_map_pages+0x12/0x40 object:</a:t>
            </a:r>
            <a:r>
              <a:rPr kumimoji="1" lang="en" altLang="zh-CN" sz="1100" b="1">
                <a:solidFill>
                  <a:srgbClr val="FE7C3F"/>
                </a:solidFill>
              </a:rPr>
              <a:t>0xffffea00042d9a80</a:t>
            </a:r>
            <a:r>
              <a:rPr kumimoji="1" lang="en" altLang="zh-CN" sz="1100"/>
              <a:t> value:0x1</a:t>
            </a:r>
          </a:p>
          <a:p>
            <a:r>
              <a:rPr kumimoji="1" lang="en" altLang="zh-CN" sz="1100"/>
              <a:t>                                       [...] </a:t>
            </a:r>
          </a:p>
        </p:txBody>
      </p:sp>
    </p:spTree>
    <p:extLst>
      <p:ext uri="{BB962C8B-B14F-4D97-AF65-F5344CB8AC3E}">
        <p14:creationId xmlns:p14="http://schemas.microsoft.com/office/powerpoint/2010/main" val="3053814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180F2-527C-3EBE-2133-01A93EEC629A}"/>
              </a:ext>
            </a:extLst>
          </p:cNvPr>
          <p:cNvSpPr>
            <a:spLocks noGrp="1"/>
          </p:cNvSpPr>
          <p:nvPr>
            <p:ph type="title"/>
          </p:nvPr>
        </p:nvSpPr>
        <p:spPr/>
        <p:txBody>
          <a:bodyPr/>
          <a:lstStyle/>
          <a:p>
            <a:r>
              <a:rPr kumimoji="1" lang="zh-CN" altLang="en-US" dirty="0">
                <a:solidFill>
                  <a:schemeClr val="accent1"/>
                </a:solidFill>
              </a:rPr>
              <a:t>向</a:t>
            </a:r>
            <a:r>
              <a:rPr kumimoji="1" lang="en-US" altLang="zh-CN" dirty="0">
                <a:solidFill>
                  <a:schemeClr val="accent1"/>
                </a:solidFill>
              </a:rPr>
              <a:t>linux</a:t>
            </a:r>
            <a:r>
              <a:rPr kumimoji="1" lang="zh-CN" altLang="en-US" dirty="0">
                <a:solidFill>
                  <a:schemeClr val="accent1"/>
                </a:solidFill>
              </a:rPr>
              <a:t>内核社区引入</a:t>
            </a:r>
            <a:r>
              <a:rPr kumimoji="1" lang="en-US" altLang="zh-CN" dirty="0">
                <a:solidFill>
                  <a:schemeClr val="accent1"/>
                </a:solidFill>
              </a:rPr>
              <a:t>objtrace</a:t>
            </a:r>
            <a:endParaRPr kumimoji="1" lang="zh-CN" altLang="en-US"/>
          </a:p>
        </p:txBody>
      </p:sp>
      <p:sp>
        <p:nvSpPr>
          <p:cNvPr id="3" name="灯片编号占位符 2">
            <a:extLst>
              <a:ext uri="{FF2B5EF4-FFF2-40B4-BE49-F238E27FC236}">
                <a16:creationId xmlns:a16="http://schemas.microsoft.com/office/drawing/2014/main" id="{B02F37B1-F9F6-CDAE-AC88-4E324D8015D5}"/>
              </a:ext>
            </a:extLst>
          </p:cNvPr>
          <p:cNvSpPr>
            <a:spLocks noGrp="1"/>
          </p:cNvSpPr>
          <p:nvPr>
            <p:ph type="sldNum" sz="quarter" idx="4"/>
          </p:nvPr>
        </p:nvSpPr>
        <p:spPr/>
        <p:txBody>
          <a:bodyPr/>
          <a:lstStyle/>
          <a:p>
            <a:fld id="{866D8E11-A83D-46AC-BA35-C493C365AC69}" type="slidenum">
              <a:rPr lang="en-US" smtClean="0"/>
              <a:pPr/>
              <a:t>18</a:t>
            </a:fld>
            <a:endParaRPr lang="en-US"/>
          </a:p>
        </p:txBody>
      </p:sp>
      <p:sp>
        <p:nvSpPr>
          <p:cNvPr id="4" name="文本框 3">
            <a:extLst>
              <a:ext uri="{FF2B5EF4-FFF2-40B4-BE49-F238E27FC236}">
                <a16:creationId xmlns:a16="http://schemas.microsoft.com/office/drawing/2014/main" id="{1B5D7A36-7893-E8C1-A8BE-8295081EF369}"/>
              </a:ext>
            </a:extLst>
          </p:cNvPr>
          <p:cNvSpPr txBox="1"/>
          <p:nvPr/>
        </p:nvSpPr>
        <p:spPr>
          <a:xfrm>
            <a:off x="2743200" y="1118011"/>
            <a:ext cx="3505200" cy="433965"/>
          </a:xfrm>
          <a:prstGeom prst="rect">
            <a:avLst/>
          </a:prstGeom>
          <a:noFill/>
        </p:spPr>
        <p:txBody>
          <a:bodyPr wrap="square" rtlCol="0">
            <a:spAutoFit/>
          </a:bodyPr>
          <a:lstStyle/>
          <a:p>
            <a:pPr>
              <a:lnSpc>
                <a:spcPct val="90000"/>
              </a:lnSpc>
              <a:spcBef>
                <a:spcPct val="0"/>
              </a:spcBef>
              <a:spcAft>
                <a:spcPts val="1000"/>
              </a:spcAft>
            </a:pPr>
            <a:r>
              <a:rPr kumimoji="1" lang="zh-CN" altLang="en-US" sz="2400">
                <a:solidFill>
                  <a:schemeClr val="accent1"/>
                </a:solidFill>
                <a:latin typeface="+mj-lt"/>
                <a:ea typeface="+mj-ea"/>
                <a:cs typeface="+mj-cs"/>
              </a:rPr>
              <a:t>实现原理</a:t>
            </a:r>
          </a:p>
        </p:txBody>
      </p:sp>
      <p:sp>
        <p:nvSpPr>
          <p:cNvPr id="6" name="文本框 5">
            <a:extLst>
              <a:ext uri="{FF2B5EF4-FFF2-40B4-BE49-F238E27FC236}">
                <a16:creationId xmlns:a16="http://schemas.microsoft.com/office/drawing/2014/main" id="{7E2163B8-4141-19C1-4380-2EBF38E29174}"/>
              </a:ext>
            </a:extLst>
          </p:cNvPr>
          <p:cNvSpPr txBox="1"/>
          <p:nvPr/>
        </p:nvSpPr>
        <p:spPr>
          <a:xfrm>
            <a:off x="1454762" y="2342622"/>
            <a:ext cx="7086600" cy="338554"/>
          </a:xfrm>
          <a:prstGeom prst="rect">
            <a:avLst/>
          </a:prstGeom>
          <a:noFill/>
        </p:spPr>
        <p:txBody>
          <a:bodyPr wrap="square" rtlCol="0">
            <a:spAutoFit/>
          </a:bodyPr>
          <a:lstStyle/>
          <a:p>
            <a:r>
              <a:rPr lang="en" altLang="zh-CN" sz="1600"/>
              <a:t># echo 'p bio_add_page bio=$arg1 page=$arg2' &gt; ./kprobe_events</a:t>
            </a:r>
          </a:p>
        </p:txBody>
      </p:sp>
      <p:sp>
        <p:nvSpPr>
          <p:cNvPr id="7" name="文本框 6">
            <a:extLst>
              <a:ext uri="{FF2B5EF4-FFF2-40B4-BE49-F238E27FC236}">
                <a16:creationId xmlns:a16="http://schemas.microsoft.com/office/drawing/2014/main" id="{5D9DA183-2457-A86D-7B53-87EF22C10D5E}"/>
              </a:ext>
            </a:extLst>
          </p:cNvPr>
          <p:cNvSpPr txBox="1"/>
          <p:nvPr/>
        </p:nvSpPr>
        <p:spPr>
          <a:xfrm>
            <a:off x="1468913" y="2892944"/>
            <a:ext cx="10553700" cy="338554"/>
          </a:xfrm>
          <a:prstGeom prst="rect">
            <a:avLst/>
          </a:prstGeom>
          <a:noFill/>
        </p:spPr>
        <p:txBody>
          <a:bodyPr wrap="square" rtlCol="0">
            <a:spAutoFit/>
          </a:bodyPr>
          <a:lstStyle/>
          <a:p>
            <a:r>
              <a:rPr lang="en" altLang="zh-CN" sz="1600"/>
              <a:t># echo 'objtrace:add:bio,0x28:u32:1 if comm == "cat"' &gt; ./events/kprobes/p_bio_add_page_0/trigger</a:t>
            </a:r>
            <a:endParaRPr kumimoji="1" lang="zh-CN" altLang="en-US" sz="1600"/>
          </a:p>
        </p:txBody>
      </p:sp>
      <p:sp>
        <p:nvSpPr>
          <p:cNvPr id="8" name="文本框 7">
            <a:extLst>
              <a:ext uri="{FF2B5EF4-FFF2-40B4-BE49-F238E27FC236}">
                <a16:creationId xmlns:a16="http://schemas.microsoft.com/office/drawing/2014/main" id="{3E42AB54-563F-6114-64A0-04AAC8ACEBFF}"/>
              </a:ext>
            </a:extLst>
          </p:cNvPr>
          <p:cNvSpPr txBox="1"/>
          <p:nvPr/>
        </p:nvSpPr>
        <p:spPr>
          <a:xfrm>
            <a:off x="1405895" y="5570712"/>
            <a:ext cx="2895600" cy="338554"/>
          </a:xfrm>
          <a:prstGeom prst="rect">
            <a:avLst/>
          </a:prstGeom>
          <a:noFill/>
        </p:spPr>
        <p:txBody>
          <a:bodyPr wrap="square" rtlCol="0">
            <a:spAutoFit/>
          </a:bodyPr>
          <a:lstStyle/>
          <a:p>
            <a:r>
              <a:rPr lang="en" altLang="zh-CN" sz="1600"/>
              <a:t># cat  /test.txt &gt; /dev/null</a:t>
            </a:r>
            <a:endParaRPr kumimoji="1" lang="zh-CN" altLang="en-US" sz="1600"/>
          </a:p>
        </p:txBody>
      </p:sp>
      <p:grpSp>
        <p:nvGrpSpPr>
          <p:cNvPr id="9" name="成组">
            <a:extLst>
              <a:ext uri="{FF2B5EF4-FFF2-40B4-BE49-F238E27FC236}">
                <a16:creationId xmlns:a16="http://schemas.microsoft.com/office/drawing/2014/main" id="{F20B02F4-DFC9-5C58-E507-22CF40EE6FBA}"/>
              </a:ext>
            </a:extLst>
          </p:cNvPr>
          <p:cNvGrpSpPr/>
          <p:nvPr/>
        </p:nvGrpSpPr>
        <p:grpSpPr>
          <a:xfrm>
            <a:off x="1068863" y="2218043"/>
            <a:ext cx="457200" cy="457200"/>
            <a:chOff x="0" y="0"/>
            <a:chExt cx="457200" cy="457200"/>
          </a:xfrm>
        </p:grpSpPr>
        <p:sp>
          <p:nvSpPr>
            <p:cNvPr id="10" name="任意形状 80">
              <a:extLst>
                <a:ext uri="{FF2B5EF4-FFF2-40B4-BE49-F238E27FC236}">
                  <a16:creationId xmlns:a16="http://schemas.microsoft.com/office/drawing/2014/main" id="{0E0E5D6D-36C4-F5C5-692B-8EEAFFD46615}"/>
                </a:ext>
              </a:extLst>
            </p:cNvPr>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1" name="任意形状 81">
              <a:extLst>
                <a:ext uri="{FF2B5EF4-FFF2-40B4-BE49-F238E27FC236}">
                  <a16:creationId xmlns:a16="http://schemas.microsoft.com/office/drawing/2014/main" id="{289B9CB4-7372-990C-DC19-69A743B0A06E}"/>
                </a:ext>
              </a:extLst>
            </p:cNvPr>
            <p:cNvSpPr/>
            <p:nvPr/>
          </p:nvSpPr>
          <p:spPr>
            <a:xfrm>
              <a:off x="47909" y="93915"/>
              <a:ext cx="352141" cy="306135"/>
            </a:xfrm>
            <a:custGeom>
              <a:avLst/>
              <a:gdLst/>
              <a:ahLst/>
              <a:cxnLst>
                <a:cxn ang="0">
                  <a:pos x="wd2" y="hd2"/>
                </a:cxn>
                <a:cxn ang="5400000">
                  <a:pos x="wd2" y="hd2"/>
                </a:cxn>
                <a:cxn ang="10800000">
                  <a:pos x="wd2" y="hd2"/>
                </a:cxn>
                <a:cxn ang="16200000">
                  <a:pos x="wd2" y="hd2"/>
                </a:cxn>
              </a:cxnLst>
              <a:rect l="0" t="0" r="r" b="b"/>
              <a:pathLst>
                <a:path w="21600" h="21600" extrusionOk="0">
                  <a:moveTo>
                    <a:pt x="9915" y="9503"/>
                  </a:moveTo>
                  <a:lnTo>
                    <a:pt x="1652" y="19007"/>
                  </a:lnTo>
                  <a:lnTo>
                    <a:pt x="0" y="17107"/>
                  </a:lnTo>
                  <a:lnTo>
                    <a:pt x="6610" y="9503"/>
                  </a:lnTo>
                  <a:lnTo>
                    <a:pt x="0" y="1899"/>
                  </a:lnTo>
                  <a:lnTo>
                    <a:pt x="1652" y="0"/>
                  </a:lnTo>
                  <a:lnTo>
                    <a:pt x="9915" y="9503"/>
                  </a:lnTo>
                  <a:close/>
                  <a:moveTo>
                    <a:pt x="9915" y="18912"/>
                  </a:moveTo>
                  <a:lnTo>
                    <a:pt x="21600" y="18912"/>
                  </a:lnTo>
                  <a:lnTo>
                    <a:pt x="21600" y="21600"/>
                  </a:lnTo>
                  <a:lnTo>
                    <a:pt x="9915" y="21600"/>
                  </a:lnTo>
                  <a:lnTo>
                    <a:pt x="9915" y="1891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2" name="成组">
            <a:extLst>
              <a:ext uri="{FF2B5EF4-FFF2-40B4-BE49-F238E27FC236}">
                <a16:creationId xmlns:a16="http://schemas.microsoft.com/office/drawing/2014/main" id="{0F320D23-25E3-B257-6027-FD8933DFCB8E}"/>
              </a:ext>
            </a:extLst>
          </p:cNvPr>
          <p:cNvGrpSpPr/>
          <p:nvPr/>
        </p:nvGrpSpPr>
        <p:grpSpPr>
          <a:xfrm>
            <a:off x="1083014" y="2758464"/>
            <a:ext cx="457200" cy="457200"/>
            <a:chOff x="0" y="0"/>
            <a:chExt cx="457200" cy="457200"/>
          </a:xfrm>
        </p:grpSpPr>
        <p:sp>
          <p:nvSpPr>
            <p:cNvPr id="13" name="任意形状 80">
              <a:extLst>
                <a:ext uri="{FF2B5EF4-FFF2-40B4-BE49-F238E27FC236}">
                  <a16:creationId xmlns:a16="http://schemas.microsoft.com/office/drawing/2014/main" id="{E4E46F6F-9366-C4D6-6B70-DEAE315290C1}"/>
                </a:ext>
              </a:extLst>
            </p:cNvPr>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 name="任意形状 81">
              <a:extLst>
                <a:ext uri="{FF2B5EF4-FFF2-40B4-BE49-F238E27FC236}">
                  <a16:creationId xmlns:a16="http://schemas.microsoft.com/office/drawing/2014/main" id="{0F7AAF16-11B6-33C9-9E56-401EB44F1004}"/>
                </a:ext>
              </a:extLst>
            </p:cNvPr>
            <p:cNvSpPr/>
            <p:nvPr/>
          </p:nvSpPr>
          <p:spPr>
            <a:xfrm>
              <a:off x="47909" y="93915"/>
              <a:ext cx="352141" cy="306135"/>
            </a:xfrm>
            <a:custGeom>
              <a:avLst/>
              <a:gdLst/>
              <a:ahLst/>
              <a:cxnLst>
                <a:cxn ang="0">
                  <a:pos x="wd2" y="hd2"/>
                </a:cxn>
                <a:cxn ang="5400000">
                  <a:pos x="wd2" y="hd2"/>
                </a:cxn>
                <a:cxn ang="10800000">
                  <a:pos x="wd2" y="hd2"/>
                </a:cxn>
                <a:cxn ang="16200000">
                  <a:pos x="wd2" y="hd2"/>
                </a:cxn>
              </a:cxnLst>
              <a:rect l="0" t="0" r="r" b="b"/>
              <a:pathLst>
                <a:path w="21600" h="21600" extrusionOk="0">
                  <a:moveTo>
                    <a:pt x="9915" y="9503"/>
                  </a:moveTo>
                  <a:lnTo>
                    <a:pt x="1652" y="19007"/>
                  </a:lnTo>
                  <a:lnTo>
                    <a:pt x="0" y="17107"/>
                  </a:lnTo>
                  <a:lnTo>
                    <a:pt x="6610" y="9503"/>
                  </a:lnTo>
                  <a:lnTo>
                    <a:pt x="0" y="1899"/>
                  </a:lnTo>
                  <a:lnTo>
                    <a:pt x="1652" y="0"/>
                  </a:lnTo>
                  <a:lnTo>
                    <a:pt x="9915" y="9503"/>
                  </a:lnTo>
                  <a:close/>
                  <a:moveTo>
                    <a:pt x="9915" y="18912"/>
                  </a:moveTo>
                  <a:lnTo>
                    <a:pt x="21600" y="18912"/>
                  </a:lnTo>
                  <a:lnTo>
                    <a:pt x="21600" y="21600"/>
                  </a:lnTo>
                  <a:lnTo>
                    <a:pt x="9915" y="21600"/>
                  </a:lnTo>
                  <a:lnTo>
                    <a:pt x="9915" y="1891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 name="成组">
            <a:extLst>
              <a:ext uri="{FF2B5EF4-FFF2-40B4-BE49-F238E27FC236}">
                <a16:creationId xmlns:a16="http://schemas.microsoft.com/office/drawing/2014/main" id="{703380CD-91C3-1571-0130-19DCA139295A}"/>
              </a:ext>
            </a:extLst>
          </p:cNvPr>
          <p:cNvGrpSpPr/>
          <p:nvPr/>
        </p:nvGrpSpPr>
        <p:grpSpPr>
          <a:xfrm>
            <a:off x="1071018" y="5476797"/>
            <a:ext cx="457200" cy="457200"/>
            <a:chOff x="0" y="0"/>
            <a:chExt cx="457200" cy="457200"/>
          </a:xfrm>
        </p:grpSpPr>
        <p:sp>
          <p:nvSpPr>
            <p:cNvPr id="16" name="任意形状 80">
              <a:extLst>
                <a:ext uri="{FF2B5EF4-FFF2-40B4-BE49-F238E27FC236}">
                  <a16:creationId xmlns:a16="http://schemas.microsoft.com/office/drawing/2014/main" id="{2194FBC0-906D-38B0-825D-5EE6DD233A7B}"/>
                </a:ext>
              </a:extLst>
            </p:cNvPr>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7" name="任意形状 81">
              <a:extLst>
                <a:ext uri="{FF2B5EF4-FFF2-40B4-BE49-F238E27FC236}">
                  <a16:creationId xmlns:a16="http://schemas.microsoft.com/office/drawing/2014/main" id="{951E9931-A066-9D4C-2C2E-46720848EAA0}"/>
                </a:ext>
              </a:extLst>
            </p:cNvPr>
            <p:cNvSpPr/>
            <p:nvPr/>
          </p:nvSpPr>
          <p:spPr>
            <a:xfrm>
              <a:off x="47909" y="93915"/>
              <a:ext cx="352141" cy="306135"/>
            </a:xfrm>
            <a:custGeom>
              <a:avLst/>
              <a:gdLst/>
              <a:ahLst/>
              <a:cxnLst>
                <a:cxn ang="0">
                  <a:pos x="wd2" y="hd2"/>
                </a:cxn>
                <a:cxn ang="5400000">
                  <a:pos x="wd2" y="hd2"/>
                </a:cxn>
                <a:cxn ang="10800000">
                  <a:pos x="wd2" y="hd2"/>
                </a:cxn>
                <a:cxn ang="16200000">
                  <a:pos x="wd2" y="hd2"/>
                </a:cxn>
              </a:cxnLst>
              <a:rect l="0" t="0" r="r" b="b"/>
              <a:pathLst>
                <a:path w="21600" h="21600" extrusionOk="0">
                  <a:moveTo>
                    <a:pt x="9915" y="9503"/>
                  </a:moveTo>
                  <a:lnTo>
                    <a:pt x="1652" y="19007"/>
                  </a:lnTo>
                  <a:lnTo>
                    <a:pt x="0" y="17107"/>
                  </a:lnTo>
                  <a:lnTo>
                    <a:pt x="6610" y="9503"/>
                  </a:lnTo>
                  <a:lnTo>
                    <a:pt x="0" y="1899"/>
                  </a:lnTo>
                  <a:lnTo>
                    <a:pt x="1652" y="0"/>
                  </a:lnTo>
                  <a:lnTo>
                    <a:pt x="9915" y="9503"/>
                  </a:lnTo>
                  <a:close/>
                  <a:moveTo>
                    <a:pt x="9915" y="18912"/>
                  </a:moveTo>
                  <a:lnTo>
                    <a:pt x="21600" y="18912"/>
                  </a:lnTo>
                  <a:lnTo>
                    <a:pt x="21600" y="21600"/>
                  </a:lnTo>
                  <a:lnTo>
                    <a:pt x="9915" y="21600"/>
                  </a:lnTo>
                  <a:lnTo>
                    <a:pt x="9915" y="1891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18" name="文本框 17">
            <a:extLst>
              <a:ext uri="{FF2B5EF4-FFF2-40B4-BE49-F238E27FC236}">
                <a16:creationId xmlns:a16="http://schemas.microsoft.com/office/drawing/2014/main" id="{3713AE24-1591-58B3-FA3D-576A6FBCD8F5}"/>
              </a:ext>
            </a:extLst>
          </p:cNvPr>
          <p:cNvSpPr txBox="1"/>
          <p:nvPr/>
        </p:nvSpPr>
        <p:spPr>
          <a:xfrm>
            <a:off x="552977" y="1512391"/>
            <a:ext cx="11628137" cy="400110"/>
          </a:xfrm>
          <a:prstGeom prst="rect">
            <a:avLst/>
          </a:prstGeom>
          <a:noFill/>
        </p:spPr>
        <p:txBody>
          <a:bodyPr wrap="square" rtlCol="0">
            <a:spAutoFit/>
          </a:bodyPr>
          <a:lstStyle/>
          <a:p>
            <a:r>
              <a:rPr lang="en" altLang="zh-CN" sz="2000"/>
              <a:t>int bio_add_page(struct bio *bio, struct page *page, unsigned int len, unsigned int offset)</a:t>
            </a:r>
          </a:p>
        </p:txBody>
      </p:sp>
      <p:sp>
        <p:nvSpPr>
          <p:cNvPr id="19" name="文本框 18">
            <a:extLst>
              <a:ext uri="{FF2B5EF4-FFF2-40B4-BE49-F238E27FC236}">
                <a16:creationId xmlns:a16="http://schemas.microsoft.com/office/drawing/2014/main" id="{53902D25-D4DC-F192-10C0-7708DF30EAC3}"/>
              </a:ext>
            </a:extLst>
          </p:cNvPr>
          <p:cNvSpPr txBox="1"/>
          <p:nvPr/>
        </p:nvSpPr>
        <p:spPr>
          <a:xfrm>
            <a:off x="606198" y="2234192"/>
            <a:ext cx="330540" cy="461665"/>
          </a:xfrm>
          <a:prstGeom prst="rect">
            <a:avLst/>
          </a:prstGeom>
          <a:noFill/>
        </p:spPr>
        <p:txBody>
          <a:bodyPr wrap="none" rtlCol="0">
            <a:spAutoFit/>
          </a:bodyPr>
          <a:lstStyle/>
          <a:p>
            <a:r>
              <a:rPr kumimoji="1" lang="en-US" altLang="zh-CN" sz="2400">
                <a:solidFill>
                  <a:srgbClr val="FE7C3F"/>
                </a:solidFill>
              </a:rPr>
              <a:t>1.</a:t>
            </a:r>
            <a:endParaRPr kumimoji="1" lang="zh-CN" altLang="en-US" sz="2400">
              <a:solidFill>
                <a:srgbClr val="FE7C3F"/>
              </a:solidFill>
            </a:endParaRPr>
          </a:p>
        </p:txBody>
      </p:sp>
      <p:sp>
        <p:nvSpPr>
          <p:cNvPr id="20" name="文本框 19">
            <a:extLst>
              <a:ext uri="{FF2B5EF4-FFF2-40B4-BE49-F238E27FC236}">
                <a16:creationId xmlns:a16="http://schemas.microsoft.com/office/drawing/2014/main" id="{2CC320EB-4A9A-1F7D-3B39-2B406E107381}"/>
              </a:ext>
            </a:extLst>
          </p:cNvPr>
          <p:cNvSpPr txBox="1"/>
          <p:nvPr/>
        </p:nvSpPr>
        <p:spPr>
          <a:xfrm>
            <a:off x="620349" y="2802398"/>
            <a:ext cx="417102" cy="461665"/>
          </a:xfrm>
          <a:prstGeom prst="rect">
            <a:avLst/>
          </a:prstGeom>
          <a:noFill/>
        </p:spPr>
        <p:txBody>
          <a:bodyPr wrap="none" rtlCol="0">
            <a:spAutoFit/>
          </a:bodyPr>
          <a:lstStyle/>
          <a:p>
            <a:r>
              <a:rPr kumimoji="1" lang="en-US" altLang="zh-CN" sz="2400">
                <a:solidFill>
                  <a:srgbClr val="FE7C3F"/>
                </a:solidFill>
              </a:rPr>
              <a:t>2.</a:t>
            </a:r>
            <a:endParaRPr kumimoji="1" lang="zh-CN" altLang="en-US" sz="2400">
              <a:solidFill>
                <a:srgbClr val="FE7C3F"/>
              </a:solidFill>
            </a:endParaRPr>
          </a:p>
        </p:txBody>
      </p:sp>
      <p:sp>
        <p:nvSpPr>
          <p:cNvPr id="21" name="文本框 20">
            <a:extLst>
              <a:ext uri="{FF2B5EF4-FFF2-40B4-BE49-F238E27FC236}">
                <a16:creationId xmlns:a16="http://schemas.microsoft.com/office/drawing/2014/main" id="{D3BC9E77-70A1-EAAC-2799-56A0FE0F24FC}"/>
              </a:ext>
            </a:extLst>
          </p:cNvPr>
          <p:cNvSpPr txBox="1"/>
          <p:nvPr/>
        </p:nvSpPr>
        <p:spPr>
          <a:xfrm>
            <a:off x="609910" y="5507515"/>
            <a:ext cx="420308" cy="461665"/>
          </a:xfrm>
          <a:prstGeom prst="rect">
            <a:avLst/>
          </a:prstGeom>
          <a:noFill/>
        </p:spPr>
        <p:txBody>
          <a:bodyPr wrap="none" rtlCol="0">
            <a:spAutoFit/>
          </a:bodyPr>
          <a:lstStyle/>
          <a:p>
            <a:r>
              <a:rPr kumimoji="1" lang="en-US" altLang="zh-CN" sz="2400">
                <a:solidFill>
                  <a:srgbClr val="FE7C3F"/>
                </a:solidFill>
              </a:rPr>
              <a:t>3.</a:t>
            </a:r>
            <a:endParaRPr kumimoji="1" lang="zh-CN" altLang="en-US" sz="2400">
              <a:solidFill>
                <a:srgbClr val="FE7C3F"/>
              </a:solidFill>
            </a:endParaRPr>
          </a:p>
        </p:txBody>
      </p:sp>
      <p:sp>
        <p:nvSpPr>
          <p:cNvPr id="22" name="文本框 21">
            <a:extLst>
              <a:ext uri="{FF2B5EF4-FFF2-40B4-BE49-F238E27FC236}">
                <a16:creationId xmlns:a16="http://schemas.microsoft.com/office/drawing/2014/main" id="{716673F8-D5DC-6DF8-B52C-206A4A7F64C6}"/>
              </a:ext>
            </a:extLst>
          </p:cNvPr>
          <p:cNvSpPr txBox="1"/>
          <p:nvPr/>
        </p:nvSpPr>
        <p:spPr>
          <a:xfrm>
            <a:off x="1048919" y="3429000"/>
            <a:ext cx="3599281" cy="369332"/>
          </a:xfrm>
          <a:prstGeom prst="rect">
            <a:avLst/>
          </a:prstGeom>
          <a:noFill/>
        </p:spPr>
        <p:txBody>
          <a:bodyPr wrap="square" rtlCol="0">
            <a:spAutoFit/>
          </a:bodyPr>
          <a:lstStyle/>
          <a:p>
            <a:r>
              <a:rPr kumimoji="1" lang="en-US" altLang="zh-CN">
                <a:solidFill>
                  <a:srgbClr val="FE7C3F"/>
                </a:solidFill>
              </a:rPr>
              <a:t>1. </a:t>
            </a:r>
            <a:r>
              <a:rPr kumimoji="1" lang="zh-CN" altLang="en-US">
                <a:solidFill>
                  <a:srgbClr val="FE7C3F"/>
                </a:solidFill>
              </a:rPr>
              <a:t>初始化时开启</a:t>
            </a:r>
            <a:r>
              <a:rPr kumimoji="1" lang="en-US" altLang="zh-CN">
                <a:solidFill>
                  <a:srgbClr val="FE7C3F"/>
                </a:solidFill>
              </a:rPr>
              <a:t>function tracer</a:t>
            </a:r>
            <a:endParaRPr kumimoji="1" lang="zh-CN" altLang="en-US">
              <a:solidFill>
                <a:srgbClr val="FE7C3F"/>
              </a:solidFill>
            </a:endParaRPr>
          </a:p>
        </p:txBody>
      </p:sp>
      <p:sp>
        <p:nvSpPr>
          <p:cNvPr id="23" name="文本框 22">
            <a:extLst>
              <a:ext uri="{FF2B5EF4-FFF2-40B4-BE49-F238E27FC236}">
                <a16:creationId xmlns:a16="http://schemas.microsoft.com/office/drawing/2014/main" id="{1E366696-9F8E-9DCF-5A57-BE1946992208}"/>
              </a:ext>
            </a:extLst>
          </p:cNvPr>
          <p:cNvSpPr txBox="1"/>
          <p:nvPr/>
        </p:nvSpPr>
        <p:spPr>
          <a:xfrm>
            <a:off x="1037451" y="4437884"/>
            <a:ext cx="2895600" cy="369332"/>
          </a:xfrm>
          <a:prstGeom prst="rect">
            <a:avLst/>
          </a:prstGeom>
          <a:noFill/>
        </p:spPr>
        <p:txBody>
          <a:bodyPr wrap="square" rtlCol="0">
            <a:spAutoFit/>
          </a:bodyPr>
          <a:lstStyle/>
          <a:p>
            <a:r>
              <a:rPr kumimoji="1" lang="en-US" altLang="zh-CN">
                <a:solidFill>
                  <a:srgbClr val="FE7C3F"/>
                </a:solidFill>
              </a:rPr>
              <a:t>2.</a:t>
            </a:r>
            <a:r>
              <a:rPr kumimoji="1" lang="en-US" altLang="zh-CN"/>
              <a:t> </a:t>
            </a:r>
            <a:r>
              <a:rPr kumimoji="1" lang="zh-CN" altLang="en-US">
                <a:solidFill>
                  <a:srgbClr val="FE7C3F"/>
                </a:solidFill>
              </a:rPr>
              <a:t>事件触发时保存</a:t>
            </a:r>
            <a:r>
              <a:rPr kumimoji="1" lang="en-US" altLang="zh-CN">
                <a:solidFill>
                  <a:srgbClr val="FE7C3F"/>
                </a:solidFill>
              </a:rPr>
              <a:t>object</a:t>
            </a:r>
            <a:endParaRPr kumimoji="1" lang="zh-CN" altLang="en-US">
              <a:solidFill>
                <a:srgbClr val="FE7C3F"/>
              </a:solidFill>
            </a:endParaRPr>
          </a:p>
        </p:txBody>
      </p:sp>
      <p:sp>
        <p:nvSpPr>
          <p:cNvPr id="24" name="文本框 23">
            <a:extLst>
              <a:ext uri="{FF2B5EF4-FFF2-40B4-BE49-F238E27FC236}">
                <a16:creationId xmlns:a16="http://schemas.microsoft.com/office/drawing/2014/main" id="{D827A8C8-973A-E10B-1FE3-32BF75377983}"/>
              </a:ext>
            </a:extLst>
          </p:cNvPr>
          <p:cNvSpPr txBox="1"/>
          <p:nvPr/>
        </p:nvSpPr>
        <p:spPr>
          <a:xfrm>
            <a:off x="4724400" y="3429000"/>
            <a:ext cx="6418681" cy="646331"/>
          </a:xfrm>
          <a:prstGeom prst="rect">
            <a:avLst/>
          </a:prstGeom>
          <a:noFill/>
        </p:spPr>
        <p:txBody>
          <a:bodyPr wrap="square" rtlCol="0">
            <a:spAutoFit/>
          </a:bodyPr>
          <a:lstStyle/>
          <a:p>
            <a:r>
              <a:rPr kumimoji="1" lang="en-US" altLang="zh-CN">
                <a:solidFill>
                  <a:srgbClr val="FE7C3F"/>
                </a:solidFill>
              </a:rPr>
              <a:t>register_ftrace_function(&amp;tr-&gt;obj_data-&gt;fops)</a:t>
            </a:r>
          </a:p>
          <a:p>
            <a:r>
              <a:rPr kumimoji="1" lang="en" altLang="zh-CN">
                <a:solidFill>
                  <a:srgbClr val="FE7C3F"/>
                </a:solidFill>
              </a:rPr>
              <a:t>       fops-&gt;func = </a:t>
            </a:r>
            <a:r>
              <a:rPr kumimoji="1" lang="en" altLang="zh-CN">
                <a:solidFill>
                  <a:srgbClr val="2453FF"/>
                </a:solidFill>
              </a:rPr>
              <a:t>trace_object_events_call</a:t>
            </a:r>
            <a:r>
              <a:rPr kumimoji="1" lang="en" altLang="zh-CN">
                <a:solidFill>
                  <a:srgbClr val="FE7C3F"/>
                </a:solidFill>
              </a:rPr>
              <a:t>;</a:t>
            </a:r>
            <a:endParaRPr kumimoji="1" lang="zh-CN" altLang="en-US">
              <a:solidFill>
                <a:srgbClr val="FE7C3F"/>
              </a:solidFill>
            </a:endParaRPr>
          </a:p>
        </p:txBody>
      </p:sp>
      <p:sp>
        <p:nvSpPr>
          <p:cNvPr id="25" name="文本框 24">
            <a:extLst>
              <a:ext uri="{FF2B5EF4-FFF2-40B4-BE49-F238E27FC236}">
                <a16:creationId xmlns:a16="http://schemas.microsoft.com/office/drawing/2014/main" id="{CDB1C268-5588-2173-3A7E-7B1F823E731C}"/>
              </a:ext>
            </a:extLst>
          </p:cNvPr>
          <p:cNvSpPr txBox="1"/>
          <p:nvPr/>
        </p:nvSpPr>
        <p:spPr>
          <a:xfrm>
            <a:off x="4321089" y="4468364"/>
            <a:ext cx="3874006" cy="369332"/>
          </a:xfrm>
          <a:prstGeom prst="rect">
            <a:avLst/>
          </a:prstGeom>
          <a:noFill/>
        </p:spPr>
        <p:txBody>
          <a:bodyPr wrap="square" rtlCol="0">
            <a:spAutoFit/>
          </a:bodyPr>
          <a:lstStyle/>
          <a:p>
            <a:r>
              <a:rPr kumimoji="1" lang="en-US" altLang="zh-CN">
                <a:solidFill>
                  <a:srgbClr val="2453FF"/>
                </a:solidFill>
              </a:rPr>
              <a:t>set_trace_object</a:t>
            </a:r>
            <a:r>
              <a:rPr kumimoji="1" lang="en-US" altLang="zh-CN">
                <a:solidFill>
                  <a:srgbClr val="FE7C3F"/>
                </a:solidFill>
              </a:rPr>
              <a:t>(</a:t>
            </a:r>
            <a:r>
              <a:rPr kumimoji="1" lang="en-US" altLang="zh-CN">
                <a:solidFill>
                  <a:srgbClr val="2453FF"/>
                </a:solidFill>
              </a:rPr>
              <a:t>void *obj</a:t>
            </a:r>
            <a:r>
              <a:rPr kumimoji="1" lang="en-US" altLang="zh-CN">
                <a:solidFill>
                  <a:srgbClr val="FE7C3F"/>
                </a:solidFill>
              </a:rPr>
              <a:t>, ...)</a:t>
            </a:r>
            <a:endParaRPr kumimoji="1" lang="zh-CN" altLang="en-US">
              <a:solidFill>
                <a:srgbClr val="FE7C3F"/>
              </a:solidFill>
            </a:endParaRPr>
          </a:p>
        </p:txBody>
      </p:sp>
    </p:spTree>
    <p:extLst>
      <p:ext uri="{BB962C8B-B14F-4D97-AF65-F5344CB8AC3E}">
        <p14:creationId xmlns:p14="http://schemas.microsoft.com/office/powerpoint/2010/main" val="3833800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180F2-527C-3EBE-2133-01A93EEC629A}"/>
              </a:ext>
            </a:extLst>
          </p:cNvPr>
          <p:cNvSpPr>
            <a:spLocks noGrp="1"/>
          </p:cNvSpPr>
          <p:nvPr>
            <p:ph type="title"/>
          </p:nvPr>
        </p:nvSpPr>
        <p:spPr/>
        <p:txBody>
          <a:bodyPr/>
          <a:lstStyle/>
          <a:p>
            <a:r>
              <a:rPr kumimoji="1" lang="zh-CN" altLang="en-US" dirty="0">
                <a:solidFill>
                  <a:schemeClr val="accent1"/>
                </a:solidFill>
              </a:rPr>
              <a:t>向</a:t>
            </a:r>
            <a:r>
              <a:rPr kumimoji="1" lang="en-US" altLang="zh-CN" dirty="0">
                <a:solidFill>
                  <a:schemeClr val="accent1"/>
                </a:solidFill>
              </a:rPr>
              <a:t>linux</a:t>
            </a:r>
            <a:r>
              <a:rPr kumimoji="1" lang="zh-CN" altLang="en-US" dirty="0">
                <a:solidFill>
                  <a:schemeClr val="accent1"/>
                </a:solidFill>
              </a:rPr>
              <a:t>内核社区引入</a:t>
            </a:r>
            <a:r>
              <a:rPr kumimoji="1" lang="en-US" altLang="zh-CN" dirty="0">
                <a:solidFill>
                  <a:schemeClr val="accent1"/>
                </a:solidFill>
              </a:rPr>
              <a:t>objtrace</a:t>
            </a:r>
            <a:endParaRPr kumimoji="1" lang="zh-CN" altLang="en-US"/>
          </a:p>
        </p:txBody>
      </p:sp>
      <p:sp>
        <p:nvSpPr>
          <p:cNvPr id="3" name="灯片编号占位符 2">
            <a:extLst>
              <a:ext uri="{FF2B5EF4-FFF2-40B4-BE49-F238E27FC236}">
                <a16:creationId xmlns:a16="http://schemas.microsoft.com/office/drawing/2014/main" id="{B02F37B1-F9F6-CDAE-AC88-4E324D8015D5}"/>
              </a:ext>
            </a:extLst>
          </p:cNvPr>
          <p:cNvSpPr>
            <a:spLocks noGrp="1"/>
          </p:cNvSpPr>
          <p:nvPr>
            <p:ph type="sldNum" sz="quarter" idx="4"/>
          </p:nvPr>
        </p:nvSpPr>
        <p:spPr/>
        <p:txBody>
          <a:bodyPr/>
          <a:lstStyle/>
          <a:p>
            <a:fld id="{866D8E11-A83D-46AC-BA35-C493C365AC69}" type="slidenum">
              <a:rPr lang="en-US" smtClean="0"/>
              <a:pPr/>
              <a:t>19</a:t>
            </a:fld>
            <a:endParaRPr lang="en-US"/>
          </a:p>
        </p:txBody>
      </p:sp>
      <p:sp>
        <p:nvSpPr>
          <p:cNvPr id="4" name="文本框 3">
            <a:extLst>
              <a:ext uri="{FF2B5EF4-FFF2-40B4-BE49-F238E27FC236}">
                <a16:creationId xmlns:a16="http://schemas.microsoft.com/office/drawing/2014/main" id="{1B5D7A36-7893-E8C1-A8BE-8295081EF369}"/>
              </a:ext>
            </a:extLst>
          </p:cNvPr>
          <p:cNvSpPr txBox="1"/>
          <p:nvPr/>
        </p:nvSpPr>
        <p:spPr>
          <a:xfrm>
            <a:off x="2743200" y="1118011"/>
            <a:ext cx="3505200" cy="424860"/>
          </a:xfrm>
          <a:prstGeom prst="rect">
            <a:avLst/>
          </a:prstGeom>
          <a:noFill/>
        </p:spPr>
        <p:txBody>
          <a:bodyPr wrap="square" rtlCol="0">
            <a:spAutoFit/>
          </a:bodyPr>
          <a:lstStyle/>
          <a:p>
            <a:pPr>
              <a:lnSpc>
                <a:spcPct val="90000"/>
              </a:lnSpc>
              <a:spcBef>
                <a:spcPct val="0"/>
              </a:spcBef>
              <a:spcAft>
                <a:spcPts val="1000"/>
              </a:spcAft>
            </a:pPr>
            <a:r>
              <a:rPr kumimoji="1" lang="zh-CN" altLang="en-US" sz="2400">
                <a:solidFill>
                  <a:schemeClr val="accent1"/>
                </a:solidFill>
                <a:latin typeface="+mj-lt"/>
                <a:ea typeface="+mj-ea"/>
                <a:cs typeface="+mj-cs"/>
              </a:rPr>
              <a:t>提交到内核上游的故事</a:t>
            </a:r>
          </a:p>
        </p:txBody>
      </p:sp>
      <p:sp>
        <p:nvSpPr>
          <p:cNvPr id="18" name="文本框 17">
            <a:extLst>
              <a:ext uri="{FF2B5EF4-FFF2-40B4-BE49-F238E27FC236}">
                <a16:creationId xmlns:a16="http://schemas.microsoft.com/office/drawing/2014/main" id="{3713AE24-1591-58B3-FA3D-576A6FBCD8F5}"/>
              </a:ext>
            </a:extLst>
          </p:cNvPr>
          <p:cNvSpPr txBox="1"/>
          <p:nvPr/>
        </p:nvSpPr>
        <p:spPr>
          <a:xfrm>
            <a:off x="890451" y="1484953"/>
            <a:ext cx="9353023" cy="400110"/>
          </a:xfrm>
          <a:prstGeom prst="rect">
            <a:avLst/>
          </a:prstGeom>
          <a:noFill/>
        </p:spPr>
        <p:txBody>
          <a:bodyPr wrap="square" rtlCol="0">
            <a:spAutoFit/>
          </a:bodyPr>
          <a:lstStyle/>
          <a:p>
            <a:r>
              <a:rPr lang="zh-CN" altLang="en" sz="2000"/>
              <a:t>提交</a:t>
            </a:r>
            <a:r>
              <a:rPr lang="en-US" altLang="zh-CN" sz="2000"/>
              <a:t>patchset v1</a:t>
            </a:r>
            <a:r>
              <a:rPr lang="zh-CN" altLang="en-US" sz="2000"/>
              <a:t>之后，两位</a:t>
            </a:r>
            <a:r>
              <a:rPr lang="en-US" altLang="zh-CN" sz="2000"/>
              <a:t>ftrace</a:t>
            </a:r>
            <a:r>
              <a:rPr lang="zh-CN" altLang="en-US" sz="2000"/>
              <a:t>维护者</a:t>
            </a:r>
            <a:r>
              <a:rPr lang="en-US" altLang="zh-CN" sz="2000"/>
              <a:t> steve</a:t>
            </a:r>
            <a:r>
              <a:rPr lang="zh-CN" altLang="en-US" sz="2000"/>
              <a:t>和</a:t>
            </a:r>
            <a:r>
              <a:rPr lang="en-US" altLang="zh-CN" sz="2000"/>
              <a:t>masami</a:t>
            </a:r>
            <a:r>
              <a:rPr lang="zh-CN" altLang="en-US" sz="2000"/>
              <a:t> 的回复</a:t>
            </a:r>
            <a:r>
              <a:rPr lang="en-US" altLang="zh-CN" sz="2000"/>
              <a:t>:</a:t>
            </a:r>
            <a:endParaRPr lang="en" altLang="zh-CN" sz="2000"/>
          </a:p>
        </p:txBody>
      </p:sp>
      <p:sp>
        <p:nvSpPr>
          <p:cNvPr id="26" name="文本框 25">
            <a:extLst>
              <a:ext uri="{FF2B5EF4-FFF2-40B4-BE49-F238E27FC236}">
                <a16:creationId xmlns:a16="http://schemas.microsoft.com/office/drawing/2014/main" id="{DB0FC20C-C333-6F15-4F79-0A3D4B82536A}"/>
              </a:ext>
            </a:extLst>
          </p:cNvPr>
          <p:cNvSpPr txBox="1"/>
          <p:nvPr/>
        </p:nvSpPr>
        <p:spPr>
          <a:xfrm>
            <a:off x="914400" y="1818823"/>
            <a:ext cx="8259763" cy="1477328"/>
          </a:xfrm>
          <a:prstGeom prst="rect">
            <a:avLst/>
          </a:prstGeom>
          <a:noFill/>
        </p:spPr>
        <p:txBody>
          <a:bodyPr wrap="square" rtlCol="0">
            <a:spAutoFit/>
          </a:bodyPr>
          <a:lstStyle/>
          <a:p>
            <a:r>
              <a:rPr kumimoji="1" lang="en-US" altLang="zh-CN" sz="1800">
                <a:solidFill>
                  <a:srgbClr val="FE7C3F"/>
                </a:solidFill>
                <a:latin typeface="-apple-system"/>
              </a:rPr>
              <a:t>from Steve:</a:t>
            </a:r>
          </a:p>
          <a:p>
            <a:r>
              <a:rPr lang="en" altLang="zh-CN" sz="1800"/>
              <a:t>So in conclusion, I really like this idea. Now we need to help you clean it up, and make a proper interface and something that is flexible as well. Looking forward to working with you more on this. Cheers, </a:t>
            </a:r>
          </a:p>
          <a:p>
            <a:r>
              <a:rPr lang="en" altLang="zh-CN" sz="1800"/>
              <a:t>-- Steve </a:t>
            </a:r>
            <a:r>
              <a:rPr lang="en" altLang="zh-CN" sz="1800">
                <a:solidFill>
                  <a:srgbClr val="3F0AD9"/>
                </a:solidFill>
              </a:rPr>
              <a:t>[</a:t>
            </a:r>
            <a:r>
              <a:rPr lang="en-US" altLang="zh-CN" sz="1800">
                <a:solidFill>
                  <a:srgbClr val="3F0AD9"/>
                </a:solidFill>
              </a:rPr>
              <a:t>1</a:t>
            </a:r>
            <a:r>
              <a:rPr lang="en" altLang="zh-CN" sz="1800">
                <a:solidFill>
                  <a:srgbClr val="3F0AD9"/>
                </a:solidFill>
              </a:rPr>
              <a:t>]</a:t>
            </a:r>
            <a:r>
              <a:rPr lang="zh-CN" altLang="en-US" sz="1800">
                <a:solidFill>
                  <a:srgbClr val="3F0AD9"/>
                </a:solidFill>
              </a:rPr>
              <a:t>           </a:t>
            </a:r>
            <a:r>
              <a:rPr lang="en-US" altLang="zh-CN" sz="1800">
                <a:solidFill>
                  <a:srgbClr val="3F0AD9"/>
                </a:solidFill>
              </a:rPr>
              <a:t>//</a:t>
            </a:r>
            <a:r>
              <a:rPr lang="zh-CN" altLang="en-US" sz="1800">
                <a:solidFill>
                  <a:srgbClr val="3F0AD9"/>
                </a:solidFill>
              </a:rPr>
              <a:t> </a:t>
            </a:r>
            <a:r>
              <a:rPr lang="en-US" altLang="zh-CN" sz="1800">
                <a:solidFill>
                  <a:srgbClr val="3F0AD9"/>
                </a:solidFill>
              </a:rPr>
              <a:t>patch</a:t>
            </a:r>
            <a:r>
              <a:rPr lang="zh-CN" altLang="en-US" sz="1800">
                <a:solidFill>
                  <a:srgbClr val="3F0AD9"/>
                </a:solidFill>
              </a:rPr>
              <a:t>发送之后 半个小时左右收到</a:t>
            </a:r>
            <a:endParaRPr lang="en" altLang="zh-CN" sz="1800">
              <a:solidFill>
                <a:srgbClr val="3F0AD9"/>
              </a:solidFill>
            </a:endParaRPr>
          </a:p>
        </p:txBody>
      </p:sp>
      <p:sp>
        <p:nvSpPr>
          <p:cNvPr id="27" name="文本框 26">
            <a:extLst>
              <a:ext uri="{FF2B5EF4-FFF2-40B4-BE49-F238E27FC236}">
                <a16:creationId xmlns:a16="http://schemas.microsoft.com/office/drawing/2014/main" id="{6E122884-108E-1B21-B8FC-FE42D04556AD}"/>
              </a:ext>
            </a:extLst>
          </p:cNvPr>
          <p:cNvSpPr txBox="1"/>
          <p:nvPr/>
        </p:nvSpPr>
        <p:spPr>
          <a:xfrm>
            <a:off x="914400" y="3361179"/>
            <a:ext cx="10976068" cy="2308324"/>
          </a:xfrm>
          <a:prstGeom prst="rect">
            <a:avLst/>
          </a:prstGeom>
          <a:noFill/>
        </p:spPr>
        <p:txBody>
          <a:bodyPr wrap="square" rtlCol="0">
            <a:spAutoFit/>
          </a:bodyPr>
          <a:lstStyle/>
          <a:p>
            <a:r>
              <a:rPr kumimoji="1" lang="en" altLang="zh-CN" sz="1800">
                <a:solidFill>
                  <a:srgbClr val="FE7C3F"/>
                </a:solidFill>
                <a:latin typeface="-apple-system"/>
              </a:rPr>
              <a:t>from Masami:</a:t>
            </a:r>
          </a:p>
          <a:p>
            <a:r>
              <a:rPr lang="en" altLang="zh-CN" sz="1800">
                <a:solidFill>
                  <a:srgbClr val="000066"/>
                </a:solidFill>
                <a:effectLst/>
                <a:latin typeface="Courier New" panose="02070309020205020404" pitchFamily="49" charset="0"/>
              </a:rPr>
              <a:t>&gt; </a:t>
            </a:r>
          </a:p>
          <a:p>
            <a:r>
              <a:rPr lang="en" altLang="zh-CN" sz="1800">
                <a:solidFill>
                  <a:srgbClr val="000066"/>
                </a:solidFill>
                <a:effectLst/>
                <a:latin typeface="Courier New" panose="02070309020205020404" pitchFamily="49" charset="0"/>
              </a:rPr>
              <a:t>&gt; I didn't expect this idea to be a relatively large project. :-) </a:t>
            </a:r>
          </a:p>
          <a:p>
            <a:r>
              <a:rPr lang="en" altLang="zh-CN" sz="1800">
                <a:solidFill>
                  <a:srgbClr val="000066"/>
                </a:solidFill>
                <a:latin typeface="Courier New" panose="02070309020205020404" pitchFamily="49" charset="0"/>
              </a:rPr>
              <a:t>&gt;</a:t>
            </a:r>
            <a:endParaRPr lang="en" altLang="zh-CN" sz="1800">
              <a:solidFill>
                <a:srgbClr val="000066"/>
              </a:solidFill>
              <a:effectLst/>
              <a:latin typeface="Courier New" panose="02070309020205020404" pitchFamily="49" charset="0"/>
            </a:endParaRPr>
          </a:p>
          <a:p>
            <a:r>
              <a:rPr lang="en" altLang="zh-CN" sz="1800"/>
              <a:t>Because you have an exciting idea :) </a:t>
            </a:r>
          </a:p>
          <a:p>
            <a:endParaRPr lang="en" altLang="zh-CN" sz="1800"/>
          </a:p>
          <a:p>
            <a:r>
              <a:rPr lang="en" altLang="zh-CN" sz="1800"/>
              <a:t>Thank you, </a:t>
            </a:r>
          </a:p>
          <a:p>
            <a:r>
              <a:rPr lang="en" altLang="zh-CN" sz="1800"/>
              <a:t>-- Masami Hiramatsu &lt;mhiramat@kernel.org&gt;  </a:t>
            </a:r>
            <a:r>
              <a:rPr lang="en" altLang="zh-CN" sz="1800">
                <a:solidFill>
                  <a:srgbClr val="3F0AD9"/>
                </a:solidFill>
              </a:rPr>
              <a:t> [</a:t>
            </a:r>
            <a:r>
              <a:rPr lang="en-US" altLang="zh-CN" sz="1800">
                <a:solidFill>
                  <a:srgbClr val="3F0AD9"/>
                </a:solidFill>
              </a:rPr>
              <a:t>2</a:t>
            </a:r>
            <a:r>
              <a:rPr lang="en" altLang="zh-CN" sz="1800">
                <a:solidFill>
                  <a:srgbClr val="3F0AD9"/>
                </a:solidFill>
              </a:rPr>
              <a:t>]</a:t>
            </a:r>
          </a:p>
        </p:txBody>
      </p:sp>
      <p:sp>
        <p:nvSpPr>
          <p:cNvPr id="28" name="文本框 27">
            <a:extLst>
              <a:ext uri="{FF2B5EF4-FFF2-40B4-BE49-F238E27FC236}">
                <a16:creationId xmlns:a16="http://schemas.microsoft.com/office/drawing/2014/main" id="{F724E86A-4EFA-8E7B-58D6-667728C350D6}"/>
              </a:ext>
            </a:extLst>
          </p:cNvPr>
          <p:cNvSpPr txBox="1"/>
          <p:nvPr/>
        </p:nvSpPr>
        <p:spPr>
          <a:xfrm>
            <a:off x="768848" y="5655838"/>
            <a:ext cx="9951636" cy="646331"/>
          </a:xfrm>
          <a:prstGeom prst="rect">
            <a:avLst/>
          </a:prstGeom>
          <a:noFill/>
        </p:spPr>
        <p:txBody>
          <a:bodyPr wrap="square" rtlCol="0">
            <a:spAutoFit/>
          </a:bodyPr>
          <a:lstStyle/>
          <a:p>
            <a:r>
              <a:rPr lang="en-US" altLang="zh-CN" sz="1800">
                <a:solidFill>
                  <a:srgbClr val="3F0AD9"/>
                </a:solidFill>
              </a:rPr>
              <a:t>[1] </a:t>
            </a:r>
            <a:r>
              <a:rPr lang="en-US" altLang="zh-CN" sz="1800">
                <a:hlinkClick r:id="rId3"/>
              </a:rPr>
              <a:t>https://lore.kernel.org/all/20211013222056.312bec0c@oasis.local.home/</a:t>
            </a:r>
            <a:endParaRPr lang="en-US" altLang="zh-CN" sz="1800"/>
          </a:p>
          <a:p>
            <a:r>
              <a:rPr lang="en-US" altLang="zh-CN">
                <a:solidFill>
                  <a:srgbClr val="3F0AD9"/>
                </a:solidFill>
              </a:rPr>
              <a:t>[2]</a:t>
            </a:r>
            <a:r>
              <a:rPr lang="en-US" altLang="zh-CN">
                <a:hlinkClick r:id="rId4"/>
              </a:rPr>
              <a:t>https://lore.kernel.org/all/20211021093632.a197670625a6595d7082c9f8@kernel.org/</a:t>
            </a:r>
            <a:endParaRPr lang="en-US" altLang="zh-CN"/>
          </a:p>
        </p:txBody>
      </p:sp>
    </p:spTree>
    <p:extLst>
      <p:ext uri="{BB962C8B-B14F-4D97-AF65-F5344CB8AC3E}">
        <p14:creationId xmlns:p14="http://schemas.microsoft.com/office/powerpoint/2010/main" val="4092141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180F2-527C-3EBE-2133-01A93EEC629A}"/>
              </a:ext>
            </a:extLst>
          </p:cNvPr>
          <p:cNvSpPr>
            <a:spLocks noGrp="1"/>
          </p:cNvSpPr>
          <p:nvPr>
            <p:ph type="title"/>
          </p:nvPr>
        </p:nvSpPr>
        <p:spPr>
          <a:xfrm>
            <a:off x="5257800" y="1447800"/>
            <a:ext cx="1905000" cy="455509"/>
          </a:xfrm>
        </p:spPr>
        <p:txBody>
          <a:bodyPr/>
          <a:lstStyle/>
          <a:p>
            <a:r>
              <a:rPr kumimoji="1" lang="zh-CN" altLang="en-US">
                <a:solidFill>
                  <a:srgbClr val="08221E"/>
                </a:solidFill>
              </a:rPr>
              <a:t>大纲</a:t>
            </a:r>
          </a:p>
        </p:txBody>
      </p:sp>
      <p:sp>
        <p:nvSpPr>
          <p:cNvPr id="3" name="灯片编号占位符 2">
            <a:extLst>
              <a:ext uri="{FF2B5EF4-FFF2-40B4-BE49-F238E27FC236}">
                <a16:creationId xmlns:a16="http://schemas.microsoft.com/office/drawing/2014/main" id="{B02F37B1-F9F6-CDAE-AC88-4E324D8015D5}"/>
              </a:ext>
            </a:extLst>
          </p:cNvPr>
          <p:cNvSpPr>
            <a:spLocks noGrp="1"/>
          </p:cNvSpPr>
          <p:nvPr>
            <p:ph type="sldNum" sz="quarter" idx="4"/>
          </p:nvPr>
        </p:nvSpPr>
        <p:spPr/>
        <p:txBody>
          <a:bodyPr/>
          <a:lstStyle/>
          <a:p>
            <a:fld id="{866D8E11-A83D-46AC-BA35-C493C365AC69}" type="slidenum">
              <a:rPr lang="en-US" smtClean="0"/>
              <a:pPr/>
              <a:t>2</a:t>
            </a:fld>
            <a:endParaRPr lang="en-US"/>
          </a:p>
        </p:txBody>
      </p:sp>
      <p:sp>
        <p:nvSpPr>
          <p:cNvPr id="4" name="Text Placeholder 99">
            <a:extLst>
              <a:ext uri="{FF2B5EF4-FFF2-40B4-BE49-F238E27FC236}">
                <a16:creationId xmlns:a16="http://schemas.microsoft.com/office/drawing/2014/main" id="{9AB448A6-CE92-41A2-AAEA-FE95A31387BF}"/>
              </a:ext>
            </a:extLst>
          </p:cNvPr>
          <p:cNvSpPr txBox="1">
            <a:spLocks/>
          </p:cNvSpPr>
          <p:nvPr/>
        </p:nvSpPr>
        <p:spPr>
          <a:xfrm>
            <a:off x="1752600" y="2131909"/>
            <a:ext cx="9518650" cy="1163652"/>
          </a:xfrm>
          <a:prstGeom prst="rect">
            <a:avLst/>
          </a:prstGeom>
        </p:spPr>
        <p:txBody>
          <a:bodyPr/>
          <a:lstStyle>
            <a:lvl1pPr marL="342900" indent="-342900" algn="l" defTabSz="914400" rtl="0" eaLnBrk="1" latinLnBrk="0" hangingPunct="1">
              <a:lnSpc>
                <a:spcPct val="110000"/>
              </a:lnSpc>
              <a:spcBef>
                <a:spcPts val="1000"/>
              </a:spcBef>
              <a:spcAft>
                <a:spcPts val="0"/>
              </a:spcAft>
              <a:buClr>
                <a:schemeClr val="accent1"/>
              </a:buClr>
              <a:buFont typeface="Poppins Black" panose="00000A00000000000000" pitchFamily="2" charset="0"/>
              <a:buChar char="—"/>
              <a:defRPr sz="1800" kern="1200">
                <a:solidFill>
                  <a:schemeClr val="tx2"/>
                </a:solidFill>
                <a:latin typeface="+mn-lt"/>
                <a:ea typeface="+mn-ea"/>
                <a:cs typeface="+mn-cs"/>
              </a:defRPr>
            </a:lvl1pPr>
            <a:lvl2pPr marL="800100" indent="-342900" algn="l" defTabSz="914400" rtl="0" eaLnBrk="1" latinLnBrk="0" hangingPunct="1">
              <a:lnSpc>
                <a:spcPct val="110000"/>
              </a:lnSpc>
              <a:spcBef>
                <a:spcPts val="0"/>
              </a:spcBef>
              <a:spcAft>
                <a:spcPts val="0"/>
              </a:spcAft>
              <a:buClr>
                <a:schemeClr val="accent1"/>
              </a:buClr>
              <a:buFont typeface="Poppins SemiBold" panose="00000700000000000000" pitchFamily="2" charset="0"/>
              <a:buChar char="–"/>
              <a:defRPr sz="1800" kern="1200">
                <a:solidFill>
                  <a:schemeClr val="tx2"/>
                </a:solidFill>
                <a:latin typeface="+mn-lt"/>
                <a:ea typeface="+mn-ea"/>
                <a:cs typeface="+mn-cs"/>
              </a:defRPr>
            </a:lvl2pPr>
            <a:lvl3pPr marL="1257300" indent="-342900" algn="l" defTabSz="914400" rtl="0" eaLnBrk="1" latinLnBrk="0" hangingPunct="1">
              <a:lnSpc>
                <a:spcPct val="110000"/>
              </a:lnSpc>
              <a:spcBef>
                <a:spcPts val="0"/>
              </a:spcBef>
              <a:spcAft>
                <a:spcPts val="0"/>
              </a:spcAft>
              <a:buClr>
                <a:schemeClr val="accent1"/>
              </a:buClr>
              <a:buFont typeface="Poppins Light" panose="00000400000000000000" pitchFamily="2" charset="0"/>
              <a:buChar char="–"/>
              <a:defRPr sz="1800" kern="1200">
                <a:solidFill>
                  <a:schemeClr val="tx2"/>
                </a:solidFill>
                <a:latin typeface="+mn-lt"/>
                <a:ea typeface="+mn-ea"/>
                <a:cs typeface="+mn-cs"/>
              </a:defRPr>
            </a:lvl3pPr>
            <a:lvl4pPr marL="1600200" indent="-228600" algn="l" defTabSz="914400" rtl="0" eaLnBrk="1" latinLnBrk="0" hangingPunct="1">
              <a:lnSpc>
                <a:spcPct val="110000"/>
              </a:lnSpc>
              <a:spcBef>
                <a:spcPts val="0"/>
              </a:spcBef>
              <a:spcAft>
                <a:spcPts val="0"/>
              </a:spcAft>
              <a:buClr>
                <a:schemeClr val="accent1"/>
              </a:buClr>
              <a:buFont typeface="Poppins Light" panose="00000400000000000000" pitchFamily="2"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0"/>
              </a:spcBef>
              <a:spcAft>
                <a:spcPts val="0"/>
              </a:spcAft>
              <a:buClr>
                <a:schemeClr val="accent1"/>
              </a:buClr>
              <a:buFont typeface="Poppins Light" panose="00000400000000000000" pitchFamily="2"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1"/>
                </a:solidFill>
                <a:latin typeface="+mj-lt"/>
              </a:rPr>
              <a:t>ftrace的核心设计</a:t>
            </a:r>
          </a:p>
          <a:p>
            <a:pPr lvl="1"/>
            <a:r>
              <a:rPr lang="en-US" sz="2400" dirty="0">
                <a:solidFill>
                  <a:schemeClr val="accent1"/>
                </a:solidFill>
                <a:latin typeface="+mj-lt"/>
              </a:rPr>
              <a:t>全局概要图</a:t>
            </a:r>
          </a:p>
          <a:p>
            <a:pPr lvl="1"/>
            <a:r>
              <a:rPr lang="en-US" sz="2400" dirty="0">
                <a:solidFill>
                  <a:schemeClr val="accent1"/>
                </a:solidFill>
                <a:latin typeface="+mj-lt"/>
              </a:rPr>
              <a:t>event</a:t>
            </a:r>
          </a:p>
          <a:p>
            <a:pPr>
              <a:buClr>
                <a:schemeClr val="accent4"/>
              </a:buClr>
            </a:pPr>
            <a:r>
              <a:rPr lang="en-US" sz="2400" dirty="0">
                <a:solidFill>
                  <a:schemeClr val="accent4"/>
                </a:solidFill>
                <a:latin typeface="+mj-lt"/>
              </a:rPr>
              <a:t>向linux内核社区引入objtrace</a:t>
            </a:r>
          </a:p>
          <a:p>
            <a:pPr lvl="1">
              <a:buClr>
                <a:schemeClr val="accent4"/>
              </a:buClr>
            </a:pPr>
            <a:r>
              <a:rPr lang="en-US" sz="2400" dirty="0">
                <a:solidFill>
                  <a:schemeClr val="accent4"/>
                </a:solidFill>
                <a:latin typeface="+mj-lt"/>
              </a:rPr>
              <a:t>开始提交patch</a:t>
            </a:r>
          </a:p>
          <a:p>
            <a:pPr lvl="1">
              <a:buClr>
                <a:schemeClr val="accent4"/>
              </a:buClr>
            </a:pPr>
            <a:r>
              <a:rPr lang="en-US" sz="2400" dirty="0">
                <a:solidFill>
                  <a:schemeClr val="accent4"/>
                </a:solidFill>
                <a:latin typeface="+mj-lt"/>
              </a:rPr>
              <a:t>跟踪bio的流动</a:t>
            </a:r>
          </a:p>
          <a:p>
            <a:pPr lvl="1">
              <a:buClr>
                <a:schemeClr val="accent4"/>
              </a:buClr>
            </a:pPr>
            <a:r>
              <a:rPr lang="en-US" altLang="zh-CN" sz="2400" dirty="0">
                <a:solidFill>
                  <a:schemeClr val="accent4"/>
                </a:solidFill>
                <a:latin typeface="+mj-lt"/>
              </a:rPr>
              <a:t>跟踪page/folio的流动</a:t>
            </a:r>
            <a:endParaRPr lang="en-US" sz="2400" dirty="0">
              <a:solidFill>
                <a:schemeClr val="accent4"/>
              </a:solidFill>
              <a:latin typeface="+mj-lt"/>
            </a:endParaRPr>
          </a:p>
          <a:p>
            <a:pPr lvl="1">
              <a:buClr>
                <a:schemeClr val="accent4"/>
              </a:buClr>
            </a:pPr>
            <a:r>
              <a:rPr lang="en-US" sz="2400" dirty="0">
                <a:solidFill>
                  <a:schemeClr val="accent4"/>
                </a:solidFill>
                <a:latin typeface="+mj-lt"/>
              </a:rPr>
              <a:t>实现原理</a:t>
            </a:r>
          </a:p>
          <a:p>
            <a:pPr lvl="1">
              <a:buClr>
                <a:schemeClr val="accent4"/>
              </a:buClr>
            </a:pPr>
            <a:r>
              <a:rPr lang="en-US" sz="2400" dirty="0">
                <a:solidFill>
                  <a:schemeClr val="accent4"/>
                </a:solidFill>
                <a:latin typeface="+mj-lt"/>
              </a:rPr>
              <a:t>提交到内核上游的故事</a:t>
            </a:r>
            <a:br>
              <a:rPr lang="en-US" sz="2400" dirty="0">
                <a:solidFill>
                  <a:schemeClr val="accent4"/>
                </a:solidFill>
                <a:latin typeface="+mj-lt"/>
              </a:rPr>
            </a:br>
            <a:endParaRPr lang="en-US" sz="2400" dirty="0">
              <a:solidFill>
                <a:schemeClr val="accent4"/>
              </a:solidFill>
              <a:latin typeface="+mj-lt"/>
            </a:endParaRPr>
          </a:p>
        </p:txBody>
      </p:sp>
      <p:sp>
        <p:nvSpPr>
          <p:cNvPr id="6" name="Slide Number Placeholder 3">
            <a:extLst>
              <a:ext uri="{FF2B5EF4-FFF2-40B4-BE49-F238E27FC236}">
                <a16:creationId xmlns:a16="http://schemas.microsoft.com/office/drawing/2014/main" id="{0158C205-45FC-D9F7-4974-3E50B308236A}"/>
              </a:ext>
            </a:extLst>
          </p:cNvPr>
          <p:cNvSpPr txBox="1">
            <a:spLocks/>
          </p:cNvSpPr>
          <p:nvPr/>
        </p:nvSpPr>
        <p:spPr>
          <a:xfrm>
            <a:off x="11585668" y="6506288"/>
            <a:ext cx="288888" cy="123112"/>
          </a:xfrm>
          <a:prstGeom prst="rect">
            <a:avLst/>
          </a:prstGeom>
        </p:spPr>
        <p:txBody>
          <a:bodyPr vert="horz" wrap="square" lIns="0" tIns="0" rIns="0" bIns="0" rtlCol="0" anchor="t">
            <a:spAutoFit/>
          </a:bodyPr>
          <a:lstStyle>
            <a:defPPr>
              <a:defRPr lang="en-US"/>
            </a:defPPr>
            <a:lvl1pPr marL="0" algn="r" defTabSz="914400" rtl="0" eaLnBrk="1" latinLnBrk="0" hangingPunct="1">
              <a:defRPr sz="800" kern="1200">
                <a:solidFill>
                  <a:schemeClr val="tx1">
                    <a:lumMod val="50000"/>
                    <a:lumOff val="50000"/>
                  </a:schemeClr>
                </a:solidFill>
                <a:latin typeface="Poppins SemiBold" panose="00000700000000000000" pitchFamily="2" charset="0"/>
                <a:ea typeface="+mn-ea"/>
                <a:cs typeface="Poppins SemiBold" panose="0000070000000000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6D8E11-A83D-46AC-BA35-C493C365AC69}" type="slidenum">
              <a:rPr lang="en-US" smtClean="0">
                <a:solidFill>
                  <a:schemeClr val="bg1"/>
                </a:solidFill>
              </a:rPr>
              <a:pPr/>
              <a:t>2</a:t>
            </a:fld>
            <a:endParaRPr lang="en-US">
              <a:solidFill>
                <a:schemeClr val="bg1"/>
              </a:solidFill>
            </a:endParaRPr>
          </a:p>
        </p:txBody>
      </p:sp>
    </p:spTree>
    <p:extLst>
      <p:ext uri="{BB962C8B-B14F-4D97-AF65-F5344CB8AC3E}">
        <p14:creationId xmlns:p14="http://schemas.microsoft.com/office/powerpoint/2010/main" val="2323578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180F2-527C-3EBE-2133-01A93EEC629A}"/>
              </a:ext>
            </a:extLst>
          </p:cNvPr>
          <p:cNvSpPr>
            <a:spLocks noGrp="1"/>
          </p:cNvSpPr>
          <p:nvPr>
            <p:ph type="title"/>
          </p:nvPr>
        </p:nvSpPr>
        <p:spPr/>
        <p:txBody>
          <a:bodyPr/>
          <a:lstStyle/>
          <a:p>
            <a:r>
              <a:rPr kumimoji="1" lang="zh-CN" altLang="en-US" dirty="0">
                <a:solidFill>
                  <a:schemeClr val="accent1"/>
                </a:solidFill>
              </a:rPr>
              <a:t>向</a:t>
            </a:r>
            <a:r>
              <a:rPr kumimoji="1" lang="en-US" altLang="zh-CN" dirty="0">
                <a:solidFill>
                  <a:schemeClr val="accent1"/>
                </a:solidFill>
              </a:rPr>
              <a:t>linux</a:t>
            </a:r>
            <a:r>
              <a:rPr kumimoji="1" lang="zh-CN" altLang="en-US" dirty="0">
                <a:solidFill>
                  <a:schemeClr val="accent1"/>
                </a:solidFill>
              </a:rPr>
              <a:t>内核社区引入</a:t>
            </a:r>
            <a:r>
              <a:rPr kumimoji="1" lang="en-US" altLang="zh-CN" dirty="0">
                <a:solidFill>
                  <a:schemeClr val="accent1"/>
                </a:solidFill>
              </a:rPr>
              <a:t>objtrace</a:t>
            </a:r>
            <a:endParaRPr kumimoji="1" lang="zh-CN" altLang="en-US"/>
          </a:p>
        </p:txBody>
      </p:sp>
      <p:sp>
        <p:nvSpPr>
          <p:cNvPr id="4" name="文本框 3">
            <a:extLst>
              <a:ext uri="{FF2B5EF4-FFF2-40B4-BE49-F238E27FC236}">
                <a16:creationId xmlns:a16="http://schemas.microsoft.com/office/drawing/2014/main" id="{1B5D7A36-7893-E8C1-A8BE-8295081EF369}"/>
              </a:ext>
            </a:extLst>
          </p:cNvPr>
          <p:cNvSpPr txBox="1"/>
          <p:nvPr/>
        </p:nvSpPr>
        <p:spPr>
          <a:xfrm>
            <a:off x="2743200" y="1118011"/>
            <a:ext cx="3505200" cy="424860"/>
          </a:xfrm>
          <a:prstGeom prst="rect">
            <a:avLst/>
          </a:prstGeom>
          <a:noFill/>
        </p:spPr>
        <p:txBody>
          <a:bodyPr wrap="square" rtlCol="0">
            <a:spAutoFit/>
          </a:bodyPr>
          <a:lstStyle/>
          <a:p>
            <a:pPr>
              <a:lnSpc>
                <a:spcPct val="90000"/>
              </a:lnSpc>
              <a:spcBef>
                <a:spcPct val="0"/>
              </a:spcBef>
              <a:spcAft>
                <a:spcPts val="1000"/>
              </a:spcAft>
            </a:pPr>
            <a:r>
              <a:rPr kumimoji="1" lang="zh-CN" altLang="en-US" sz="2400">
                <a:solidFill>
                  <a:schemeClr val="accent1"/>
                </a:solidFill>
                <a:latin typeface="+mj-lt"/>
                <a:ea typeface="+mj-ea"/>
                <a:cs typeface="+mj-cs"/>
              </a:rPr>
              <a:t>提交到内核上游的故事</a:t>
            </a:r>
          </a:p>
        </p:txBody>
      </p:sp>
      <p:sp>
        <p:nvSpPr>
          <p:cNvPr id="5" name="文本框 4">
            <a:extLst>
              <a:ext uri="{FF2B5EF4-FFF2-40B4-BE49-F238E27FC236}">
                <a16:creationId xmlns:a16="http://schemas.microsoft.com/office/drawing/2014/main" id="{317078B2-26BD-17A7-E1D0-F298B6B08A80}"/>
              </a:ext>
            </a:extLst>
          </p:cNvPr>
          <p:cNvSpPr txBox="1"/>
          <p:nvPr/>
        </p:nvSpPr>
        <p:spPr>
          <a:xfrm>
            <a:off x="890451" y="1484953"/>
            <a:ext cx="9353023" cy="400110"/>
          </a:xfrm>
          <a:prstGeom prst="rect">
            <a:avLst/>
          </a:prstGeom>
          <a:noFill/>
        </p:spPr>
        <p:txBody>
          <a:bodyPr wrap="square" rtlCol="0">
            <a:spAutoFit/>
          </a:bodyPr>
          <a:lstStyle/>
          <a:p>
            <a:r>
              <a:rPr lang="en-US" altLang="zh-CN" sz="2000"/>
              <a:t>v2-v15</a:t>
            </a:r>
            <a:r>
              <a:rPr lang="zh-CN" altLang="en-US" sz="2000"/>
              <a:t>主要的工作</a:t>
            </a:r>
            <a:endParaRPr lang="en" altLang="zh-CN" sz="2000"/>
          </a:p>
        </p:txBody>
      </p:sp>
      <p:sp>
        <p:nvSpPr>
          <p:cNvPr id="6" name="文本框 5">
            <a:extLst>
              <a:ext uri="{FF2B5EF4-FFF2-40B4-BE49-F238E27FC236}">
                <a16:creationId xmlns:a16="http://schemas.microsoft.com/office/drawing/2014/main" id="{40516005-22D3-53EE-04BA-337DF69D0195}"/>
              </a:ext>
            </a:extLst>
          </p:cNvPr>
          <p:cNvSpPr txBox="1"/>
          <p:nvPr/>
        </p:nvSpPr>
        <p:spPr>
          <a:xfrm>
            <a:off x="1219201" y="1909813"/>
            <a:ext cx="2688052" cy="1384995"/>
          </a:xfrm>
          <a:prstGeom prst="rect">
            <a:avLst/>
          </a:prstGeom>
          <a:noFill/>
        </p:spPr>
        <p:txBody>
          <a:bodyPr wrap="square" rtlCol="0">
            <a:spAutoFit/>
          </a:bodyPr>
          <a:lstStyle/>
          <a:p>
            <a:pPr marL="285750" indent="-285750">
              <a:buClr>
                <a:schemeClr val="accent3"/>
              </a:buClr>
              <a:buFont typeface="Wingdings" pitchFamily="2" charset="2"/>
              <a:buChar char="n"/>
            </a:pPr>
            <a:r>
              <a:rPr lang="zh-CN" altLang="en-US" sz="1400"/>
              <a:t>定义解析</a:t>
            </a:r>
            <a:r>
              <a:rPr lang="en-US" altLang="zh-CN" sz="1400"/>
              <a:t>objtrace</a:t>
            </a:r>
            <a:r>
              <a:rPr lang="zh-CN" altLang="en-US" sz="1400"/>
              <a:t>的方法</a:t>
            </a:r>
            <a:endParaRPr lang="en-US" altLang="zh-CN" sz="1400"/>
          </a:p>
          <a:p>
            <a:pPr marL="285750" indent="-285750">
              <a:buClr>
                <a:schemeClr val="accent3"/>
              </a:buClr>
              <a:buFont typeface="Wingdings" pitchFamily="2" charset="2"/>
              <a:buChar char="n"/>
            </a:pPr>
            <a:r>
              <a:rPr lang="zh-CN" altLang="en-US" sz="1400"/>
              <a:t>兼容通用的</a:t>
            </a:r>
            <a:r>
              <a:rPr lang="en-US" altLang="zh-CN" sz="1400"/>
              <a:t>trigger</a:t>
            </a:r>
            <a:r>
              <a:rPr lang="zh-CN" altLang="en-US" sz="1400"/>
              <a:t>架构</a:t>
            </a:r>
            <a:r>
              <a:rPr lang="en-US" altLang="zh-CN" sz="1400"/>
              <a:t> </a:t>
            </a:r>
          </a:p>
          <a:p>
            <a:pPr marL="285750" indent="-285750">
              <a:buClr>
                <a:schemeClr val="accent3"/>
              </a:buClr>
              <a:buFont typeface="Wingdings" pitchFamily="2" charset="2"/>
              <a:buChar char="n"/>
            </a:pPr>
            <a:r>
              <a:rPr lang="en-US" altLang="zh-CN" sz="1400"/>
              <a:t>documents</a:t>
            </a:r>
          </a:p>
          <a:p>
            <a:pPr marL="285750" indent="-285750">
              <a:buClr>
                <a:schemeClr val="accent3"/>
              </a:buClr>
              <a:buFont typeface="Wingdings" pitchFamily="2" charset="2"/>
              <a:buChar char="n"/>
            </a:pPr>
            <a:r>
              <a:rPr lang="en-US" altLang="zh-CN" sz="1400"/>
              <a:t>fixup</a:t>
            </a:r>
            <a:r>
              <a:rPr lang="zh-CN" altLang="en-US" sz="1400"/>
              <a:t> </a:t>
            </a:r>
            <a:endParaRPr lang="en-US" altLang="zh-CN" sz="1400"/>
          </a:p>
          <a:p>
            <a:pPr marL="285750" indent="-285750">
              <a:buClr>
                <a:schemeClr val="accent3"/>
              </a:buClr>
              <a:buFont typeface="Wingdings" pitchFamily="2" charset="2"/>
              <a:buChar char="n"/>
            </a:pPr>
            <a:r>
              <a:rPr lang="en-US" altLang="zh-CN" sz="1400"/>
              <a:t>cleanup</a:t>
            </a:r>
          </a:p>
          <a:p>
            <a:pPr marL="285750" indent="-285750">
              <a:buClr>
                <a:schemeClr val="accent3"/>
              </a:buClr>
              <a:buFont typeface="Wingdings" pitchFamily="2" charset="2"/>
              <a:buChar char="n"/>
            </a:pPr>
            <a:r>
              <a:rPr lang="en-US" altLang="zh-CN" sz="1400"/>
              <a:t>testcases </a:t>
            </a:r>
          </a:p>
        </p:txBody>
      </p:sp>
      <p:sp>
        <p:nvSpPr>
          <p:cNvPr id="7" name="文本框 6">
            <a:extLst>
              <a:ext uri="{FF2B5EF4-FFF2-40B4-BE49-F238E27FC236}">
                <a16:creationId xmlns:a16="http://schemas.microsoft.com/office/drawing/2014/main" id="{2E404769-43FE-97A7-4433-3950729FBC3A}"/>
              </a:ext>
            </a:extLst>
          </p:cNvPr>
          <p:cNvSpPr txBox="1"/>
          <p:nvPr/>
        </p:nvSpPr>
        <p:spPr>
          <a:xfrm>
            <a:off x="742723" y="3224982"/>
            <a:ext cx="7301927" cy="1384995"/>
          </a:xfrm>
          <a:prstGeom prst="rect">
            <a:avLst/>
          </a:prstGeom>
          <a:noFill/>
        </p:spPr>
        <p:txBody>
          <a:bodyPr wrap="square" rtlCol="0">
            <a:spAutoFit/>
          </a:bodyPr>
          <a:lstStyle/>
          <a:p>
            <a:pPr marL="285750" indent="-285750">
              <a:buClr>
                <a:srgbClr val="2453FF"/>
              </a:buClr>
              <a:buFont typeface="Wingdings" pitchFamily="2" charset="2"/>
              <a:buChar char="n"/>
            </a:pPr>
            <a:r>
              <a:rPr lang="en-US" altLang="zh-CN" sz="1400"/>
              <a:t>v15</a:t>
            </a:r>
            <a:r>
              <a:rPr lang="zh-CN" altLang="en-US" sz="1400"/>
              <a:t>时</a:t>
            </a:r>
            <a:r>
              <a:rPr lang="en-US" altLang="zh-CN" sz="1400"/>
              <a:t>steve</a:t>
            </a:r>
            <a:r>
              <a:rPr lang="zh-CN" altLang="en-US" sz="1400"/>
              <a:t>提出暂时去掉搜索参数的逻辑 </a:t>
            </a:r>
            <a:r>
              <a:rPr lang="en-US" altLang="zh-CN" sz="1400">
                <a:solidFill>
                  <a:srgbClr val="3F0AD9"/>
                </a:solidFill>
              </a:rPr>
              <a:t>[1]</a:t>
            </a:r>
          </a:p>
          <a:p>
            <a:r>
              <a:rPr lang="en" altLang="zh-CN" sz="1400"/>
              <a:t>Having a objfollow may be nice, but reading the arguments of a function is really a "best attempt" at most, and you can't really trust the arguments are what you are tracing. I would </a:t>
            </a:r>
            <a:r>
              <a:rPr lang="en" altLang="zh-CN" sz="1400">
                <a:solidFill>
                  <a:srgbClr val="3F0AD9"/>
                </a:solidFill>
              </a:rPr>
              <a:t>hold off on that until we have a good BTF tracing infrastructure in the function tracer</a:t>
            </a:r>
            <a:r>
              <a:rPr lang="en" altLang="zh-CN" sz="1400"/>
              <a:t>.</a:t>
            </a:r>
          </a:p>
          <a:p>
            <a:r>
              <a:rPr lang="en" altLang="zh-CN" sz="1400"/>
              <a:t>			--- by steve </a:t>
            </a:r>
            <a:endParaRPr lang="en-US" altLang="zh-CN" sz="1400">
              <a:solidFill>
                <a:srgbClr val="3F0AD9"/>
              </a:solidFill>
            </a:endParaRPr>
          </a:p>
        </p:txBody>
      </p:sp>
      <p:sp>
        <p:nvSpPr>
          <p:cNvPr id="8" name="文本框 7">
            <a:extLst>
              <a:ext uri="{FF2B5EF4-FFF2-40B4-BE49-F238E27FC236}">
                <a16:creationId xmlns:a16="http://schemas.microsoft.com/office/drawing/2014/main" id="{D435DD7A-E442-D1DF-C7EB-5C4F78E939A4}"/>
              </a:ext>
            </a:extLst>
          </p:cNvPr>
          <p:cNvSpPr txBox="1"/>
          <p:nvPr/>
        </p:nvSpPr>
        <p:spPr>
          <a:xfrm>
            <a:off x="978768" y="4936013"/>
            <a:ext cx="6555303" cy="523220"/>
          </a:xfrm>
          <a:prstGeom prst="rect">
            <a:avLst/>
          </a:prstGeom>
          <a:noFill/>
        </p:spPr>
        <p:txBody>
          <a:bodyPr wrap="square" rtlCol="0">
            <a:spAutoFit/>
          </a:bodyPr>
          <a:lstStyle/>
          <a:p>
            <a:r>
              <a:rPr lang="en" altLang="zh-CN" sz="1400"/>
              <a:t>objtrace:add:obj[,offset][:type][:count][if &lt;filter&gt;]</a:t>
            </a:r>
          </a:p>
          <a:p>
            <a:r>
              <a:rPr lang="zh-CN" altLang="en" sz="1400"/>
              <a:t>换成</a:t>
            </a:r>
            <a:r>
              <a:rPr lang="en-US" altLang="zh-CN" sz="1400"/>
              <a:t>:</a:t>
            </a:r>
          </a:p>
        </p:txBody>
      </p:sp>
      <p:sp>
        <p:nvSpPr>
          <p:cNvPr id="9" name="文本框 8">
            <a:extLst>
              <a:ext uri="{FF2B5EF4-FFF2-40B4-BE49-F238E27FC236}">
                <a16:creationId xmlns:a16="http://schemas.microsoft.com/office/drawing/2014/main" id="{4F08BBD7-C51C-0812-FBA2-BC1D95DB7571}"/>
              </a:ext>
            </a:extLst>
          </p:cNvPr>
          <p:cNvSpPr txBox="1"/>
          <p:nvPr/>
        </p:nvSpPr>
        <p:spPr>
          <a:xfrm>
            <a:off x="978768" y="5411881"/>
            <a:ext cx="3593992" cy="307777"/>
          </a:xfrm>
          <a:prstGeom prst="rect">
            <a:avLst/>
          </a:prstGeom>
          <a:noFill/>
        </p:spPr>
        <p:txBody>
          <a:bodyPr wrap="square" rtlCol="0">
            <a:spAutoFit/>
          </a:bodyPr>
          <a:lstStyle/>
          <a:p>
            <a:r>
              <a:rPr lang="en" altLang="zh-CN" sz="1400"/>
              <a:t>objtrace:+0x16(+0x28(arg1)):u32[2]</a:t>
            </a:r>
            <a:endParaRPr lang="en-US" altLang="zh-CN" sz="1400"/>
          </a:p>
        </p:txBody>
      </p:sp>
      <p:sp>
        <p:nvSpPr>
          <p:cNvPr id="10" name="文本框 9">
            <a:extLst>
              <a:ext uri="{FF2B5EF4-FFF2-40B4-BE49-F238E27FC236}">
                <a16:creationId xmlns:a16="http://schemas.microsoft.com/office/drawing/2014/main" id="{B7F08A7F-09E4-4AD2-409C-5DBC7737A05D}"/>
              </a:ext>
            </a:extLst>
          </p:cNvPr>
          <p:cNvSpPr txBox="1"/>
          <p:nvPr/>
        </p:nvSpPr>
        <p:spPr>
          <a:xfrm>
            <a:off x="1219200" y="5651925"/>
            <a:ext cx="6555303" cy="738664"/>
          </a:xfrm>
          <a:prstGeom prst="rect">
            <a:avLst/>
          </a:prstGeom>
          <a:noFill/>
        </p:spPr>
        <p:txBody>
          <a:bodyPr wrap="square" rtlCol="0">
            <a:spAutoFit/>
          </a:bodyPr>
          <a:lstStyle/>
          <a:p>
            <a:r>
              <a:rPr lang="en" altLang="zh-CN" sz="1400"/>
              <a:t>I think doing this will make it much more extensive, not to mention it will match the syntax of other code in the tracing infrastructure.</a:t>
            </a:r>
          </a:p>
          <a:p>
            <a:r>
              <a:rPr lang="en" altLang="zh-CN" sz="1400"/>
              <a:t>                         --- by steve</a:t>
            </a:r>
            <a:endParaRPr lang="en-US" altLang="zh-CN" sz="1400"/>
          </a:p>
        </p:txBody>
      </p:sp>
      <p:sp>
        <p:nvSpPr>
          <p:cNvPr id="11" name="文本框 10">
            <a:extLst>
              <a:ext uri="{FF2B5EF4-FFF2-40B4-BE49-F238E27FC236}">
                <a16:creationId xmlns:a16="http://schemas.microsoft.com/office/drawing/2014/main" id="{119987F4-0035-6F2F-97B4-86BB85D57F00}"/>
              </a:ext>
            </a:extLst>
          </p:cNvPr>
          <p:cNvSpPr txBox="1"/>
          <p:nvPr/>
        </p:nvSpPr>
        <p:spPr>
          <a:xfrm>
            <a:off x="759223" y="4664571"/>
            <a:ext cx="4572000" cy="307777"/>
          </a:xfrm>
          <a:prstGeom prst="rect">
            <a:avLst/>
          </a:prstGeom>
          <a:noFill/>
        </p:spPr>
        <p:txBody>
          <a:bodyPr wrap="square" rtlCol="0">
            <a:spAutoFit/>
          </a:bodyPr>
          <a:lstStyle/>
          <a:p>
            <a:pPr marL="285750" indent="-285750">
              <a:buClr>
                <a:srgbClr val="2453FF"/>
              </a:buClr>
              <a:buFont typeface="Wingdings" pitchFamily="2" charset="2"/>
              <a:buChar char="n"/>
            </a:pPr>
            <a:r>
              <a:rPr lang="en-US" altLang="zh-CN" sz="1400"/>
              <a:t>v15</a:t>
            </a:r>
            <a:r>
              <a:rPr lang="zh-CN" altLang="en-US" sz="1400"/>
              <a:t>时 </a:t>
            </a:r>
            <a:r>
              <a:rPr lang="en-US" altLang="zh-CN" sz="1400"/>
              <a:t>steve</a:t>
            </a:r>
            <a:r>
              <a:rPr lang="zh-CN" altLang="en-US" sz="1400"/>
              <a:t>同时提出修改解析方法</a:t>
            </a:r>
            <a:r>
              <a:rPr lang="en-US" altLang="zh-CN" sz="1400"/>
              <a:t> </a:t>
            </a:r>
            <a:r>
              <a:rPr lang="en-US" altLang="zh-CN" sz="1400">
                <a:solidFill>
                  <a:srgbClr val="3F0AD9"/>
                </a:solidFill>
              </a:rPr>
              <a:t>[2]</a:t>
            </a:r>
          </a:p>
        </p:txBody>
      </p:sp>
      <p:sp>
        <p:nvSpPr>
          <p:cNvPr id="12" name="文本框 11">
            <a:extLst>
              <a:ext uri="{FF2B5EF4-FFF2-40B4-BE49-F238E27FC236}">
                <a16:creationId xmlns:a16="http://schemas.microsoft.com/office/drawing/2014/main" id="{42312F0A-F84D-E6DE-3647-C16ED5C1B57D}"/>
              </a:ext>
            </a:extLst>
          </p:cNvPr>
          <p:cNvSpPr txBox="1"/>
          <p:nvPr/>
        </p:nvSpPr>
        <p:spPr>
          <a:xfrm>
            <a:off x="4307701" y="5409113"/>
            <a:ext cx="4827241" cy="307777"/>
          </a:xfrm>
          <a:prstGeom prst="rect">
            <a:avLst/>
          </a:prstGeom>
          <a:noFill/>
        </p:spPr>
        <p:txBody>
          <a:bodyPr wrap="square" rtlCol="0">
            <a:spAutoFit/>
          </a:bodyPr>
          <a:lstStyle/>
          <a:p>
            <a:r>
              <a:rPr lang="en-US" altLang="zh-CN" sz="1400">
                <a:solidFill>
                  <a:srgbClr val="3F0AD9"/>
                </a:solidFill>
              </a:rPr>
              <a:t>//</a:t>
            </a:r>
            <a:r>
              <a:rPr lang="zh-CN" altLang="en-US" sz="1400">
                <a:solidFill>
                  <a:srgbClr val="3F0AD9"/>
                </a:solidFill>
              </a:rPr>
              <a:t>这样和操作</a:t>
            </a:r>
            <a:r>
              <a:rPr lang="en-US" altLang="zh-CN" sz="1400">
                <a:solidFill>
                  <a:srgbClr val="3F0AD9"/>
                </a:solidFill>
              </a:rPr>
              <a:t>kprobe_events</a:t>
            </a:r>
            <a:r>
              <a:rPr lang="zh-CN" altLang="en-US" sz="1400">
                <a:solidFill>
                  <a:srgbClr val="3F0AD9"/>
                </a:solidFill>
              </a:rPr>
              <a:t>文件的方法保持一致</a:t>
            </a:r>
            <a:endParaRPr lang="en-US" altLang="zh-CN" sz="1400">
              <a:solidFill>
                <a:srgbClr val="3F0AD9"/>
              </a:solidFill>
            </a:endParaRPr>
          </a:p>
        </p:txBody>
      </p:sp>
      <p:sp>
        <p:nvSpPr>
          <p:cNvPr id="13" name="文本框 12">
            <a:extLst>
              <a:ext uri="{FF2B5EF4-FFF2-40B4-BE49-F238E27FC236}">
                <a16:creationId xmlns:a16="http://schemas.microsoft.com/office/drawing/2014/main" id="{D58DC412-2470-5D79-34BE-26C37ACC514B}"/>
              </a:ext>
            </a:extLst>
          </p:cNvPr>
          <p:cNvSpPr txBox="1"/>
          <p:nvPr/>
        </p:nvSpPr>
        <p:spPr>
          <a:xfrm>
            <a:off x="3731355" y="6221323"/>
            <a:ext cx="1667042" cy="307777"/>
          </a:xfrm>
          <a:prstGeom prst="rect">
            <a:avLst/>
          </a:prstGeom>
          <a:noFill/>
        </p:spPr>
        <p:txBody>
          <a:bodyPr wrap="square" rtlCol="0">
            <a:spAutoFit/>
          </a:bodyPr>
          <a:lstStyle/>
          <a:p>
            <a:r>
              <a:rPr kumimoji="1" lang="en-US" altLang="zh-CN" sz="1400"/>
              <a:t>[v15</a:t>
            </a:r>
            <a:r>
              <a:rPr kumimoji="1" lang="zh-CN" altLang="en-US" sz="1400"/>
              <a:t>邮件列表讨论</a:t>
            </a:r>
            <a:r>
              <a:rPr kumimoji="1" lang="en-US" altLang="zh-CN" sz="1400"/>
              <a:t>]</a:t>
            </a:r>
            <a:endParaRPr kumimoji="1" lang="zh-CN" altLang="en-US" sz="1400"/>
          </a:p>
        </p:txBody>
      </p:sp>
      <p:sp>
        <p:nvSpPr>
          <p:cNvPr id="14" name="文本框 13">
            <a:extLst>
              <a:ext uri="{FF2B5EF4-FFF2-40B4-BE49-F238E27FC236}">
                <a16:creationId xmlns:a16="http://schemas.microsoft.com/office/drawing/2014/main" id="{71BACDEF-DAD0-8FED-A164-DC6601783DCD}"/>
              </a:ext>
            </a:extLst>
          </p:cNvPr>
          <p:cNvSpPr txBox="1"/>
          <p:nvPr/>
        </p:nvSpPr>
        <p:spPr>
          <a:xfrm>
            <a:off x="5293036" y="6209044"/>
            <a:ext cx="6898964" cy="307777"/>
          </a:xfrm>
          <a:prstGeom prst="rect">
            <a:avLst/>
          </a:prstGeom>
          <a:noFill/>
        </p:spPr>
        <p:txBody>
          <a:bodyPr wrap="square" rtlCol="0">
            <a:spAutoFit/>
          </a:bodyPr>
          <a:lstStyle/>
          <a:p>
            <a:r>
              <a:rPr kumimoji="1" lang="en" altLang="zh-CN" sz="1400">
                <a:hlinkClick r:id="rId3"/>
              </a:rPr>
              <a:t>https://lore.kernel.org/all/20220819032706.695212-1-xiehuan09@gmail.com/</a:t>
            </a:r>
            <a:endParaRPr kumimoji="1" lang="en" altLang="zh-CN" sz="1400"/>
          </a:p>
        </p:txBody>
      </p:sp>
      <p:sp>
        <p:nvSpPr>
          <p:cNvPr id="15" name="文本框 14">
            <a:extLst>
              <a:ext uri="{FF2B5EF4-FFF2-40B4-BE49-F238E27FC236}">
                <a16:creationId xmlns:a16="http://schemas.microsoft.com/office/drawing/2014/main" id="{12BF0D90-F67A-03B5-4C45-E4D9B240840B}"/>
              </a:ext>
            </a:extLst>
          </p:cNvPr>
          <p:cNvSpPr txBox="1"/>
          <p:nvPr/>
        </p:nvSpPr>
        <p:spPr>
          <a:xfrm>
            <a:off x="5296839" y="6500512"/>
            <a:ext cx="6298251" cy="307777"/>
          </a:xfrm>
          <a:prstGeom prst="rect">
            <a:avLst/>
          </a:prstGeom>
          <a:noFill/>
        </p:spPr>
        <p:txBody>
          <a:bodyPr wrap="square" rtlCol="0">
            <a:spAutoFit/>
          </a:bodyPr>
          <a:lstStyle/>
          <a:p>
            <a:r>
              <a:rPr kumimoji="1" lang="en" altLang="zh-CN" sz="1400">
                <a:hlinkClick r:id="rId4"/>
              </a:rPr>
              <a:t>https://github.com/x-lugoo/linux/tree/objtrace-v15</a:t>
            </a:r>
            <a:endParaRPr kumimoji="1" lang="en" altLang="zh-CN" sz="1400"/>
          </a:p>
        </p:txBody>
      </p:sp>
      <p:sp>
        <p:nvSpPr>
          <p:cNvPr id="16" name="文本框 15">
            <a:extLst>
              <a:ext uri="{FF2B5EF4-FFF2-40B4-BE49-F238E27FC236}">
                <a16:creationId xmlns:a16="http://schemas.microsoft.com/office/drawing/2014/main" id="{B700724D-5A13-7FA9-8B5E-D72987CD4748}"/>
              </a:ext>
            </a:extLst>
          </p:cNvPr>
          <p:cNvSpPr txBox="1"/>
          <p:nvPr/>
        </p:nvSpPr>
        <p:spPr>
          <a:xfrm>
            <a:off x="4381106" y="6500511"/>
            <a:ext cx="915732" cy="307777"/>
          </a:xfrm>
          <a:prstGeom prst="rect">
            <a:avLst/>
          </a:prstGeom>
          <a:noFill/>
        </p:spPr>
        <p:txBody>
          <a:bodyPr wrap="square" rtlCol="0">
            <a:spAutoFit/>
          </a:bodyPr>
          <a:lstStyle/>
          <a:p>
            <a:r>
              <a:rPr kumimoji="1" lang="en-US" altLang="zh-CN" sz="1400"/>
              <a:t>[v15</a:t>
            </a:r>
            <a:r>
              <a:rPr kumimoji="1" lang="zh-CN" altLang="en-US" sz="1400"/>
              <a:t>源码</a:t>
            </a:r>
            <a:r>
              <a:rPr kumimoji="1" lang="en-US" altLang="zh-CN" sz="1400"/>
              <a:t>]</a:t>
            </a:r>
            <a:endParaRPr kumimoji="1" lang="zh-CN" altLang="en-US" sz="1400"/>
          </a:p>
        </p:txBody>
      </p:sp>
    </p:spTree>
    <p:extLst>
      <p:ext uri="{BB962C8B-B14F-4D97-AF65-F5344CB8AC3E}">
        <p14:creationId xmlns:p14="http://schemas.microsoft.com/office/powerpoint/2010/main" val="3706705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2484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180F2-527C-3EBE-2133-01A93EEC629A}"/>
              </a:ext>
            </a:extLst>
          </p:cNvPr>
          <p:cNvSpPr>
            <a:spLocks noGrp="1"/>
          </p:cNvSpPr>
          <p:nvPr>
            <p:ph type="title"/>
          </p:nvPr>
        </p:nvSpPr>
        <p:spPr>
          <a:xfrm>
            <a:off x="312079" y="412397"/>
            <a:ext cx="5684350" cy="886589"/>
          </a:xfrm>
        </p:spPr>
        <p:txBody>
          <a:bodyPr/>
          <a:lstStyle/>
          <a:p>
            <a:r>
              <a:rPr lang="en-US" altLang="zh-CN" dirty="0">
                <a:solidFill>
                  <a:schemeClr val="accent1"/>
                </a:solidFill>
                <a:latin typeface="+mj-lt"/>
              </a:rPr>
              <a:t>ftrace的核心设计-</a:t>
            </a:r>
            <a:r>
              <a:rPr lang="zh-CN" altLang="en-US" dirty="0">
                <a:solidFill>
                  <a:schemeClr val="accent1"/>
                </a:solidFill>
                <a:latin typeface="+mj-lt"/>
              </a:rPr>
              <a:t>全局概要图</a:t>
            </a:r>
            <a:endParaRPr lang="zh-CN" altLang="en-US">
              <a:solidFill>
                <a:srgbClr val="00B050"/>
              </a:solidFill>
              <a:latin typeface="+mn-lt"/>
              <a:ea typeface="+mn-ea"/>
              <a:cs typeface="+mn-cs"/>
            </a:endParaRPr>
          </a:p>
        </p:txBody>
      </p:sp>
      <p:sp>
        <p:nvSpPr>
          <p:cNvPr id="3" name="灯片编号占位符 2">
            <a:extLst>
              <a:ext uri="{FF2B5EF4-FFF2-40B4-BE49-F238E27FC236}">
                <a16:creationId xmlns:a16="http://schemas.microsoft.com/office/drawing/2014/main" id="{B02F37B1-F9F6-CDAE-AC88-4E324D8015D5}"/>
              </a:ext>
            </a:extLst>
          </p:cNvPr>
          <p:cNvSpPr>
            <a:spLocks noGrp="1"/>
          </p:cNvSpPr>
          <p:nvPr>
            <p:ph type="sldNum" sz="quarter" idx="4"/>
          </p:nvPr>
        </p:nvSpPr>
        <p:spPr/>
        <p:txBody>
          <a:bodyPr/>
          <a:lstStyle/>
          <a:p>
            <a:fld id="{866D8E11-A83D-46AC-BA35-C493C365AC69}" type="slidenum">
              <a:rPr lang="en-US" smtClean="0"/>
              <a:pPr/>
              <a:t>3</a:t>
            </a:fld>
            <a:endParaRPr lang="en-US"/>
          </a:p>
        </p:txBody>
      </p:sp>
      <p:sp>
        <p:nvSpPr>
          <p:cNvPr id="4" name="Rectangle 3">
            <a:extLst>
              <a:ext uri="{FF2B5EF4-FFF2-40B4-BE49-F238E27FC236}">
                <a16:creationId xmlns:a16="http://schemas.microsoft.com/office/drawing/2014/main" id="{D756D7CF-9739-5D77-FFF8-848BAC16E79C}"/>
              </a:ext>
            </a:extLst>
          </p:cNvPr>
          <p:cNvSpPr/>
          <p:nvPr/>
        </p:nvSpPr>
        <p:spPr>
          <a:xfrm>
            <a:off x="4009798" y="2136323"/>
            <a:ext cx="2938272" cy="398678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0C462A18-E9FC-F0AF-CAC5-D7784C1F0C75}"/>
              </a:ext>
            </a:extLst>
          </p:cNvPr>
          <p:cNvCxnSpPr/>
          <p:nvPr/>
        </p:nvCxnSpPr>
        <p:spPr>
          <a:xfrm>
            <a:off x="4009798" y="2495401"/>
            <a:ext cx="293827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E3EA630-3C62-223B-4F63-5D877EF6DF29}"/>
              </a:ext>
            </a:extLst>
          </p:cNvPr>
          <p:cNvSpPr txBox="1"/>
          <p:nvPr/>
        </p:nvSpPr>
        <p:spPr>
          <a:xfrm>
            <a:off x="3957113" y="2126369"/>
            <a:ext cx="3301925" cy="369332"/>
          </a:xfrm>
          <a:prstGeom prst="rect">
            <a:avLst/>
          </a:prstGeom>
          <a:noFill/>
        </p:spPr>
        <p:txBody>
          <a:bodyPr wrap="square" rtlCol="0">
            <a:spAutoFit/>
          </a:bodyPr>
          <a:lstStyle/>
          <a:p>
            <a:r>
              <a:rPr lang="en-US" err="1"/>
              <a:t>some_kernel_function</a:t>
            </a:r>
            <a:r>
              <a:rPr lang="en-US"/>
              <a:t>()</a:t>
            </a:r>
            <a:endParaRPr lang="en-GB"/>
          </a:p>
        </p:txBody>
      </p:sp>
      <p:cxnSp>
        <p:nvCxnSpPr>
          <p:cNvPr id="7" name="Straight Connector 6">
            <a:extLst>
              <a:ext uri="{FF2B5EF4-FFF2-40B4-BE49-F238E27FC236}">
                <a16:creationId xmlns:a16="http://schemas.microsoft.com/office/drawing/2014/main" id="{E3ADC9F6-6C1B-A2B5-1742-0F21113D7284}"/>
              </a:ext>
            </a:extLst>
          </p:cNvPr>
          <p:cNvCxnSpPr/>
          <p:nvPr/>
        </p:nvCxnSpPr>
        <p:spPr>
          <a:xfrm>
            <a:off x="3748190" y="3024861"/>
            <a:ext cx="3482502" cy="0"/>
          </a:xfrm>
          <a:prstGeom prst="line">
            <a:avLst/>
          </a:prstGeom>
          <a:ln w="1016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442586-4008-7B89-61AF-E283E989ADB3}"/>
              </a:ext>
            </a:extLst>
          </p:cNvPr>
          <p:cNvCxnSpPr/>
          <p:nvPr/>
        </p:nvCxnSpPr>
        <p:spPr>
          <a:xfrm>
            <a:off x="3741776" y="3447026"/>
            <a:ext cx="3482502" cy="0"/>
          </a:xfrm>
          <a:prstGeom prst="line">
            <a:avLst/>
          </a:prstGeom>
          <a:ln w="1016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DF4373B-E82A-2956-1F13-F2F0412AF583}"/>
              </a:ext>
            </a:extLst>
          </p:cNvPr>
          <p:cNvCxnSpPr/>
          <p:nvPr/>
        </p:nvCxnSpPr>
        <p:spPr>
          <a:xfrm>
            <a:off x="3741776" y="5628987"/>
            <a:ext cx="3482502" cy="0"/>
          </a:xfrm>
          <a:prstGeom prst="line">
            <a:avLst/>
          </a:prstGeom>
          <a:ln w="101600">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TextBox 13">
            <a:extLst>
              <a:ext uri="{FF2B5EF4-FFF2-40B4-BE49-F238E27FC236}">
                <a16:creationId xmlns:a16="http://schemas.microsoft.com/office/drawing/2014/main" id="{F9FC2E06-6E50-A78B-934B-572120D3E2BD}"/>
              </a:ext>
            </a:extLst>
          </p:cNvPr>
          <p:cNvSpPr txBox="1"/>
          <p:nvPr/>
        </p:nvSpPr>
        <p:spPr>
          <a:xfrm>
            <a:off x="3986893" y="2477251"/>
            <a:ext cx="680484" cy="461665"/>
          </a:xfrm>
          <a:prstGeom prst="rect">
            <a:avLst/>
          </a:prstGeom>
          <a:noFill/>
        </p:spPr>
        <p:txBody>
          <a:bodyPr wrap="square" rtlCol="0">
            <a:spAutoFit/>
          </a:bodyPr>
          <a:lstStyle/>
          <a:p>
            <a:r>
              <a:rPr lang="en-GB" sz="2400"/>
              <a:t>{</a:t>
            </a:r>
          </a:p>
        </p:txBody>
      </p:sp>
      <p:sp>
        <p:nvSpPr>
          <p:cNvPr id="11" name="TextBox 14">
            <a:extLst>
              <a:ext uri="{FF2B5EF4-FFF2-40B4-BE49-F238E27FC236}">
                <a16:creationId xmlns:a16="http://schemas.microsoft.com/office/drawing/2014/main" id="{E7061BD7-B33D-EC41-08E1-082B68754DBB}"/>
              </a:ext>
            </a:extLst>
          </p:cNvPr>
          <p:cNvSpPr txBox="1"/>
          <p:nvPr/>
        </p:nvSpPr>
        <p:spPr>
          <a:xfrm>
            <a:off x="4009798" y="5661442"/>
            <a:ext cx="2618183" cy="461665"/>
          </a:xfrm>
          <a:prstGeom prst="rect">
            <a:avLst/>
          </a:prstGeom>
          <a:noFill/>
        </p:spPr>
        <p:txBody>
          <a:bodyPr wrap="square" rtlCol="0">
            <a:spAutoFit/>
          </a:bodyPr>
          <a:lstStyle/>
          <a:p>
            <a:r>
              <a:rPr lang="en-GB" sz="2400"/>
              <a:t>}</a:t>
            </a:r>
          </a:p>
        </p:txBody>
      </p:sp>
      <p:sp>
        <p:nvSpPr>
          <p:cNvPr id="12" name="TextBox 15">
            <a:extLst>
              <a:ext uri="{FF2B5EF4-FFF2-40B4-BE49-F238E27FC236}">
                <a16:creationId xmlns:a16="http://schemas.microsoft.com/office/drawing/2014/main" id="{C2003253-35C6-17C0-1C43-728874EFE41B}"/>
              </a:ext>
            </a:extLst>
          </p:cNvPr>
          <p:cNvSpPr txBox="1"/>
          <p:nvPr/>
        </p:nvSpPr>
        <p:spPr>
          <a:xfrm>
            <a:off x="4777499" y="5049631"/>
            <a:ext cx="1661151" cy="461665"/>
          </a:xfrm>
          <a:prstGeom prst="rect">
            <a:avLst/>
          </a:prstGeom>
          <a:noFill/>
        </p:spPr>
        <p:txBody>
          <a:bodyPr wrap="square" rtlCol="0">
            <a:spAutoFit/>
          </a:bodyPr>
          <a:lstStyle/>
          <a:p>
            <a:r>
              <a:rPr lang="en-GB" sz="2400"/>
              <a:t>return n;</a:t>
            </a:r>
          </a:p>
        </p:txBody>
      </p:sp>
      <p:sp>
        <p:nvSpPr>
          <p:cNvPr id="13" name="TextBox 16">
            <a:extLst>
              <a:ext uri="{FF2B5EF4-FFF2-40B4-BE49-F238E27FC236}">
                <a16:creationId xmlns:a16="http://schemas.microsoft.com/office/drawing/2014/main" id="{B1F95CF5-1C5F-C557-39BD-F5322A2D04D9}"/>
              </a:ext>
            </a:extLst>
          </p:cNvPr>
          <p:cNvSpPr txBox="1"/>
          <p:nvPr/>
        </p:nvSpPr>
        <p:spPr>
          <a:xfrm>
            <a:off x="5252221" y="4360603"/>
            <a:ext cx="612741" cy="461665"/>
          </a:xfrm>
          <a:prstGeom prst="rect">
            <a:avLst/>
          </a:prstGeom>
          <a:noFill/>
        </p:spPr>
        <p:txBody>
          <a:bodyPr wrap="square" rtlCol="0">
            <a:spAutoFit/>
          </a:bodyPr>
          <a:lstStyle/>
          <a:p>
            <a:r>
              <a:rPr lang="en-GB" sz="2400"/>
              <a:t>…</a:t>
            </a:r>
          </a:p>
        </p:txBody>
      </p:sp>
      <p:sp>
        <p:nvSpPr>
          <p:cNvPr id="14" name="TextBox 17">
            <a:extLst>
              <a:ext uri="{FF2B5EF4-FFF2-40B4-BE49-F238E27FC236}">
                <a16:creationId xmlns:a16="http://schemas.microsoft.com/office/drawing/2014/main" id="{3F389215-009B-69D5-6A0B-D14CA36281F2}"/>
              </a:ext>
            </a:extLst>
          </p:cNvPr>
          <p:cNvSpPr txBox="1"/>
          <p:nvPr/>
        </p:nvSpPr>
        <p:spPr>
          <a:xfrm>
            <a:off x="5252221" y="3369604"/>
            <a:ext cx="593889" cy="461665"/>
          </a:xfrm>
          <a:prstGeom prst="rect">
            <a:avLst/>
          </a:prstGeom>
          <a:noFill/>
        </p:spPr>
        <p:txBody>
          <a:bodyPr wrap="square" rtlCol="0">
            <a:spAutoFit/>
          </a:bodyPr>
          <a:lstStyle/>
          <a:p>
            <a:r>
              <a:rPr lang="en-GB" sz="2400"/>
              <a:t>…</a:t>
            </a:r>
          </a:p>
        </p:txBody>
      </p:sp>
      <p:cxnSp>
        <p:nvCxnSpPr>
          <p:cNvPr id="15" name="Straight Connector 18">
            <a:extLst>
              <a:ext uri="{FF2B5EF4-FFF2-40B4-BE49-F238E27FC236}">
                <a16:creationId xmlns:a16="http://schemas.microsoft.com/office/drawing/2014/main" id="{81FC12C0-60D7-4A19-3919-A90D8BB48066}"/>
              </a:ext>
            </a:extLst>
          </p:cNvPr>
          <p:cNvCxnSpPr/>
          <p:nvPr/>
        </p:nvCxnSpPr>
        <p:spPr>
          <a:xfrm>
            <a:off x="3748190" y="2936623"/>
            <a:ext cx="3482502" cy="0"/>
          </a:xfrm>
          <a:prstGeom prst="line">
            <a:avLst/>
          </a:prstGeom>
          <a:ln w="101600">
            <a:solidFill>
              <a:srgbClr val="FFC000"/>
            </a:solidFill>
          </a:ln>
        </p:spPr>
        <p:style>
          <a:lnRef idx="1">
            <a:schemeClr val="accent1"/>
          </a:lnRef>
          <a:fillRef idx="0">
            <a:schemeClr val="accent1"/>
          </a:fillRef>
          <a:effectRef idx="0">
            <a:schemeClr val="accent1"/>
          </a:effectRef>
          <a:fontRef idx="minor">
            <a:schemeClr val="tx1"/>
          </a:fontRef>
        </p:style>
      </p:cxnSp>
      <p:sp>
        <p:nvSpPr>
          <p:cNvPr id="16" name="Rectangle: Rounded Corners 19">
            <a:extLst>
              <a:ext uri="{FF2B5EF4-FFF2-40B4-BE49-F238E27FC236}">
                <a16:creationId xmlns:a16="http://schemas.microsoft.com/office/drawing/2014/main" id="{B7A53879-20B2-7FDD-CF34-D8B01BFAA229}"/>
              </a:ext>
            </a:extLst>
          </p:cNvPr>
          <p:cNvSpPr/>
          <p:nvPr/>
        </p:nvSpPr>
        <p:spPr>
          <a:xfrm>
            <a:off x="8336604" y="1802136"/>
            <a:ext cx="2114275" cy="35616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1">
                    <a:shade val="50000"/>
                  </a:schemeClr>
                </a:solidFill>
              </a:ln>
            </a:endParaRPr>
          </a:p>
        </p:txBody>
      </p:sp>
      <p:sp>
        <p:nvSpPr>
          <p:cNvPr id="17" name="TextBox 20">
            <a:extLst>
              <a:ext uri="{FF2B5EF4-FFF2-40B4-BE49-F238E27FC236}">
                <a16:creationId xmlns:a16="http://schemas.microsoft.com/office/drawing/2014/main" id="{20857EE7-1330-032D-1AA1-AA206EFEDFAE}"/>
              </a:ext>
            </a:extLst>
          </p:cNvPr>
          <p:cNvSpPr txBox="1"/>
          <p:nvPr/>
        </p:nvSpPr>
        <p:spPr>
          <a:xfrm>
            <a:off x="8944632" y="1758187"/>
            <a:ext cx="1417952" cy="400110"/>
          </a:xfrm>
          <a:prstGeom prst="rect">
            <a:avLst/>
          </a:prstGeom>
          <a:noFill/>
        </p:spPr>
        <p:txBody>
          <a:bodyPr wrap="square" rtlCol="0">
            <a:spAutoFit/>
          </a:bodyPr>
          <a:lstStyle/>
          <a:p>
            <a:r>
              <a:rPr lang="en-GB" sz="2000" err="1">
                <a:solidFill>
                  <a:schemeClr val="bg1"/>
                </a:solidFill>
              </a:rPr>
              <a:t>kprobe</a:t>
            </a:r>
            <a:endParaRPr lang="en-GB" sz="2000">
              <a:solidFill>
                <a:schemeClr val="bg1"/>
              </a:solidFill>
            </a:endParaRPr>
          </a:p>
        </p:txBody>
      </p:sp>
      <p:sp>
        <p:nvSpPr>
          <p:cNvPr id="18" name="Rectangle: Rounded Corners 21">
            <a:extLst>
              <a:ext uri="{FF2B5EF4-FFF2-40B4-BE49-F238E27FC236}">
                <a16:creationId xmlns:a16="http://schemas.microsoft.com/office/drawing/2014/main" id="{C1BC1144-1F2B-4F48-BAE2-0CC5E368ADF4}"/>
              </a:ext>
            </a:extLst>
          </p:cNvPr>
          <p:cNvSpPr/>
          <p:nvPr/>
        </p:nvSpPr>
        <p:spPr>
          <a:xfrm>
            <a:off x="8326097" y="4360603"/>
            <a:ext cx="2114275" cy="35616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1">
                    <a:shade val="50000"/>
                  </a:schemeClr>
                </a:solidFill>
              </a:ln>
            </a:endParaRPr>
          </a:p>
        </p:txBody>
      </p:sp>
      <p:sp>
        <p:nvSpPr>
          <p:cNvPr id="19" name="TextBox 22">
            <a:extLst>
              <a:ext uri="{FF2B5EF4-FFF2-40B4-BE49-F238E27FC236}">
                <a16:creationId xmlns:a16="http://schemas.microsoft.com/office/drawing/2014/main" id="{5E12DEB8-41DB-90EA-F13E-A827CF1263EE}"/>
              </a:ext>
            </a:extLst>
          </p:cNvPr>
          <p:cNvSpPr txBox="1"/>
          <p:nvPr/>
        </p:nvSpPr>
        <p:spPr>
          <a:xfrm>
            <a:off x="8767993" y="4316654"/>
            <a:ext cx="1472250" cy="400110"/>
          </a:xfrm>
          <a:prstGeom prst="rect">
            <a:avLst/>
          </a:prstGeom>
          <a:noFill/>
        </p:spPr>
        <p:txBody>
          <a:bodyPr wrap="square" rtlCol="0">
            <a:spAutoFit/>
          </a:bodyPr>
          <a:lstStyle/>
          <a:p>
            <a:r>
              <a:rPr lang="en-GB" sz="2000" err="1">
                <a:solidFill>
                  <a:schemeClr val="bg1"/>
                </a:solidFill>
              </a:rPr>
              <a:t>kretprobe</a:t>
            </a:r>
            <a:endParaRPr lang="en-GB" sz="2000">
              <a:solidFill>
                <a:schemeClr val="bg1"/>
              </a:solidFill>
            </a:endParaRPr>
          </a:p>
        </p:txBody>
      </p:sp>
      <p:cxnSp>
        <p:nvCxnSpPr>
          <p:cNvPr id="20" name="Connector: Elbow 24">
            <a:extLst>
              <a:ext uri="{FF2B5EF4-FFF2-40B4-BE49-F238E27FC236}">
                <a16:creationId xmlns:a16="http://schemas.microsoft.com/office/drawing/2014/main" id="{D54CF51F-1FAF-3469-FDA8-A620306416D0}"/>
              </a:ext>
            </a:extLst>
          </p:cNvPr>
          <p:cNvCxnSpPr/>
          <p:nvPr/>
        </p:nvCxnSpPr>
        <p:spPr>
          <a:xfrm rot="10800000">
            <a:off x="2549890" y="1735450"/>
            <a:ext cx="1232040" cy="1122906"/>
          </a:xfrm>
          <a:prstGeom prst="bentConnector3">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Straight Connector 37">
            <a:extLst>
              <a:ext uri="{FF2B5EF4-FFF2-40B4-BE49-F238E27FC236}">
                <a16:creationId xmlns:a16="http://schemas.microsoft.com/office/drawing/2014/main" id="{EBE623C9-6893-0643-892E-7348CA11C25F}"/>
              </a:ext>
            </a:extLst>
          </p:cNvPr>
          <p:cNvCxnSpPr/>
          <p:nvPr/>
        </p:nvCxnSpPr>
        <p:spPr>
          <a:xfrm>
            <a:off x="3734440" y="4801309"/>
            <a:ext cx="3482502" cy="0"/>
          </a:xfrm>
          <a:prstGeom prst="line">
            <a:avLst/>
          </a:prstGeom>
          <a:ln w="1016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38">
            <a:extLst>
              <a:ext uri="{FF2B5EF4-FFF2-40B4-BE49-F238E27FC236}">
                <a16:creationId xmlns:a16="http://schemas.microsoft.com/office/drawing/2014/main" id="{D127C625-12EA-7952-888D-1978A7F3CBE4}"/>
              </a:ext>
            </a:extLst>
          </p:cNvPr>
          <p:cNvCxnSpPr/>
          <p:nvPr/>
        </p:nvCxnSpPr>
        <p:spPr>
          <a:xfrm>
            <a:off x="3737683" y="5012356"/>
            <a:ext cx="3482502" cy="0"/>
          </a:xfrm>
          <a:prstGeom prst="line">
            <a:avLst/>
          </a:prstGeom>
          <a:ln w="1016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Connector: Elbow 40">
            <a:extLst>
              <a:ext uri="{FF2B5EF4-FFF2-40B4-BE49-F238E27FC236}">
                <a16:creationId xmlns:a16="http://schemas.microsoft.com/office/drawing/2014/main" id="{C2DEE14F-B929-875E-F0AB-7EDE1D5B02E4}"/>
              </a:ext>
            </a:extLst>
          </p:cNvPr>
          <p:cNvCxnSpPr/>
          <p:nvPr/>
        </p:nvCxnSpPr>
        <p:spPr>
          <a:xfrm rot="10800000" flipV="1">
            <a:off x="2537039" y="3429000"/>
            <a:ext cx="1234431" cy="984354"/>
          </a:xfrm>
          <a:prstGeom prst="bentConnector3">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24" name="Rectangle: Rounded Corners 41">
            <a:extLst>
              <a:ext uri="{FF2B5EF4-FFF2-40B4-BE49-F238E27FC236}">
                <a16:creationId xmlns:a16="http://schemas.microsoft.com/office/drawing/2014/main" id="{E9223C18-CF4D-F5BC-1271-065E80D43922}"/>
              </a:ext>
            </a:extLst>
          </p:cNvPr>
          <p:cNvSpPr/>
          <p:nvPr/>
        </p:nvSpPr>
        <p:spPr>
          <a:xfrm>
            <a:off x="479111" y="1505431"/>
            <a:ext cx="2114275" cy="356161"/>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1">
                    <a:shade val="50000"/>
                  </a:schemeClr>
                </a:solidFill>
              </a:ln>
            </a:endParaRPr>
          </a:p>
        </p:txBody>
      </p:sp>
      <p:sp>
        <p:nvSpPr>
          <p:cNvPr id="25" name="Rectangle: Rounded Corners 43">
            <a:extLst>
              <a:ext uri="{FF2B5EF4-FFF2-40B4-BE49-F238E27FC236}">
                <a16:creationId xmlns:a16="http://schemas.microsoft.com/office/drawing/2014/main" id="{B5D5296A-DFD9-8A31-2DA2-D92138E77824}"/>
              </a:ext>
            </a:extLst>
          </p:cNvPr>
          <p:cNvSpPr/>
          <p:nvPr/>
        </p:nvSpPr>
        <p:spPr>
          <a:xfrm>
            <a:off x="468031" y="4249114"/>
            <a:ext cx="2114275" cy="356161"/>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1">
                    <a:shade val="50000"/>
                  </a:schemeClr>
                </a:solidFill>
              </a:ln>
            </a:endParaRPr>
          </a:p>
        </p:txBody>
      </p:sp>
      <p:sp>
        <p:nvSpPr>
          <p:cNvPr id="26" name="TextBox 44">
            <a:extLst>
              <a:ext uri="{FF2B5EF4-FFF2-40B4-BE49-F238E27FC236}">
                <a16:creationId xmlns:a16="http://schemas.microsoft.com/office/drawing/2014/main" id="{CD2667A3-D417-623D-B008-93A2A4103307}"/>
              </a:ext>
            </a:extLst>
          </p:cNvPr>
          <p:cNvSpPr txBox="1"/>
          <p:nvPr/>
        </p:nvSpPr>
        <p:spPr>
          <a:xfrm>
            <a:off x="500882" y="1476630"/>
            <a:ext cx="2493436" cy="400110"/>
          </a:xfrm>
          <a:prstGeom prst="rect">
            <a:avLst/>
          </a:prstGeom>
          <a:noFill/>
        </p:spPr>
        <p:txBody>
          <a:bodyPr wrap="square" rtlCol="0">
            <a:spAutoFit/>
          </a:bodyPr>
          <a:lstStyle/>
          <a:p>
            <a:r>
              <a:rPr lang="en-GB" sz="2000">
                <a:solidFill>
                  <a:schemeClr val="bg1"/>
                </a:solidFill>
              </a:rPr>
              <a:t>function tracer</a:t>
            </a:r>
          </a:p>
        </p:txBody>
      </p:sp>
      <p:sp>
        <p:nvSpPr>
          <p:cNvPr id="27" name="TextBox 46">
            <a:extLst>
              <a:ext uri="{FF2B5EF4-FFF2-40B4-BE49-F238E27FC236}">
                <a16:creationId xmlns:a16="http://schemas.microsoft.com/office/drawing/2014/main" id="{81FF5919-D19F-C580-0678-FC85E823C34E}"/>
              </a:ext>
            </a:extLst>
          </p:cNvPr>
          <p:cNvSpPr txBox="1"/>
          <p:nvPr/>
        </p:nvSpPr>
        <p:spPr>
          <a:xfrm>
            <a:off x="675182" y="4234182"/>
            <a:ext cx="1861856" cy="400110"/>
          </a:xfrm>
          <a:prstGeom prst="rect">
            <a:avLst/>
          </a:prstGeom>
          <a:noFill/>
        </p:spPr>
        <p:txBody>
          <a:bodyPr wrap="square" rtlCol="0">
            <a:spAutoFit/>
          </a:bodyPr>
          <a:lstStyle/>
          <a:p>
            <a:r>
              <a:rPr lang="en-GB" sz="2000">
                <a:solidFill>
                  <a:schemeClr val="bg1"/>
                </a:solidFill>
              </a:rPr>
              <a:t>trace event</a:t>
            </a:r>
          </a:p>
        </p:txBody>
      </p:sp>
      <p:cxnSp>
        <p:nvCxnSpPr>
          <p:cNvPr id="28" name="Connector: Elbow 48">
            <a:extLst>
              <a:ext uri="{FF2B5EF4-FFF2-40B4-BE49-F238E27FC236}">
                <a16:creationId xmlns:a16="http://schemas.microsoft.com/office/drawing/2014/main" id="{26E182AA-E52A-CE78-F650-7D07E55855E1}"/>
              </a:ext>
            </a:extLst>
          </p:cNvPr>
          <p:cNvCxnSpPr/>
          <p:nvPr/>
        </p:nvCxnSpPr>
        <p:spPr>
          <a:xfrm flipV="1">
            <a:off x="7230692" y="1952081"/>
            <a:ext cx="1105912" cy="1084618"/>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Connector: Elbow 49">
            <a:extLst>
              <a:ext uri="{FF2B5EF4-FFF2-40B4-BE49-F238E27FC236}">
                <a16:creationId xmlns:a16="http://schemas.microsoft.com/office/drawing/2014/main" id="{2DD635A5-7C17-1EAA-7B68-E2D0C353DA37}"/>
              </a:ext>
            </a:extLst>
          </p:cNvPr>
          <p:cNvCxnSpPr/>
          <p:nvPr/>
        </p:nvCxnSpPr>
        <p:spPr>
          <a:xfrm flipV="1">
            <a:off x="7220185" y="4545779"/>
            <a:ext cx="1105912" cy="1084618"/>
          </a:xfrm>
          <a:prstGeom prst="bentConnector3">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20C2D9F7-4C1F-D0BA-7682-B09DF879585C}"/>
              </a:ext>
            </a:extLst>
          </p:cNvPr>
          <p:cNvSpPr/>
          <p:nvPr/>
        </p:nvSpPr>
        <p:spPr>
          <a:xfrm>
            <a:off x="152400" y="1863585"/>
            <a:ext cx="2841918" cy="356161"/>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1">
                    <a:shade val="50000"/>
                  </a:schemeClr>
                </a:solidFill>
              </a:ln>
            </a:endParaRPr>
          </a:p>
        </p:txBody>
      </p:sp>
      <p:sp>
        <p:nvSpPr>
          <p:cNvPr id="32" name="TextBox 31">
            <a:extLst>
              <a:ext uri="{FF2B5EF4-FFF2-40B4-BE49-F238E27FC236}">
                <a16:creationId xmlns:a16="http://schemas.microsoft.com/office/drawing/2014/main" id="{38BB0077-1A58-95A9-EB6D-3A8B6A26BE73}"/>
              </a:ext>
            </a:extLst>
          </p:cNvPr>
          <p:cNvSpPr txBox="1"/>
          <p:nvPr/>
        </p:nvSpPr>
        <p:spPr>
          <a:xfrm>
            <a:off x="110363" y="1848188"/>
            <a:ext cx="3163317" cy="400110"/>
          </a:xfrm>
          <a:prstGeom prst="rect">
            <a:avLst/>
          </a:prstGeom>
          <a:noFill/>
        </p:spPr>
        <p:txBody>
          <a:bodyPr wrap="square" rtlCol="0">
            <a:spAutoFit/>
          </a:bodyPr>
          <a:lstStyle/>
          <a:p>
            <a:r>
              <a:rPr lang="en-GB" sz="2000">
                <a:solidFill>
                  <a:schemeClr val="bg1"/>
                </a:solidFill>
              </a:rPr>
              <a:t>function </a:t>
            </a:r>
            <a:r>
              <a:rPr lang="en-US" altLang="zh-CN" sz="2000">
                <a:solidFill>
                  <a:schemeClr val="bg1"/>
                </a:solidFill>
              </a:rPr>
              <a:t>graph</a:t>
            </a:r>
            <a:r>
              <a:rPr lang="en-GB" sz="2000">
                <a:solidFill>
                  <a:schemeClr val="bg1"/>
                </a:solidFill>
              </a:rPr>
              <a:t> tracer</a:t>
            </a:r>
          </a:p>
        </p:txBody>
      </p:sp>
      <p:cxnSp>
        <p:nvCxnSpPr>
          <p:cNvPr id="30" name="Straight Connector 18">
            <a:extLst>
              <a:ext uri="{FF2B5EF4-FFF2-40B4-BE49-F238E27FC236}">
                <a16:creationId xmlns:a16="http://schemas.microsoft.com/office/drawing/2014/main" id="{18276B0F-BA31-86E3-E0C0-60B1F26A2FE0}"/>
              </a:ext>
            </a:extLst>
          </p:cNvPr>
          <p:cNvCxnSpPr/>
          <p:nvPr/>
        </p:nvCxnSpPr>
        <p:spPr>
          <a:xfrm>
            <a:off x="3734440" y="2860390"/>
            <a:ext cx="3482502" cy="0"/>
          </a:xfrm>
          <a:prstGeom prst="line">
            <a:avLst/>
          </a:prstGeom>
          <a:ln w="1016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Straight Connector 18">
            <a:extLst>
              <a:ext uri="{FF2B5EF4-FFF2-40B4-BE49-F238E27FC236}">
                <a16:creationId xmlns:a16="http://schemas.microsoft.com/office/drawing/2014/main" id="{3175C070-E8D9-3370-4B82-B09166FB7536}"/>
              </a:ext>
            </a:extLst>
          </p:cNvPr>
          <p:cNvCxnSpPr/>
          <p:nvPr/>
        </p:nvCxnSpPr>
        <p:spPr>
          <a:xfrm>
            <a:off x="3734440" y="5549797"/>
            <a:ext cx="3482502" cy="0"/>
          </a:xfrm>
          <a:prstGeom prst="line">
            <a:avLst/>
          </a:prstGeom>
          <a:ln w="1016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5" name="Connector: Elbow 24">
            <a:extLst>
              <a:ext uri="{FF2B5EF4-FFF2-40B4-BE49-F238E27FC236}">
                <a16:creationId xmlns:a16="http://schemas.microsoft.com/office/drawing/2014/main" id="{BD32DAA5-871E-CE7B-4A04-480FD0CD5E77}"/>
              </a:ext>
            </a:extLst>
          </p:cNvPr>
          <p:cNvCxnSpPr>
            <a:cxnSpLocks/>
          </p:cNvCxnSpPr>
          <p:nvPr/>
        </p:nvCxnSpPr>
        <p:spPr>
          <a:xfrm rot="10800000">
            <a:off x="2189876" y="2190911"/>
            <a:ext cx="1571425" cy="753071"/>
          </a:xfrm>
          <a:prstGeom prst="bentConnector3">
            <a:avLst>
              <a:gd name="adj1" fmla="val 50000"/>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402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180F2-527C-3EBE-2133-01A93EEC629A}"/>
              </a:ext>
            </a:extLst>
          </p:cNvPr>
          <p:cNvSpPr>
            <a:spLocks noGrp="1"/>
          </p:cNvSpPr>
          <p:nvPr>
            <p:ph type="title"/>
          </p:nvPr>
        </p:nvSpPr>
        <p:spPr/>
        <p:txBody>
          <a:bodyPr/>
          <a:lstStyle/>
          <a:p>
            <a:r>
              <a:rPr lang="en-US" altLang="zh-CN" dirty="0">
                <a:solidFill>
                  <a:schemeClr val="accent1"/>
                </a:solidFill>
                <a:latin typeface="+mj-lt"/>
              </a:rPr>
              <a:t>ftrace的核心设计- </a:t>
            </a:r>
            <a:r>
              <a:rPr lang="en-US" altLang="zh-CN" dirty="0">
                <a:solidFill>
                  <a:schemeClr val="accent1"/>
                </a:solidFill>
              </a:rPr>
              <a:t>event</a:t>
            </a:r>
            <a:endParaRPr kumimoji="1" lang="zh-CN" altLang="en-US"/>
          </a:p>
        </p:txBody>
      </p:sp>
      <p:sp>
        <p:nvSpPr>
          <p:cNvPr id="3" name="灯片编号占位符 2">
            <a:extLst>
              <a:ext uri="{FF2B5EF4-FFF2-40B4-BE49-F238E27FC236}">
                <a16:creationId xmlns:a16="http://schemas.microsoft.com/office/drawing/2014/main" id="{B02F37B1-F9F6-CDAE-AC88-4E324D8015D5}"/>
              </a:ext>
            </a:extLst>
          </p:cNvPr>
          <p:cNvSpPr>
            <a:spLocks noGrp="1"/>
          </p:cNvSpPr>
          <p:nvPr>
            <p:ph type="sldNum" sz="quarter" idx="4"/>
          </p:nvPr>
        </p:nvSpPr>
        <p:spPr>
          <a:xfrm>
            <a:off x="11393232" y="5819729"/>
            <a:ext cx="288888" cy="123112"/>
          </a:xfrm>
        </p:spPr>
        <p:txBody>
          <a:bodyPr/>
          <a:lstStyle/>
          <a:p>
            <a:fld id="{866D8E11-A83D-46AC-BA35-C493C365AC69}" type="slidenum">
              <a:rPr lang="en-US" smtClean="0"/>
              <a:pPr/>
              <a:t>4</a:t>
            </a:fld>
            <a:endParaRPr lang="en-US"/>
          </a:p>
        </p:txBody>
      </p:sp>
      <p:cxnSp>
        <p:nvCxnSpPr>
          <p:cNvPr id="5" name="Straight Connector 4">
            <a:extLst>
              <a:ext uri="{FF2B5EF4-FFF2-40B4-BE49-F238E27FC236}">
                <a16:creationId xmlns:a16="http://schemas.microsoft.com/office/drawing/2014/main" id="{3490582D-FB19-B27F-A8DC-24DD4CB14E11}"/>
              </a:ext>
            </a:extLst>
          </p:cNvPr>
          <p:cNvCxnSpPr/>
          <p:nvPr/>
        </p:nvCxnSpPr>
        <p:spPr>
          <a:xfrm>
            <a:off x="3296201" y="3686241"/>
            <a:ext cx="3482502" cy="0"/>
          </a:xfrm>
          <a:prstGeom prst="line">
            <a:avLst/>
          </a:prstGeom>
          <a:ln w="1016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B162DC3-C1AD-7325-3476-3109DA4C007E}"/>
              </a:ext>
            </a:extLst>
          </p:cNvPr>
          <p:cNvCxnSpPr/>
          <p:nvPr/>
        </p:nvCxnSpPr>
        <p:spPr>
          <a:xfrm>
            <a:off x="807669" y="2027288"/>
            <a:ext cx="3482502" cy="0"/>
          </a:xfrm>
          <a:prstGeom prst="line">
            <a:avLst/>
          </a:prstGeom>
          <a:ln w="1016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A742218-9F5C-A8C3-ADCF-78CC6B54F902}"/>
              </a:ext>
            </a:extLst>
          </p:cNvPr>
          <p:cNvCxnSpPr/>
          <p:nvPr/>
        </p:nvCxnSpPr>
        <p:spPr>
          <a:xfrm>
            <a:off x="6102246" y="2039780"/>
            <a:ext cx="3482502" cy="0"/>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13AEEE5-1056-2F60-B77A-2B6A3FCEC361}"/>
              </a:ext>
            </a:extLst>
          </p:cNvPr>
          <p:cNvSpPr txBox="1"/>
          <p:nvPr/>
        </p:nvSpPr>
        <p:spPr>
          <a:xfrm>
            <a:off x="6888727" y="1641087"/>
            <a:ext cx="2032755" cy="369332"/>
          </a:xfrm>
          <a:prstGeom prst="rect">
            <a:avLst/>
          </a:prstGeom>
          <a:noFill/>
        </p:spPr>
        <p:txBody>
          <a:bodyPr wrap="square" rtlCol="0">
            <a:spAutoFit/>
          </a:bodyPr>
          <a:lstStyle/>
          <a:p>
            <a:r>
              <a:rPr lang="en-GB"/>
              <a:t>tracepoint</a:t>
            </a:r>
          </a:p>
        </p:txBody>
      </p:sp>
      <p:sp>
        <p:nvSpPr>
          <p:cNvPr id="9" name="TextBox 8">
            <a:extLst>
              <a:ext uri="{FF2B5EF4-FFF2-40B4-BE49-F238E27FC236}">
                <a16:creationId xmlns:a16="http://schemas.microsoft.com/office/drawing/2014/main" id="{F6CBDD9B-5F51-A7B0-4207-336079969C08}"/>
              </a:ext>
            </a:extLst>
          </p:cNvPr>
          <p:cNvSpPr txBox="1"/>
          <p:nvPr/>
        </p:nvSpPr>
        <p:spPr>
          <a:xfrm>
            <a:off x="1283470" y="1606242"/>
            <a:ext cx="3025952" cy="369332"/>
          </a:xfrm>
          <a:prstGeom prst="rect">
            <a:avLst/>
          </a:prstGeom>
          <a:noFill/>
        </p:spPr>
        <p:txBody>
          <a:bodyPr wrap="square" rtlCol="0">
            <a:spAutoFit/>
          </a:bodyPr>
          <a:lstStyle/>
          <a:p>
            <a:r>
              <a:rPr lang="en-GB"/>
              <a:t>Kprobe/kretprobe</a:t>
            </a:r>
          </a:p>
        </p:txBody>
      </p:sp>
      <p:sp>
        <p:nvSpPr>
          <p:cNvPr id="10" name="TextBox 9">
            <a:extLst>
              <a:ext uri="{FF2B5EF4-FFF2-40B4-BE49-F238E27FC236}">
                <a16:creationId xmlns:a16="http://schemas.microsoft.com/office/drawing/2014/main" id="{0BBAD9E5-5AD6-E412-27BD-9D65EC619117}"/>
              </a:ext>
            </a:extLst>
          </p:cNvPr>
          <p:cNvSpPr txBox="1"/>
          <p:nvPr/>
        </p:nvSpPr>
        <p:spPr>
          <a:xfrm>
            <a:off x="4676598" y="3316215"/>
            <a:ext cx="1074566" cy="370026"/>
          </a:xfrm>
          <a:prstGeom prst="rect">
            <a:avLst/>
          </a:prstGeom>
          <a:noFill/>
        </p:spPr>
        <p:txBody>
          <a:bodyPr wrap="square" rtlCol="0">
            <a:spAutoFit/>
          </a:bodyPr>
          <a:lstStyle/>
          <a:p>
            <a:r>
              <a:rPr lang="en-GB"/>
              <a:t>event</a:t>
            </a:r>
          </a:p>
        </p:txBody>
      </p:sp>
      <p:cxnSp>
        <p:nvCxnSpPr>
          <p:cNvPr id="11" name="Straight Connector 10">
            <a:extLst>
              <a:ext uri="{FF2B5EF4-FFF2-40B4-BE49-F238E27FC236}">
                <a16:creationId xmlns:a16="http://schemas.microsoft.com/office/drawing/2014/main" id="{72C1DD3D-BC2A-D619-CEAC-9F3D7634CA98}"/>
              </a:ext>
            </a:extLst>
          </p:cNvPr>
          <p:cNvCxnSpPr/>
          <p:nvPr/>
        </p:nvCxnSpPr>
        <p:spPr>
          <a:xfrm>
            <a:off x="878493" y="5475086"/>
            <a:ext cx="3482502" cy="0"/>
          </a:xfrm>
          <a:prstGeom prst="line">
            <a:avLst/>
          </a:prstGeom>
          <a:ln w="1016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C5E265-B95F-7427-5206-9D53EC5BD0E6}"/>
              </a:ext>
            </a:extLst>
          </p:cNvPr>
          <p:cNvCxnSpPr/>
          <p:nvPr/>
        </p:nvCxnSpPr>
        <p:spPr>
          <a:xfrm>
            <a:off x="878493" y="5678955"/>
            <a:ext cx="3482502" cy="0"/>
          </a:xfrm>
          <a:prstGeom prst="line">
            <a:avLst/>
          </a:prstGeom>
          <a:ln w="1016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304826D-AE7B-1127-BC38-ED9549E4FF57}"/>
              </a:ext>
            </a:extLst>
          </p:cNvPr>
          <p:cNvCxnSpPr/>
          <p:nvPr/>
        </p:nvCxnSpPr>
        <p:spPr>
          <a:xfrm>
            <a:off x="6055962" y="5477683"/>
            <a:ext cx="3482502" cy="0"/>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0494B85-A98B-82AF-A672-3E2D5542490E}"/>
              </a:ext>
            </a:extLst>
          </p:cNvPr>
          <p:cNvCxnSpPr/>
          <p:nvPr/>
        </p:nvCxnSpPr>
        <p:spPr>
          <a:xfrm>
            <a:off x="6055962" y="5705848"/>
            <a:ext cx="3482502" cy="0"/>
          </a:xfrm>
          <a:prstGeom prst="line">
            <a:avLst/>
          </a:prstGeom>
          <a:ln w="101600">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0D170BF-DF99-F32E-1759-6177ACE23806}"/>
              </a:ext>
            </a:extLst>
          </p:cNvPr>
          <p:cNvSpPr txBox="1"/>
          <p:nvPr/>
        </p:nvSpPr>
        <p:spPr>
          <a:xfrm>
            <a:off x="7086600" y="5029200"/>
            <a:ext cx="2042107" cy="369332"/>
          </a:xfrm>
          <a:prstGeom prst="rect">
            <a:avLst/>
          </a:prstGeom>
          <a:noFill/>
        </p:spPr>
        <p:txBody>
          <a:bodyPr wrap="square" rtlCol="0">
            <a:spAutoFit/>
          </a:bodyPr>
          <a:lstStyle/>
          <a:p>
            <a:r>
              <a:rPr lang="en-GB"/>
              <a:t>trace event</a:t>
            </a:r>
          </a:p>
        </p:txBody>
      </p:sp>
      <p:sp>
        <p:nvSpPr>
          <p:cNvPr id="16" name="TextBox 15">
            <a:extLst>
              <a:ext uri="{FF2B5EF4-FFF2-40B4-BE49-F238E27FC236}">
                <a16:creationId xmlns:a16="http://schemas.microsoft.com/office/drawing/2014/main" id="{CD8A4FF9-D3F5-54A0-5F7D-89AC584B041F}"/>
              </a:ext>
            </a:extLst>
          </p:cNvPr>
          <p:cNvSpPr txBox="1"/>
          <p:nvPr/>
        </p:nvSpPr>
        <p:spPr>
          <a:xfrm>
            <a:off x="895711" y="5019621"/>
            <a:ext cx="3636253" cy="369332"/>
          </a:xfrm>
          <a:prstGeom prst="rect">
            <a:avLst/>
          </a:prstGeom>
          <a:noFill/>
        </p:spPr>
        <p:txBody>
          <a:bodyPr wrap="square" rtlCol="0">
            <a:spAutoFit/>
          </a:bodyPr>
          <a:lstStyle/>
          <a:p>
            <a:r>
              <a:rPr lang="en-GB"/>
              <a:t>kprobe event/kretprobe event</a:t>
            </a:r>
          </a:p>
        </p:txBody>
      </p:sp>
      <p:sp>
        <p:nvSpPr>
          <p:cNvPr id="17" name="Plus Sign 16">
            <a:extLst>
              <a:ext uri="{FF2B5EF4-FFF2-40B4-BE49-F238E27FC236}">
                <a16:creationId xmlns:a16="http://schemas.microsoft.com/office/drawing/2014/main" id="{4DB41356-61B2-914D-10FB-E57914D1AC2B}"/>
              </a:ext>
            </a:extLst>
          </p:cNvPr>
          <p:cNvSpPr/>
          <p:nvPr/>
        </p:nvSpPr>
        <p:spPr>
          <a:xfrm>
            <a:off x="3106382" y="2354944"/>
            <a:ext cx="914400" cy="9144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Plus Sign 17">
            <a:extLst>
              <a:ext uri="{FF2B5EF4-FFF2-40B4-BE49-F238E27FC236}">
                <a16:creationId xmlns:a16="http://schemas.microsoft.com/office/drawing/2014/main" id="{B91DD425-5E6E-283F-1747-8C989145B4F9}"/>
              </a:ext>
            </a:extLst>
          </p:cNvPr>
          <p:cNvSpPr/>
          <p:nvPr/>
        </p:nvSpPr>
        <p:spPr>
          <a:xfrm>
            <a:off x="6102246" y="2437930"/>
            <a:ext cx="914400" cy="9144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C1C2AEA6-E7AA-C863-61DE-4638B2C87A94}"/>
              </a:ext>
            </a:extLst>
          </p:cNvPr>
          <p:cNvSpPr txBox="1"/>
          <p:nvPr/>
        </p:nvSpPr>
        <p:spPr>
          <a:xfrm>
            <a:off x="6985656" y="2072333"/>
            <a:ext cx="2169177" cy="584775"/>
          </a:xfrm>
          <a:prstGeom prst="rect">
            <a:avLst/>
          </a:prstGeom>
          <a:noFill/>
        </p:spPr>
        <p:txBody>
          <a:bodyPr wrap="square" rtlCol="0">
            <a:spAutoFit/>
          </a:bodyPr>
          <a:lstStyle/>
          <a:p>
            <a:r>
              <a:rPr lang="zh-CN" altLang="en-US"/>
              <a:t>静态钩子函数</a:t>
            </a:r>
            <a:endParaRPr lang="en-GB" altLang="zh-CN"/>
          </a:p>
          <a:p>
            <a:r>
              <a:rPr lang="zh-CN" altLang="en-US" sz="1400">
                <a:solidFill>
                  <a:srgbClr val="0070C0"/>
                </a:solidFill>
              </a:rPr>
              <a:t>输出特定信息</a:t>
            </a:r>
            <a:endParaRPr lang="en-GB" sz="1400">
              <a:solidFill>
                <a:srgbClr val="0070C0"/>
              </a:solidFill>
            </a:endParaRPr>
          </a:p>
        </p:txBody>
      </p:sp>
      <p:sp>
        <p:nvSpPr>
          <p:cNvPr id="20" name="TextBox 19">
            <a:extLst>
              <a:ext uri="{FF2B5EF4-FFF2-40B4-BE49-F238E27FC236}">
                <a16:creationId xmlns:a16="http://schemas.microsoft.com/office/drawing/2014/main" id="{3F5C3B38-6A3D-987C-CDE3-68E9B83E6003}"/>
              </a:ext>
            </a:extLst>
          </p:cNvPr>
          <p:cNvSpPr txBox="1"/>
          <p:nvPr/>
        </p:nvSpPr>
        <p:spPr>
          <a:xfrm>
            <a:off x="1467487" y="2029106"/>
            <a:ext cx="2693262" cy="800219"/>
          </a:xfrm>
          <a:prstGeom prst="rect">
            <a:avLst/>
          </a:prstGeom>
          <a:noFill/>
        </p:spPr>
        <p:txBody>
          <a:bodyPr wrap="square" rtlCol="0">
            <a:spAutoFit/>
          </a:bodyPr>
          <a:lstStyle/>
          <a:p>
            <a:r>
              <a:rPr lang="zh-CN" altLang="en-US"/>
              <a:t>动态钩子函数</a:t>
            </a:r>
            <a:endParaRPr lang="en-GB" altLang="zh-CN"/>
          </a:p>
          <a:p>
            <a:r>
              <a:rPr lang="zh-CN" altLang="en-US" sz="1400">
                <a:solidFill>
                  <a:srgbClr val="0070C0"/>
                </a:solidFill>
              </a:rPr>
              <a:t>函数参数</a:t>
            </a:r>
          </a:p>
          <a:p>
            <a:r>
              <a:rPr lang="zh-CN" altLang="en-US" sz="1400">
                <a:solidFill>
                  <a:srgbClr val="0070C0"/>
                </a:solidFill>
              </a:rPr>
              <a:t>函数返回值</a:t>
            </a:r>
            <a:endParaRPr lang="en-GB" sz="1400">
              <a:solidFill>
                <a:srgbClr val="0070C0"/>
              </a:solidFill>
            </a:endParaRPr>
          </a:p>
        </p:txBody>
      </p:sp>
      <p:sp>
        <p:nvSpPr>
          <p:cNvPr id="21" name="TextBox 21">
            <a:extLst>
              <a:ext uri="{FF2B5EF4-FFF2-40B4-BE49-F238E27FC236}">
                <a16:creationId xmlns:a16="http://schemas.microsoft.com/office/drawing/2014/main" id="{3556A1B4-5F2E-A88C-B421-002B49BDB4DF}"/>
              </a:ext>
            </a:extLst>
          </p:cNvPr>
          <p:cNvSpPr txBox="1"/>
          <p:nvPr/>
        </p:nvSpPr>
        <p:spPr>
          <a:xfrm>
            <a:off x="3254958" y="3785181"/>
            <a:ext cx="4650147" cy="369332"/>
          </a:xfrm>
          <a:prstGeom prst="rect">
            <a:avLst/>
          </a:prstGeom>
          <a:noFill/>
        </p:spPr>
        <p:txBody>
          <a:bodyPr wrap="square">
            <a:spAutoFit/>
          </a:bodyPr>
          <a:lstStyle/>
          <a:p>
            <a:r>
              <a:rPr lang="en-GB" sz="1800">
                <a:solidFill>
                  <a:schemeClr val="accent1"/>
                </a:solidFill>
              </a:rPr>
              <a:t>enable filter  format   id       </a:t>
            </a:r>
            <a:r>
              <a:rPr lang="en-GB" sz="1800">
                <a:solidFill>
                  <a:srgbClr val="FF0000"/>
                </a:solidFill>
              </a:rPr>
              <a:t>trigger</a:t>
            </a:r>
          </a:p>
        </p:txBody>
      </p:sp>
      <p:cxnSp>
        <p:nvCxnSpPr>
          <p:cNvPr id="22" name="Straight Connector 22">
            <a:extLst>
              <a:ext uri="{FF2B5EF4-FFF2-40B4-BE49-F238E27FC236}">
                <a16:creationId xmlns:a16="http://schemas.microsoft.com/office/drawing/2014/main" id="{C513AEAA-29F9-64E1-7A2B-65E52F51997D}"/>
              </a:ext>
            </a:extLst>
          </p:cNvPr>
          <p:cNvCxnSpPr>
            <a:cxnSpLocks/>
          </p:cNvCxnSpPr>
          <p:nvPr/>
        </p:nvCxnSpPr>
        <p:spPr>
          <a:xfrm>
            <a:off x="9027764" y="4546399"/>
            <a:ext cx="2117354" cy="0"/>
          </a:xfrm>
          <a:prstGeom prst="line">
            <a:avLst/>
          </a:prstGeom>
          <a:ln w="1016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Box 25">
            <a:extLst>
              <a:ext uri="{FF2B5EF4-FFF2-40B4-BE49-F238E27FC236}">
                <a16:creationId xmlns:a16="http://schemas.microsoft.com/office/drawing/2014/main" id="{AF2703A1-7CDB-4611-947B-1BB93571C9BD}"/>
              </a:ext>
            </a:extLst>
          </p:cNvPr>
          <p:cNvSpPr txBox="1"/>
          <p:nvPr/>
        </p:nvSpPr>
        <p:spPr>
          <a:xfrm>
            <a:off x="9650685" y="4154513"/>
            <a:ext cx="1205880" cy="370026"/>
          </a:xfrm>
          <a:prstGeom prst="rect">
            <a:avLst/>
          </a:prstGeom>
          <a:noFill/>
        </p:spPr>
        <p:txBody>
          <a:bodyPr wrap="square" rtlCol="0">
            <a:spAutoFit/>
          </a:bodyPr>
          <a:lstStyle/>
          <a:p>
            <a:r>
              <a:rPr lang="en-GB"/>
              <a:t>events</a:t>
            </a:r>
          </a:p>
        </p:txBody>
      </p:sp>
      <p:pic>
        <p:nvPicPr>
          <p:cNvPr id="24" name="Graphic 29" descr="Lightning bolt with solid fill">
            <a:extLst>
              <a:ext uri="{FF2B5EF4-FFF2-40B4-BE49-F238E27FC236}">
                <a16:creationId xmlns:a16="http://schemas.microsoft.com/office/drawing/2014/main" id="{4FBF523C-B209-609F-25F0-98458146C3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0366" y="4154513"/>
            <a:ext cx="640080" cy="640080"/>
          </a:xfrm>
          <a:prstGeom prst="rect">
            <a:avLst/>
          </a:prstGeom>
        </p:spPr>
      </p:pic>
      <p:pic>
        <p:nvPicPr>
          <p:cNvPr id="25" name="Graphic 30" descr="Lightning bolt with solid fill">
            <a:extLst>
              <a:ext uri="{FF2B5EF4-FFF2-40B4-BE49-F238E27FC236}">
                <a16:creationId xmlns:a16="http://schemas.microsoft.com/office/drawing/2014/main" id="{7ED9293B-B2BD-02EE-E37E-E41A72749A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29240" y="3316215"/>
            <a:ext cx="914400" cy="914400"/>
          </a:xfrm>
          <a:prstGeom prst="rect">
            <a:avLst/>
          </a:prstGeom>
        </p:spPr>
      </p:pic>
      <p:pic>
        <p:nvPicPr>
          <p:cNvPr id="26" name="Graphic 32" descr="Filter with solid fill">
            <a:extLst>
              <a:ext uri="{FF2B5EF4-FFF2-40B4-BE49-F238E27FC236}">
                <a16:creationId xmlns:a16="http://schemas.microsoft.com/office/drawing/2014/main" id="{2B9E6366-1140-CAC3-B9B3-EDBEF290A0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82195" y="4175521"/>
            <a:ext cx="640080" cy="640080"/>
          </a:xfrm>
          <a:prstGeom prst="rect">
            <a:avLst/>
          </a:prstGeom>
        </p:spPr>
      </p:pic>
      <p:pic>
        <p:nvPicPr>
          <p:cNvPr id="27" name="Graphic 34" descr="Employee badge with solid fill">
            <a:extLst>
              <a:ext uri="{FF2B5EF4-FFF2-40B4-BE49-F238E27FC236}">
                <a16:creationId xmlns:a16="http://schemas.microsoft.com/office/drawing/2014/main" id="{CDD0DB22-9090-5E48-0964-09FCBA8AAB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28733" y="4071653"/>
            <a:ext cx="640080" cy="640080"/>
          </a:xfrm>
          <a:prstGeom prst="rect">
            <a:avLst/>
          </a:prstGeom>
        </p:spPr>
      </p:pic>
      <p:pic>
        <p:nvPicPr>
          <p:cNvPr id="28" name="Graphic 36" descr="Badge Tick1 with solid fill">
            <a:extLst>
              <a:ext uri="{FF2B5EF4-FFF2-40B4-BE49-F238E27FC236}">
                <a16:creationId xmlns:a16="http://schemas.microsoft.com/office/drawing/2014/main" id="{91885540-5ABA-A27F-EB79-57A6E6B41EE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19531" y="4143482"/>
            <a:ext cx="640080" cy="640080"/>
          </a:xfrm>
          <a:prstGeom prst="rect">
            <a:avLst/>
          </a:prstGeom>
        </p:spPr>
      </p:pic>
      <p:pic>
        <p:nvPicPr>
          <p:cNvPr id="29" name="Graphic 38" descr="Building Brick Wall with solid fill">
            <a:extLst>
              <a:ext uri="{FF2B5EF4-FFF2-40B4-BE49-F238E27FC236}">
                <a16:creationId xmlns:a16="http://schemas.microsoft.com/office/drawing/2014/main" id="{6E0831E0-1179-1DA2-D69D-972BF3CC060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57035" y="4079224"/>
            <a:ext cx="640080" cy="640080"/>
          </a:xfrm>
          <a:prstGeom prst="rect">
            <a:avLst/>
          </a:prstGeom>
        </p:spPr>
      </p:pic>
      <p:sp>
        <p:nvSpPr>
          <p:cNvPr id="30" name="TextBox 39">
            <a:extLst>
              <a:ext uri="{FF2B5EF4-FFF2-40B4-BE49-F238E27FC236}">
                <a16:creationId xmlns:a16="http://schemas.microsoft.com/office/drawing/2014/main" id="{B954ADFB-5308-791C-A54D-BA35A971178A}"/>
              </a:ext>
            </a:extLst>
          </p:cNvPr>
          <p:cNvSpPr txBox="1"/>
          <p:nvPr/>
        </p:nvSpPr>
        <p:spPr>
          <a:xfrm>
            <a:off x="9629240" y="2946883"/>
            <a:ext cx="1074924" cy="369332"/>
          </a:xfrm>
          <a:prstGeom prst="rect">
            <a:avLst/>
          </a:prstGeom>
          <a:noFill/>
        </p:spPr>
        <p:txBody>
          <a:bodyPr wrap="square">
            <a:spAutoFit/>
          </a:bodyPr>
          <a:lstStyle/>
          <a:p>
            <a:r>
              <a:rPr lang="en-GB" sz="1800">
                <a:solidFill>
                  <a:srgbClr val="FF0000"/>
                </a:solidFill>
              </a:rPr>
              <a:t>trigger</a:t>
            </a:r>
          </a:p>
        </p:txBody>
      </p:sp>
      <p:sp>
        <p:nvSpPr>
          <p:cNvPr id="31" name="Equals 41">
            <a:extLst>
              <a:ext uri="{FF2B5EF4-FFF2-40B4-BE49-F238E27FC236}">
                <a16:creationId xmlns:a16="http://schemas.microsoft.com/office/drawing/2014/main" id="{44F816BB-5F2A-6DAD-097E-3F6B54356088}"/>
              </a:ext>
            </a:extLst>
          </p:cNvPr>
          <p:cNvSpPr/>
          <p:nvPr/>
        </p:nvSpPr>
        <p:spPr>
          <a:xfrm rot="5400000">
            <a:off x="1841041" y="4089199"/>
            <a:ext cx="914400" cy="914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2" name="Equals 42">
            <a:extLst>
              <a:ext uri="{FF2B5EF4-FFF2-40B4-BE49-F238E27FC236}">
                <a16:creationId xmlns:a16="http://schemas.microsoft.com/office/drawing/2014/main" id="{835F2D03-C899-5341-EB2D-689C92D0D74C}"/>
              </a:ext>
            </a:extLst>
          </p:cNvPr>
          <p:cNvSpPr/>
          <p:nvPr/>
        </p:nvSpPr>
        <p:spPr>
          <a:xfrm rot="5400000">
            <a:off x="7251297" y="4183874"/>
            <a:ext cx="914400" cy="914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33" name="Straight Connector 43">
            <a:extLst>
              <a:ext uri="{FF2B5EF4-FFF2-40B4-BE49-F238E27FC236}">
                <a16:creationId xmlns:a16="http://schemas.microsoft.com/office/drawing/2014/main" id="{B67B55C9-8E3C-877F-58A7-FA19B990178A}"/>
              </a:ext>
            </a:extLst>
          </p:cNvPr>
          <p:cNvCxnSpPr>
            <a:cxnSpLocks/>
          </p:cNvCxnSpPr>
          <p:nvPr/>
        </p:nvCxnSpPr>
        <p:spPr>
          <a:xfrm>
            <a:off x="6331858" y="4989064"/>
            <a:ext cx="801633" cy="8877"/>
          </a:xfrm>
          <a:prstGeom prst="line">
            <a:avLst/>
          </a:prstGeom>
          <a:ln w="1016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extBox 46">
            <a:extLst>
              <a:ext uri="{FF2B5EF4-FFF2-40B4-BE49-F238E27FC236}">
                <a16:creationId xmlns:a16="http://schemas.microsoft.com/office/drawing/2014/main" id="{C3D10347-1686-EE05-48D1-EFF464A6E81A}"/>
              </a:ext>
            </a:extLst>
          </p:cNvPr>
          <p:cNvSpPr txBox="1"/>
          <p:nvPr/>
        </p:nvSpPr>
        <p:spPr>
          <a:xfrm>
            <a:off x="6280485" y="4622073"/>
            <a:ext cx="1154974" cy="370026"/>
          </a:xfrm>
          <a:prstGeom prst="rect">
            <a:avLst/>
          </a:prstGeom>
          <a:noFill/>
        </p:spPr>
        <p:txBody>
          <a:bodyPr wrap="square" rtlCol="0">
            <a:spAutoFit/>
          </a:bodyPr>
          <a:lstStyle/>
          <a:p>
            <a:r>
              <a:rPr lang="en-GB"/>
              <a:t>events</a:t>
            </a:r>
          </a:p>
        </p:txBody>
      </p:sp>
      <p:grpSp>
        <p:nvGrpSpPr>
          <p:cNvPr id="4" name="成组">
            <a:extLst>
              <a:ext uri="{FF2B5EF4-FFF2-40B4-BE49-F238E27FC236}">
                <a16:creationId xmlns:a16="http://schemas.microsoft.com/office/drawing/2014/main" id="{99C6C478-D1C5-BF0A-0752-AAC18B13A3AD}"/>
              </a:ext>
            </a:extLst>
          </p:cNvPr>
          <p:cNvGrpSpPr/>
          <p:nvPr/>
        </p:nvGrpSpPr>
        <p:grpSpPr>
          <a:xfrm>
            <a:off x="4822275" y="2883594"/>
            <a:ext cx="457201" cy="457201"/>
            <a:chOff x="0" y="0"/>
            <a:chExt cx="457200" cy="457200"/>
          </a:xfrm>
        </p:grpSpPr>
        <p:sp>
          <p:nvSpPr>
            <p:cNvPr id="37" name="任意形状 2493">
              <a:extLst>
                <a:ext uri="{FF2B5EF4-FFF2-40B4-BE49-F238E27FC236}">
                  <a16:creationId xmlns:a16="http://schemas.microsoft.com/office/drawing/2014/main" id="{8D1196C7-7A1C-C320-5383-A441EAE72F28}"/>
                </a:ext>
              </a:extLst>
            </p:cNvPr>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 name="任意形状 2494">
              <a:extLst>
                <a:ext uri="{FF2B5EF4-FFF2-40B4-BE49-F238E27FC236}">
                  <a16:creationId xmlns:a16="http://schemas.microsoft.com/office/drawing/2014/main" id="{B1145CBB-B80C-A14F-2679-A98CE71D2D0F}"/>
                </a:ext>
              </a:extLst>
            </p:cNvPr>
            <p:cNvSpPr/>
            <p:nvPr/>
          </p:nvSpPr>
          <p:spPr>
            <a:xfrm>
              <a:off x="11182" y="9526"/>
              <a:ext cx="434837" cy="413539"/>
            </a:xfrm>
            <a:custGeom>
              <a:avLst/>
              <a:gdLst/>
              <a:ahLst/>
              <a:cxnLst>
                <a:cxn ang="0">
                  <a:pos x="wd2" y="hd2"/>
                </a:cxn>
                <a:cxn ang="5400000">
                  <a:pos x="wd2" y="hd2"/>
                </a:cxn>
                <a:cxn ang="10800000">
                  <a:pos x="wd2" y="hd2"/>
                </a:cxn>
                <a:cxn ang="16200000">
                  <a:pos x="wd2" y="hd2"/>
                </a:cxn>
              </a:cxnLst>
              <a:rect l="0" t="0" r="r" b="b"/>
              <a:pathLst>
                <a:path w="21600" h="21600" extrusionOk="0">
                  <a:moveTo>
                    <a:pt x="10800" y="17672"/>
                  </a:moveTo>
                  <a:lnTo>
                    <a:pt x="4126" y="21600"/>
                  </a:lnTo>
                  <a:lnTo>
                    <a:pt x="5616" y="13711"/>
                  </a:lnTo>
                  <a:lnTo>
                    <a:pt x="0" y="8251"/>
                  </a:lnTo>
                  <a:lnTo>
                    <a:pt x="7596" y="7304"/>
                  </a:lnTo>
                  <a:lnTo>
                    <a:pt x="10800" y="0"/>
                  </a:lnTo>
                  <a:lnTo>
                    <a:pt x="14004" y="7304"/>
                  </a:lnTo>
                  <a:lnTo>
                    <a:pt x="21600" y="8251"/>
                  </a:lnTo>
                  <a:lnTo>
                    <a:pt x="15984" y="13711"/>
                  </a:lnTo>
                  <a:lnTo>
                    <a:pt x="17474" y="21600"/>
                  </a:lnTo>
                  <a:close/>
                </a:path>
              </a:pathLst>
            </a:custGeom>
            <a:solidFill>
              <a:srgbClr val="FF0000"/>
            </a:solidFill>
            <a:ln w="12700" cap="flat">
              <a:noFill/>
              <a:miter lim="400000"/>
            </a:ln>
            <a:effectLst/>
          </p:spPr>
          <p:txBody>
            <a:bodyPr wrap="square" lIns="45719" tIns="45719" rIns="45719" bIns="45719" numCol="1" anchor="ctr">
              <a:noAutofit/>
            </a:bodyPr>
            <a:lstStyle/>
            <a:p>
              <a:endParaRPr/>
            </a:p>
          </p:txBody>
        </p:sp>
      </p:grpSp>
      <p:sp>
        <p:nvSpPr>
          <p:cNvPr id="39" name="TextBox 8">
            <a:extLst>
              <a:ext uri="{FF2B5EF4-FFF2-40B4-BE49-F238E27FC236}">
                <a16:creationId xmlns:a16="http://schemas.microsoft.com/office/drawing/2014/main" id="{A77D117A-F55A-E06B-7C4F-63E87529AAF8}"/>
              </a:ext>
            </a:extLst>
          </p:cNvPr>
          <p:cNvSpPr txBox="1"/>
          <p:nvPr/>
        </p:nvSpPr>
        <p:spPr>
          <a:xfrm>
            <a:off x="22459" y="1193893"/>
            <a:ext cx="8243716" cy="369332"/>
          </a:xfrm>
          <a:prstGeom prst="rect">
            <a:avLst/>
          </a:prstGeom>
          <a:noFill/>
        </p:spPr>
        <p:txBody>
          <a:bodyPr wrap="square" rtlCol="0">
            <a:spAutoFit/>
          </a:bodyPr>
          <a:lstStyle/>
          <a:p>
            <a:r>
              <a:rPr lang="en-GB"/>
              <a:t>Kprobe(ftrace based kprobe)/kretprobe(ftrace based kretprobe)</a:t>
            </a:r>
          </a:p>
        </p:txBody>
      </p:sp>
    </p:spTree>
    <p:extLst>
      <p:ext uri="{BB962C8B-B14F-4D97-AF65-F5344CB8AC3E}">
        <p14:creationId xmlns:p14="http://schemas.microsoft.com/office/powerpoint/2010/main" val="4219824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180F2-527C-3EBE-2133-01A93EEC629A}"/>
              </a:ext>
            </a:extLst>
          </p:cNvPr>
          <p:cNvSpPr>
            <a:spLocks noGrp="1"/>
          </p:cNvSpPr>
          <p:nvPr>
            <p:ph type="title"/>
          </p:nvPr>
        </p:nvSpPr>
        <p:spPr/>
        <p:txBody>
          <a:bodyPr/>
          <a:lstStyle/>
          <a:p>
            <a:r>
              <a:rPr lang="en-US" altLang="zh-CN" dirty="0">
                <a:solidFill>
                  <a:schemeClr val="accent1"/>
                </a:solidFill>
                <a:latin typeface="+mj-lt"/>
              </a:rPr>
              <a:t>ftrace的核心设计- </a:t>
            </a:r>
            <a:r>
              <a:rPr lang="en-US" altLang="zh-CN" dirty="0">
                <a:solidFill>
                  <a:schemeClr val="accent1"/>
                </a:solidFill>
              </a:rPr>
              <a:t>event</a:t>
            </a:r>
            <a:endParaRPr kumimoji="1" lang="zh-CN" altLang="en-US"/>
          </a:p>
        </p:txBody>
      </p:sp>
      <p:sp>
        <p:nvSpPr>
          <p:cNvPr id="3" name="灯片编号占位符 2">
            <a:extLst>
              <a:ext uri="{FF2B5EF4-FFF2-40B4-BE49-F238E27FC236}">
                <a16:creationId xmlns:a16="http://schemas.microsoft.com/office/drawing/2014/main" id="{B02F37B1-F9F6-CDAE-AC88-4E324D8015D5}"/>
              </a:ext>
            </a:extLst>
          </p:cNvPr>
          <p:cNvSpPr>
            <a:spLocks noGrp="1"/>
          </p:cNvSpPr>
          <p:nvPr>
            <p:ph type="sldNum" sz="quarter" idx="4"/>
          </p:nvPr>
        </p:nvSpPr>
        <p:spPr>
          <a:xfrm>
            <a:off x="11393232" y="5819729"/>
            <a:ext cx="288888" cy="123112"/>
          </a:xfrm>
        </p:spPr>
        <p:txBody>
          <a:bodyPr/>
          <a:lstStyle/>
          <a:p>
            <a:fld id="{866D8E11-A83D-46AC-BA35-C493C365AC69}" type="slidenum">
              <a:rPr lang="en-US" smtClean="0"/>
              <a:pPr/>
              <a:t>5</a:t>
            </a:fld>
            <a:endParaRPr lang="en-US"/>
          </a:p>
        </p:txBody>
      </p:sp>
      <p:cxnSp>
        <p:nvCxnSpPr>
          <p:cNvPr id="5" name="Straight Connector 4">
            <a:extLst>
              <a:ext uri="{FF2B5EF4-FFF2-40B4-BE49-F238E27FC236}">
                <a16:creationId xmlns:a16="http://schemas.microsoft.com/office/drawing/2014/main" id="{3490582D-FB19-B27F-A8DC-24DD4CB14E11}"/>
              </a:ext>
            </a:extLst>
          </p:cNvPr>
          <p:cNvCxnSpPr/>
          <p:nvPr/>
        </p:nvCxnSpPr>
        <p:spPr>
          <a:xfrm>
            <a:off x="3296201" y="3686241"/>
            <a:ext cx="3482502" cy="0"/>
          </a:xfrm>
          <a:prstGeom prst="line">
            <a:avLst/>
          </a:prstGeom>
          <a:ln w="1016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B162DC3-C1AD-7325-3476-3109DA4C007E}"/>
              </a:ext>
            </a:extLst>
          </p:cNvPr>
          <p:cNvCxnSpPr/>
          <p:nvPr/>
        </p:nvCxnSpPr>
        <p:spPr>
          <a:xfrm>
            <a:off x="807669" y="2027288"/>
            <a:ext cx="3482502" cy="0"/>
          </a:xfrm>
          <a:prstGeom prst="line">
            <a:avLst/>
          </a:prstGeom>
          <a:ln w="1016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A742218-9F5C-A8C3-ADCF-78CC6B54F902}"/>
              </a:ext>
            </a:extLst>
          </p:cNvPr>
          <p:cNvCxnSpPr/>
          <p:nvPr/>
        </p:nvCxnSpPr>
        <p:spPr>
          <a:xfrm>
            <a:off x="6102246" y="2039780"/>
            <a:ext cx="3482502" cy="0"/>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13AEEE5-1056-2F60-B77A-2B6A3FCEC361}"/>
              </a:ext>
            </a:extLst>
          </p:cNvPr>
          <p:cNvSpPr txBox="1"/>
          <p:nvPr/>
        </p:nvSpPr>
        <p:spPr>
          <a:xfrm>
            <a:off x="6888727" y="1641087"/>
            <a:ext cx="2032755" cy="369332"/>
          </a:xfrm>
          <a:prstGeom prst="rect">
            <a:avLst/>
          </a:prstGeom>
          <a:noFill/>
        </p:spPr>
        <p:txBody>
          <a:bodyPr wrap="square" rtlCol="0">
            <a:spAutoFit/>
          </a:bodyPr>
          <a:lstStyle/>
          <a:p>
            <a:r>
              <a:rPr lang="en-GB"/>
              <a:t>tracepoint</a:t>
            </a:r>
          </a:p>
        </p:txBody>
      </p:sp>
      <p:sp>
        <p:nvSpPr>
          <p:cNvPr id="9" name="TextBox 8">
            <a:extLst>
              <a:ext uri="{FF2B5EF4-FFF2-40B4-BE49-F238E27FC236}">
                <a16:creationId xmlns:a16="http://schemas.microsoft.com/office/drawing/2014/main" id="{F6CBDD9B-5F51-A7B0-4207-336079969C08}"/>
              </a:ext>
            </a:extLst>
          </p:cNvPr>
          <p:cNvSpPr txBox="1"/>
          <p:nvPr/>
        </p:nvSpPr>
        <p:spPr>
          <a:xfrm>
            <a:off x="1283470" y="1606242"/>
            <a:ext cx="3025952" cy="369332"/>
          </a:xfrm>
          <a:prstGeom prst="rect">
            <a:avLst/>
          </a:prstGeom>
          <a:noFill/>
        </p:spPr>
        <p:txBody>
          <a:bodyPr wrap="square" rtlCol="0">
            <a:spAutoFit/>
          </a:bodyPr>
          <a:lstStyle/>
          <a:p>
            <a:r>
              <a:rPr lang="en-GB"/>
              <a:t>Kprobe/kretprobe</a:t>
            </a:r>
          </a:p>
        </p:txBody>
      </p:sp>
      <p:sp>
        <p:nvSpPr>
          <p:cNvPr id="10" name="TextBox 9">
            <a:extLst>
              <a:ext uri="{FF2B5EF4-FFF2-40B4-BE49-F238E27FC236}">
                <a16:creationId xmlns:a16="http://schemas.microsoft.com/office/drawing/2014/main" id="{0BBAD9E5-5AD6-E412-27BD-9D65EC619117}"/>
              </a:ext>
            </a:extLst>
          </p:cNvPr>
          <p:cNvSpPr txBox="1"/>
          <p:nvPr/>
        </p:nvSpPr>
        <p:spPr>
          <a:xfrm>
            <a:off x="4676598" y="3316215"/>
            <a:ext cx="1074566" cy="370026"/>
          </a:xfrm>
          <a:prstGeom prst="rect">
            <a:avLst/>
          </a:prstGeom>
          <a:noFill/>
        </p:spPr>
        <p:txBody>
          <a:bodyPr wrap="square" rtlCol="0">
            <a:spAutoFit/>
          </a:bodyPr>
          <a:lstStyle/>
          <a:p>
            <a:r>
              <a:rPr lang="en-GB"/>
              <a:t>event</a:t>
            </a:r>
          </a:p>
        </p:txBody>
      </p:sp>
      <p:cxnSp>
        <p:nvCxnSpPr>
          <p:cNvPr id="11" name="Straight Connector 10">
            <a:extLst>
              <a:ext uri="{FF2B5EF4-FFF2-40B4-BE49-F238E27FC236}">
                <a16:creationId xmlns:a16="http://schemas.microsoft.com/office/drawing/2014/main" id="{72C1DD3D-BC2A-D619-CEAC-9F3D7634CA98}"/>
              </a:ext>
            </a:extLst>
          </p:cNvPr>
          <p:cNvCxnSpPr/>
          <p:nvPr/>
        </p:nvCxnSpPr>
        <p:spPr>
          <a:xfrm>
            <a:off x="878493" y="5475086"/>
            <a:ext cx="3482502" cy="0"/>
          </a:xfrm>
          <a:prstGeom prst="line">
            <a:avLst/>
          </a:prstGeom>
          <a:ln w="1016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C5E265-B95F-7427-5206-9D53EC5BD0E6}"/>
              </a:ext>
            </a:extLst>
          </p:cNvPr>
          <p:cNvCxnSpPr/>
          <p:nvPr/>
        </p:nvCxnSpPr>
        <p:spPr>
          <a:xfrm>
            <a:off x="878493" y="5678955"/>
            <a:ext cx="3482502" cy="0"/>
          </a:xfrm>
          <a:prstGeom prst="line">
            <a:avLst/>
          </a:prstGeom>
          <a:ln w="1016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304826D-AE7B-1127-BC38-ED9549E4FF57}"/>
              </a:ext>
            </a:extLst>
          </p:cNvPr>
          <p:cNvCxnSpPr/>
          <p:nvPr/>
        </p:nvCxnSpPr>
        <p:spPr>
          <a:xfrm>
            <a:off x="6055962" y="5477683"/>
            <a:ext cx="3482502" cy="0"/>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0494B85-A98B-82AF-A672-3E2D5542490E}"/>
              </a:ext>
            </a:extLst>
          </p:cNvPr>
          <p:cNvCxnSpPr/>
          <p:nvPr/>
        </p:nvCxnSpPr>
        <p:spPr>
          <a:xfrm>
            <a:off x="6055962" y="5705848"/>
            <a:ext cx="3482502" cy="0"/>
          </a:xfrm>
          <a:prstGeom prst="line">
            <a:avLst/>
          </a:prstGeom>
          <a:ln w="101600">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0D170BF-DF99-F32E-1759-6177ACE23806}"/>
              </a:ext>
            </a:extLst>
          </p:cNvPr>
          <p:cNvSpPr txBox="1"/>
          <p:nvPr/>
        </p:nvSpPr>
        <p:spPr>
          <a:xfrm>
            <a:off x="7086600" y="5029200"/>
            <a:ext cx="2042107" cy="369332"/>
          </a:xfrm>
          <a:prstGeom prst="rect">
            <a:avLst/>
          </a:prstGeom>
          <a:noFill/>
        </p:spPr>
        <p:txBody>
          <a:bodyPr wrap="square" rtlCol="0">
            <a:spAutoFit/>
          </a:bodyPr>
          <a:lstStyle/>
          <a:p>
            <a:r>
              <a:rPr lang="en-GB"/>
              <a:t>trace event</a:t>
            </a:r>
          </a:p>
        </p:txBody>
      </p:sp>
      <p:sp>
        <p:nvSpPr>
          <p:cNvPr id="16" name="TextBox 15">
            <a:extLst>
              <a:ext uri="{FF2B5EF4-FFF2-40B4-BE49-F238E27FC236}">
                <a16:creationId xmlns:a16="http://schemas.microsoft.com/office/drawing/2014/main" id="{CD8A4FF9-D3F5-54A0-5F7D-89AC584B041F}"/>
              </a:ext>
            </a:extLst>
          </p:cNvPr>
          <p:cNvSpPr txBox="1"/>
          <p:nvPr/>
        </p:nvSpPr>
        <p:spPr>
          <a:xfrm>
            <a:off x="895711" y="5019621"/>
            <a:ext cx="3636253" cy="369332"/>
          </a:xfrm>
          <a:prstGeom prst="rect">
            <a:avLst/>
          </a:prstGeom>
          <a:noFill/>
        </p:spPr>
        <p:txBody>
          <a:bodyPr wrap="square" rtlCol="0">
            <a:spAutoFit/>
          </a:bodyPr>
          <a:lstStyle/>
          <a:p>
            <a:r>
              <a:rPr lang="en-GB"/>
              <a:t>kprobe event/kretprobe event</a:t>
            </a:r>
          </a:p>
        </p:txBody>
      </p:sp>
      <p:sp>
        <p:nvSpPr>
          <p:cNvPr id="17" name="Plus Sign 16">
            <a:extLst>
              <a:ext uri="{FF2B5EF4-FFF2-40B4-BE49-F238E27FC236}">
                <a16:creationId xmlns:a16="http://schemas.microsoft.com/office/drawing/2014/main" id="{4DB41356-61B2-914D-10FB-E57914D1AC2B}"/>
              </a:ext>
            </a:extLst>
          </p:cNvPr>
          <p:cNvSpPr/>
          <p:nvPr/>
        </p:nvSpPr>
        <p:spPr>
          <a:xfrm>
            <a:off x="3106382" y="2354944"/>
            <a:ext cx="914400" cy="9144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Plus Sign 17">
            <a:extLst>
              <a:ext uri="{FF2B5EF4-FFF2-40B4-BE49-F238E27FC236}">
                <a16:creationId xmlns:a16="http://schemas.microsoft.com/office/drawing/2014/main" id="{B91DD425-5E6E-283F-1747-8C989145B4F9}"/>
              </a:ext>
            </a:extLst>
          </p:cNvPr>
          <p:cNvSpPr/>
          <p:nvPr/>
        </p:nvSpPr>
        <p:spPr>
          <a:xfrm>
            <a:off x="6102246" y="2437930"/>
            <a:ext cx="914400" cy="9144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C1C2AEA6-E7AA-C863-61DE-4638B2C87A94}"/>
              </a:ext>
            </a:extLst>
          </p:cNvPr>
          <p:cNvSpPr txBox="1"/>
          <p:nvPr/>
        </p:nvSpPr>
        <p:spPr>
          <a:xfrm>
            <a:off x="6985656" y="2072333"/>
            <a:ext cx="2169177" cy="584775"/>
          </a:xfrm>
          <a:prstGeom prst="rect">
            <a:avLst/>
          </a:prstGeom>
          <a:noFill/>
        </p:spPr>
        <p:txBody>
          <a:bodyPr wrap="square" rtlCol="0">
            <a:spAutoFit/>
          </a:bodyPr>
          <a:lstStyle/>
          <a:p>
            <a:r>
              <a:rPr lang="zh-CN" altLang="en-US"/>
              <a:t>静态钩子函数</a:t>
            </a:r>
            <a:endParaRPr lang="en-GB" altLang="zh-CN"/>
          </a:p>
          <a:p>
            <a:r>
              <a:rPr lang="zh-CN" altLang="en-US" sz="1400">
                <a:solidFill>
                  <a:srgbClr val="0070C0"/>
                </a:solidFill>
              </a:rPr>
              <a:t>输出特定信息</a:t>
            </a:r>
            <a:endParaRPr lang="en-GB" sz="1400">
              <a:solidFill>
                <a:srgbClr val="0070C0"/>
              </a:solidFill>
            </a:endParaRPr>
          </a:p>
        </p:txBody>
      </p:sp>
      <p:sp>
        <p:nvSpPr>
          <p:cNvPr id="20" name="TextBox 19">
            <a:extLst>
              <a:ext uri="{FF2B5EF4-FFF2-40B4-BE49-F238E27FC236}">
                <a16:creationId xmlns:a16="http://schemas.microsoft.com/office/drawing/2014/main" id="{3F5C3B38-6A3D-987C-CDE3-68E9B83E6003}"/>
              </a:ext>
            </a:extLst>
          </p:cNvPr>
          <p:cNvSpPr txBox="1"/>
          <p:nvPr/>
        </p:nvSpPr>
        <p:spPr>
          <a:xfrm>
            <a:off x="1467487" y="2029106"/>
            <a:ext cx="2693262" cy="800219"/>
          </a:xfrm>
          <a:prstGeom prst="rect">
            <a:avLst/>
          </a:prstGeom>
          <a:noFill/>
        </p:spPr>
        <p:txBody>
          <a:bodyPr wrap="square" rtlCol="0">
            <a:spAutoFit/>
          </a:bodyPr>
          <a:lstStyle/>
          <a:p>
            <a:r>
              <a:rPr lang="zh-CN" altLang="en-US"/>
              <a:t>动态钩子函数</a:t>
            </a:r>
            <a:endParaRPr lang="en-GB" altLang="zh-CN"/>
          </a:p>
          <a:p>
            <a:r>
              <a:rPr lang="zh-CN" altLang="en-US" sz="1400">
                <a:solidFill>
                  <a:srgbClr val="0070C0"/>
                </a:solidFill>
              </a:rPr>
              <a:t>函数参数</a:t>
            </a:r>
          </a:p>
          <a:p>
            <a:r>
              <a:rPr lang="zh-CN" altLang="en-US" sz="1400">
                <a:solidFill>
                  <a:srgbClr val="0070C0"/>
                </a:solidFill>
              </a:rPr>
              <a:t>函数返回值</a:t>
            </a:r>
            <a:endParaRPr lang="en-GB" sz="1400">
              <a:solidFill>
                <a:srgbClr val="0070C0"/>
              </a:solidFill>
            </a:endParaRPr>
          </a:p>
        </p:txBody>
      </p:sp>
      <p:sp>
        <p:nvSpPr>
          <p:cNvPr id="21" name="TextBox 21">
            <a:extLst>
              <a:ext uri="{FF2B5EF4-FFF2-40B4-BE49-F238E27FC236}">
                <a16:creationId xmlns:a16="http://schemas.microsoft.com/office/drawing/2014/main" id="{3556A1B4-5F2E-A88C-B421-002B49BDB4DF}"/>
              </a:ext>
            </a:extLst>
          </p:cNvPr>
          <p:cNvSpPr txBox="1"/>
          <p:nvPr/>
        </p:nvSpPr>
        <p:spPr>
          <a:xfrm>
            <a:off x="3254958" y="3785181"/>
            <a:ext cx="4650147" cy="369332"/>
          </a:xfrm>
          <a:prstGeom prst="rect">
            <a:avLst/>
          </a:prstGeom>
          <a:noFill/>
        </p:spPr>
        <p:txBody>
          <a:bodyPr wrap="square">
            <a:spAutoFit/>
          </a:bodyPr>
          <a:lstStyle/>
          <a:p>
            <a:r>
              <a:rPr lang="en-GB" sz="1800">
                <a:solidFill>
                  <a:schemeClr val="accent1"/>
                </a:solidFill>
              </a:rPr>
              <a:t>enable filter  format   id       </a:t>
            </a:r>
            <a:r>
              <a:rPr lang="en-GB" sz="1800">
                <a:solidFill>
                  <a:srgbClr val="FF0000"/>
                </a:solidFill>
              </a:rPr>
              <a:t>trigger</a:t>
            </a:r>
          </a:p>
        </p:txBody>
      </p:sp>
      <p:cxnSp>
        <p:nvCxnSpPr>
          <p:cNvPr id="22" name="Straight Connector 22">
            <a:extLst>
              <a:ext uri="{FF2B5EF4-FFF2-40B4-BE49-F238E27FC236}">
                <a16:creationId xmlns:a16="http://schemas.microsoft.com/office/drawing/2014/main" id="{C513AEAA-29F9-64E1-7A2B-65E52F51997D}"/>
              </a:ext>
            </a:extLst>
          </p:cNvPr>
          <p:cNvCxnSpPr>
            <a:cxnSpLocks/>
          </p:cNvCxnSpPr>
          <p:nvPr/>
        </p:nvCxnSpPr>
        <p:spPr>
          <a:xfrm>
            <a:off x="9584748" y="3445165"/>
            <a:ext cx="2117354" cy="0"/>
          </a:xfrm>
          <a:prstGeom prst="line">
            <a:avLst/>
          </a:prstGeom>
          <a:ln w="1016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Box 25">
            <a:extLst>
              <a:ext uri="{FF2B5EF4-FFF2-40B4-BE49-F238E27FC236}">
                <a16:creationId xmlns:a16="http://schemas.microsoft.com/office/drawing/2014/main" id="{AF2703A1-7CDB-4611-947B-1BB93571C9BD}"/>
              </a:ext>
            </a:extLst>
          </p:cNvPr>
          <p:cNvSpPr txBox="1"/>
          <p:nvPr/>
        </p:nvSpPr>
        <p:spPr>
          <a:xfrm>
            <a:off x="10207669" y="3053279"/>
            <a:ext cx="1205880" cy="370026"/>
          </a:xfrm>
          <a:prstGeom prst="rect">
            <a:avLst/>
          </a:prstGeom>
          <a:noFill/>
        </p:spPr>
        <p:txBody>
          <a:bodyPr wrap="square" rtlCol="0">
            <a:spAutoFit/>
          </a:bodyPr>
          <a:lstStyle/>
          <a:p>
            <a:r>
              <a:rPr lang="en-GB"/>
              <a:t>events</a:t>
            </a:r>
          </a:p>
        </p:txBody>
      </p:sp>
      <p:pic>
        <p:nvPicPr>
          <p:cNvPr id="24" name="Graphic 29" descr="Lightning bolt with solid fill">
            <a:extLst>
              <a:ext uri="{FF2B5EF4-FFF2-40B4-BE49-F238E27FC236}">
                <a16:creationId xmlns:a16="http://schemas.microsoft.com/office/drawing/2014/main" id="{4FBF523C-B209-609F-25F0-98458146C3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0366" y="4154513"/>
            <a:ext cx="640080" cy="640080"/>
          </a:xfrm>
          <a:prstGeom prst="rect">
            <a:avLst/>
          </a:prstGeom>
        </p:spPr>
      </p:pic>
      <p:pic>
        <p:nvPicPr>
          <p:cNvPr id="25" name="Graphic 30" descr="Lightning bolt with solid fill">
            <a:extLst>
              <a:ext uri="{FF2B5EF4-FFF2-40B4-BE49-F238E27FC236}">
                <a16:creationId xmlns:a16="http://schemas.microsoft.com/office/drawing/2014/main" id="{7ED9293B-B2BD-02EE-E37E-E41A72749A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53494" y="2273108"/>
            <a:ext cx="914400" cy="914400"/>
          </a:xfrm>
          <a:prstGeom prst="rect">
            <a:avLst/>
          </a:prstGeom>
        </p:spPr>
      </p:pic>
      <p:pic>
        <p:nvPicPr>
          <p:cNvPr id="26" name="Graphic 32" descr="Filter with solid fill">
            <a:extLst>
              <a:ext uri="{FF2B5EF4-FFF2-40B4-BE49-F238E27FC236}">
                <a16:creationId xmlns:a16="http://schemas.microsoft.com/office/drawing/2014/main" id="{2B9E6366-1140-CAC3-B9B3-EDBEF290A0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82195" y="4175521"/>
            <a:ext cx="640080" cy="640080"/>
          </a:xfrm>
          <a:prstGeom prst="rect">
            <a:avLst/>
          </a:prstGeom>
        </p:spPr>
      </p:pic>
      <p:pic>
        <p:nvPicPr>
          <p:cNvPr id="27" name="Graphic 34" descr="Employee badge with solid fill">
            <a:extLst>
              <a:ext uri="{FF2B5EF4-FFF2-40B4-BE49-F238E27FC236}">
                <a16:creationId xmlns:a16="http://schemas.microsoft.com/office/drawing/2014/main" id="{CDD0DB22-9090-5E48-0964-09FCBA8AAB2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28733" y="4071653"/>
            <a:ext cx="640080" cy="640080"/>
          </a:xfrm>
          <a:prstGeom prst="rect">
            <a:avLst/>
          </a:prstGeom>
        </p:spPr>
      </p:pic>
      <p:pic>
        <p:nvPicPr>
          <p:cNvPr id="28" name="Graphic 36" descr="Badge Tick1 with solid fill">
            <a:extLst>
              <a:ext uri="{FF2B5EF4-FFF2-40B4-BE49-F238E27FC236}">
                <a16:creationId xmlns:a16="http://schemas.microsoft.com/office/drawing/2014/main" id="{91885540-5ABA-A27F-EB79-57A6E6B41E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19531" y="4143482"/>
            <a:ext cx="640080" cy="640080"/>
          </a:xfrm>
          <a:prstGeom prst="rect">
            <a:avLst/>
          </a:prstGeom>
        </p:spPr>
      </p:pic>
      <p:pic>
        <p:nvPicPr>
          <p:cNvPr id="29" name="Graphic 38" descr="Building Brick Wall with solid fill">
            <a:extLst>
              <a:ext uri="{FF2B5EF4-FFF2-40B4-BE49-F238E27FC236}">
                <a16:creationId xmlns:a16="http://schemas.microsoft.com/office/drawing/2014/main" id="{6E0831E0-1179-1DA2-D69D-972BF3CC060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57035" y="4079224"/>
            <a:ext cx="640080" cy="640080"/>
          </a:xfrm>
          <a:prstGeom prst="rect">
            <a:avLst/>
          </a:prstGeom>
        </p:spPr>
      </p:pic>
      <p:sp>
        <p:nvSpPr>
          <p:cNvPr id="30" name="TextBox 39">
            <a:extLst>
              <a:ext uri="{FF2B5EF4-FFF2-40B4-BE49-F238E27FC236}">
                <a16:creationId xmlns:a16="http://schemas.microsoft.com/office/drawing/2014/main" id="{B954ADFB-5308-791C-A54D-BA35A971178A}"/>
              </a:ext>
            </a:extLst>
          </p:cNvPr>
          <p:cNvSpPr txBox="1"/>
          <p:nvPr/>
        </p:nvSpPr>
        <p:spPr>
          <a:xfrm>
            <a:off x="10213719" y="1898815"/>
            <a:ext cx="1074924" cy="369332"/>
          </a:xfrm>
          <a:prstGeom prst="rect">
            <a:avLst/>
          </a:prstGeom>
          <a:noFill/>
        </p:spPr>
        <p:txBody>
          <a:bodyPr wrap="square">
            <a:spAutoFit/>
          </a:bodyPr>
          <a:lstStyle/>
          <a:p>
            <a:r>
              <a:rPr lang="en-GB" sz="1800">
                <a:solidFill>
                  <a:srgbClr val="FF0000"/>
                </a:solidFill>
              </a:rPr>
              <a:t>trigger</a:t>
            </a:r>
          </a:p>
        </p:txBody>
      </p:sp>
      <p:sp>
        <p:nvSpPr>
          <p:cNvPr id="31" name="Equals 41">
            <a:extLst>
              <a:ext uri="{FF2B5EF4-FFF2-40B4-BE49-F238E27FC236}">
                <a16:creationId xmlns:a16="http://schemas.microsoft.com/office/drawing/2014/main" id="{44F816BB-5F2A-6DAD-097E-3F6B54356088}"/>
              </a:ext>
            </a:extLst>
          </p:cNvPr>
          <p:cNvSpPr/>
          <p:nvPr/>
        </p:nvSpPr>
        <p:spPr>
          <a:xfrm rot="5400000">
            <a:off x="1841041" y="4089199"/>
            <a:ext cx="914400" cy="914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2" name="Equals 42">
            <a:extLst>
              <a:ext uri="{FF2B5EF4-FFF2-40B4-BE49-F238E27FC236}">
                <a16:creationId xmlns:a16="http://schemas.microsoft.com/office/drawing/2014/main" id="{835F2D03-C899-5341-EB2D-689C92D0D74C}"/>
              </a:ext>
            </a:extLst>
          </p:cNvPr>
          <p:cNvSpPr/>
          <p:nvPr/>
        </p:nvSpPr>
        <p:spPr>
          <a:xfrm rot="5400000">
            <a:off x="7251297" y="4183874"/>
            <a:ext cx="914400" cy="914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33" name="Straight Connector 43">
            <a:extLst>
              <a:ext uri="{FF2B5EF4-FFF2-40B4-BE49-F238E27FC236}">
                <a16:creationId xmlns:a16="http://schemas.microsoft.com/office/drawing/2014/main" id="{B67B55C9-8E3C-877F-58A7-FA19B990178A}"/>
              </a:ext>
            </a:extLst>
          </p:cNvPr>
          <p:cNvCxnSpPr>
            <a:cxnSpLocks/>
          </p:cNvCxnSpPr>
          <p:nvPr/>
        </p:nvCxnSpPr>
        <p:spPr>
          <a:xfrm>
            <a:off x="6331858" y="4989064"/>
            <a:ext cx="801633" cy="8877"/>
          </a:xfrm>
          <a:prstGeom prst="line">
            <a:avLst/>
          </a:prstGeom>
          <a:ln w="1016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extBox 46">
            <a:extLst>
              <a:ext uri="{FF2B5EF4-FFF2-40B4-BE49-F238E27FC236}">
                <a16:creationId xmlns:a16="http://schemas.microsoft.com/office/drawing/2014/main" id="{C3D10347-1686-EE05-48D1-EFF464A6E81A}"/>
              </a:ext>
            </a:extLst>
          </p:cNvPr>
          <p:cNvSpPr txBox="1"/>
          <p:nvPr/>
        </p:nvSpPr>
        <p:spPr>
          <a:xfrm>
            <a:off x="6280485" y="4622073"/>
            <a:ext cx="1154974" cy="370026"/>
          </a:xfrm>
          <a:prstGeom prst="rect">
            <a:avLst/>
          </a:prstGeom>
          <a:noFill/>
        </p:spPr>
        <p:txBody>
          <a:bodyPr wrap="square" rtlCol="0">
            <a:spAutoFit/>
          </a:bodyPr>
          <a:lstStyle/>
          <a:p>
            <a:r>
              <a:rPr lang="en-GB"/>
              <a:t>events</a:t>
            </a:r>
          </a:p>
        </p:txBody>
      </p:sp>
      <p:grpSp>
        <p:nvGrpSpPr>
          <p:cNvPr id="4" name="成组">
            <a:extLst>
              <a:ext uri="{FF2B5EF4-FFF2-40B4-BE49-F238E27FC236}">
                <a16:creationId xmlns:a16="http://schemas.microsoft.com/office/drawing/2014/main" id="{99C6C478-D1C5-BF0A-0752-AAC18B13A3AD}"/>
              </a:ext>
            </a:extLst>
          </p:cNvPr>
          <p:cNvGrpSpPr/>
          <p:nvPr/>
        </p:nvGrpSpPr>
        <p:grpSpPr>
          <a:xfrm>
            <a:off x="4822275" y="2883594"/>
            <a:ext cx="457201" cy="457201"/>
            <a:chOff x="0" y="0"/>
            <a:chExt cx="457200" cy="457200"/>
          </a:xfrm>
        </p:grpSpPr>
        <p:sp>
          <p:nvSpPr>
            <p:cNvPr id="37" name="任意形状 2493">
              <a:extLst>
                <a:ext uri="{FF2B5EF4-FFF2-40B4-BE49-F238E27FC236}">
                  <a16:creationId xmlns:a16="http://schemas.microsoft.com/office/drawing/2014/main" id="{8D1196C7-7A1C-C320-5383-A441EAE72F28}"/>
                </a:ext>
              </a:extLst>
            </p:cNvPr>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 name="任意形状 2494">
              <a:extLst>
                <a:ext uri="{FF2B5EF4-FFF2-40B4-BE49-F238E27FC236}">
                  <a16:creationId xmlns:a16="http://schemas.microsoft.com/office/drawing/2014/main" id="{B1145CBB-B80C-A14F-2679-A98CE71D2D0F}"/>
                </a:ext>
              </a:extLst>
            </p:cNvPr>
            <p:cNvSpPr/>
            <p:nvPr/>
          </p:nvSpPr>
          <p:spPr>
            <a:xfrm>
              <a:off x="11182" y="9526"/>
              <a:ext cx="434837" cy="413539"/>
            </a:xfrm>
            <a:custGeom>
              <a:avLst/>
              <a:gdLst/>
              <a:ahLst/>
              <a:cxnLst>
                <a:cxn ang="0">
                  <a:pos x="wd2" y="hd2"/>
                </a:cxn>
                <a:cxn ang="5400000">
                  <a:pos x="wd2" y="hd2"/>
                </a:cxn>
                <a:cxn ang="10800000">
                  <a:pos x="wd2" y="hd2"/>
                </a:cxn>
                <a:cxn ang="16200000">
                  <a:pos x="wd2" y="hd2"/>
                </a:cxn>
              </a:cxnLst>
              <a:rect l="0" t="0" r="r" b="b"/>
              <a:pathLst>
                <a:path w="21600" h="21600" extrusionOk="0">
                  <a:moveTo>
                    <a:pt x="10800" y="17672"/>
                  </a:moveTo>
                  <a:lnTo>
                    <a:pt x="4126" y="21600"/>
                  </a:lnTo>
                  <a:lnTo>
                    <a:pt x="5616" y="13711"/>
                  </a:lnTo>
                  <a:lnTo>
                    <a:pt x="0" y="8251"/>
                  </a:lnTo>
                  <a:lnTo>
                    <a:pt x="7596" y="7304"/>
                  </a:lnTo>
                  <a:lnTo>
                    <a:pt x="10800" y="0"/>
                  </a:lnTo>
                  <a:lnTo>
                    <a:pt x="14004" y="7304"/>
                  </a:lnTo>
                  <a:lnTo>
                    <a:pt x="21600" y="8251"/>
                  </a:lnTo>
                  <a:lnTo>
                    <a:pt x="15984" y="13711"/>
                  </a:lnTo>
                  <a:lnTo>
                    <a:pt x="17474" y="21600"/>
                  </a:lnTo>
                  <a:close/>
                </a:path>
              </a:pathLst>
            </a:custGeom>
            <a:solidFill>
              <a:srgbClr val="FF0000"/>
            </a:solidFill>
            <a:ln w="12700" cap="flat">
              <a:noFill/>
              <a:miter lim="400000"/>
            </a:ln>
            <a:effectLst/>
          </p:spPr>
          <p:txBody>
            <a:bodyPr wrap="square" lIns="45719" tIns="45719" rIns="45719" bIns="45719" numCol="1" anchor="ctr">
              <a:noAutofit/>
            </a:bodyPr>
            <a:lstStyle/>
            <a:p>
              <a:endParaRPr/>
            </a:p>
          </p:txBody>
        </p:sp>
      </p:grpSp>
      <p:sp>
        <p:nvSpPr>
          <p:cNvPr id="35" name="TextBox 37">
            <a:extLst>
              <a:ext uri="{FF2B5EF4-FFF2-40B4-BE49-F238E27FC236}">
                <a16:creationId xmlns:a16="http://schemas.microsoft.com/office/drawing/2014/main" id="{653AC215-D259-5FE7-00F2-AAD1BAF75F3C}"/>
              </a:ext>
            </a:extLst>
          </p:cNvPr>
          <p:cNvSpPr txBox="1"/>
          <p:nvPr/>
        </p:nvSpPr>
        <p:spPr>
          <a:xfrm>
            <a:off x="302998" y="3134696"/>
            <a:ext cx="1184837" cy="369332"/>
          </a:xfrm>
          <a:prstGeom prst="rect">
            <a:avLst/>
          </a:prstGeom>
          <a:noFill/>
        </p:spPr>
        <p:txBody>
          <a:bodyPr wrap="square" rtlCol="0">
            <a:spAutoFit/>
          </a:bodyPr>
          <a:lstStyle/>
          <a:p>
            <a:r>
              <a:rPr lang="en-GB"/>
              <a:t>eprobe</a:t>
            </a:r>
          </a:p>
        </p:txBody>
      </p:sp>
      <p:sp>
        <p:nvSpPr>
          <p:cNvPr id="36" name="TextBox 44">
            <a:extLst>
              <a:ext uri="{FF2B5EF4-FFF2-40B4-BE49-F238E27FC236}">
                <a16:creationId xmlns:a16="http://schemas.microsoft.com/office/drawing/2014/main" id="{DAA11FAC-BAC2-51A8-3E4D-004802E024AD}"/>
              </a:ext>
            </a:extLst>
          </p:cNvPr>
          <p:cNvSpPr txBox="1"/>
          <p:nvPr/>
        </p:nvSpPr>
        <p:spPr>
          <a:xfrm>
            <a:off x="350842" y="3736941"/>
            <a:ext cx="913654" cy="369332"/>
          </a:xfrm>
          <a:prstGeom prst="rect">
            <a:avLst/>
          </a:prstGeom>
          <a:noFill/>
        </p:spPr>
        <p:txBody>
          <a:bodyPr wrap="square" rtlCol="0">
            <a:spAutoFit/>
          </a:bodyPr>
          <a:lstStyle/>
          <a:p>
            <a:r>
              <a:rPr lang="en-GB"/>
              <a:t>user</a:t>
            </a:r>
          </a:p>
        </p:txBody>
      </p:sp>
      <p:pic>
        <p:nvPicPr>
          <p:cNvPr id="40" name="Graphic 3" descr="Comment Add with solid fill">
            <a:extLst>
              <a:ext uri="{FF2B5EF4-FFF2-40B4-BE49-F238E27FC236}">
                <a16:creationId xmlns:a16="http://schemas.microsoft.com/office/drawing/2014/main" id="{20D95C36-8240-9040-0EDA-1D8B5A1CD06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23782" y="2262308"/>
            <a:ext cx="468000" cy="468000"/>
          </a:xfrm>
          <a:prstGeom prst="rect">
            <a:avLst/>
          </a:prstGeom>
        </p:spPr>
      </p:pic>
      <p:pic>
        <p:nvPicPr>
          <p:cNvPr id="41" name="Graphic 49" descr="Comment Add with solid fill">
            <a:extLst>
              <a:ext uri="{FF2B5EF4-FFF2-40B4-BE49-F238E27FC236}">
                <a16:creationId xmlns:a16="http://schemas.microsoft.com/office/drawing/2014/main" id="{0514C1C6-7073-9F6C-D967-28FA90BA641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93616" y="2846764"/>
            <a:ext cx="468000" cy="468000"/>
          </a:xfrm>
          <a:prstGeom prst="rect">
            <a:avLst/>
          </a:prstGeom>
        </p:spPr>
      </p:pic>
      <p:pic>
        <p:nvPicPr>
          <p:cNvPr id="42" name="Graphic 50" descr="Comment Add with solid fill">
            <a:extLst>
              <a:ext uri="{FF2B5EF4-FFF2-40B4-BE49-F238E27FC236}">
                <a16:creationId xmlns:a16="http://schemas.microsoft.com/office/drawing/2014/main" id="{D35649BA-2547-494E-BED2-DEEB01CA004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84317" y="3403769"/>
            <a:ext cx="468000" cy="468000"/>
          </a:xfrm>
          <a:prstGeom prst="rect">
            <a:avLst/>
          </a:prstGeom>
        </p:spPr>
      </p:pic>
      <p:pic>
        <p:nvPicPr>
          <p:cNvPr id="43" name="Graphic 59" descr="Comment Add with solid fill">
            <a:extLst>
              <a:ext uri="{FF2B5EF4-FFF2-40B4-BE49-F238E27FC236}">
                <a16:creationId xmlns:a16="http://schemas.microsoft.com/office/drawing/2014/main" id="{D0FDD270-5A81-617D-92D3-B8ED649733C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02999" y="4072179"/>
            <a:ext cx="468000" cy="468000"/>
          </a:xfrm>
          <a:prstGeom prst="rect">
            <a:avLst/>
          </a:prstGeom>
        </p:spPr>
      </p:pic>
      <p:sp>
        <p:nvSpPr>
          <p:cNvPr id="44" name="TextBox 37">
            <a:extLst>
              <a:ext uri="{FF2B5EF4-FFF2-40B4-BE49-F238E27FC236}">
                <a16:creationId xmlns:a16="http://schemas.microsoft.com/office/drawing/2014/main" id="{B6369B55-37FE-561F-15E4-CC4C1E2A2931}"/>
              </a:ext>
            </a:extLst>
          </p:cNvPr>
          <p:cNvSpPr txBox="1"/>
          <p:nvPr/>
        </p:nvSpPr>
        <p:spPr>
          <a:xfrm>
            <a:off x="314355" y="2577249"/>
            <a:ext cx="1184837" cy="369332"/>
          </a:xfrm>
          <a:prstGeom prst="rect">
            <a:avLst/>
          </a:prstGeom>
          <a:noFill/>
        </p:spPr>
        <p:txBody>
          <a:bodyPr wrap="square" rtlCol="0">
            <a:spAutoFit/>
          </a:bodyPr>
          <a:lstStyle/>
          <a:p>
            <a:r>
              <a:rPr lang="en-GB"/>
              <a:t>uprobe</a:t>
            </a:r>
          </a:p>
        </p:txBody>
      </p:sp>
      <p:sp>
        <p:nvSpPr>
          <p:cNvPr id="45" name="TextBox 44">
            <a:extLst>
              <a:ext uri="{FF2B5EF4-FFF2-40B4-BE49-F238E27FC236}">
                <a16:creationId xmlns:a16="http://schemas.microsoft.com/office/drawing/2014/main" id="{7A2EC6F1-9DD1-3F23-EC28-A03B7F7FE114}"/>
              </a:ext>
            </a:extLst>
          </p:cNvPr>
          <p:cNvSpPr txBox="1"/>
          <p:nvPr/>
        </p:nvSpPr>
        <p:spPr>
          <a:xfrm>
            <a:off x="411657" y="4438341"/>
            <a:ext cx="913654" cy="369332"/>
          </a:xfrm>
          <a:prstGeom prst="rect">
            <a:avLst/>
          </a:prstGeom>
          <a:noFill/>
        </p:spPr>
        <p:txBody>
          <a:bodyPr wrap="square" rtlCol="0">
            <a:spAutoFit/>
          </a:bodyPr>
          <a:lstStyle/>
          <a:p>
            <a:r>
              <a:rPr lang="en-GB"/>
              <a:t>X</a:t>
            </a:r>
          </a:p>
        </p:txBody>
      </p:sp>
      <p:pic>
        <p:nvPicPr>
          <p:cNvPr id="47" name="Graphic 53" descr="Comment Add with solid fill">
            <a:extLst>
              <a:ext uri="{FF2B5EF4-FFF2-40B4-BE49-F238E27FC236}">
                <a16:creationId xmlns:a16="http://schemas.microsoft.com/office/drawing/2014/main" id="{E65BE7F9-0E0E-D62C-C425-EE5B689B9F6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36528" y="5711326"/>
            <a:ext cx="468000" cy="468000"/>
          </a:xfrm>
          <a:prstGeom prst="rect">
            <a:avLst/>
          </a:prstGeom>
        </p:spPr>
      </p:pic>
      <p:sp>
        <p:nvSpPr>
          <p:cNvPr id="48" name="TextBox 54">
            <a:extLst>
              <a:ext uri="{FF2B5EF4-FFF2-40B4-BE49-F238E27FC236}">
                <a16:creationId xmlns:a16="http://schemas.microsoft.com/office/drawing/2014/main" id="{5EBE124E-D989-7F0D-50BF-FF8C257A06DD}"/>
              </a:ext>
            </a:extLst>
          </p:cNvPr>
          <p:cNvSpPr txBox="1"/>
          <p:nvPr/>
        </p:nvSpPr>
        <p:spPr>
          <a:xfrm>
            <a:off x="226707" y="6015489"/>
            <a:ext cx="1484069" cy="307777"/>
          </a:xfrm>
          <a:prstGeom prst="rect">
            <a:avLst/>
          </a:prstGeom>
          <a:noFill/>
        </p:spPr>
        <p:txBody>
          <a:bodyPr wrap="square" rtlCol="0">
            <a:spAutoFit/>
          </a:bodyPr>
          <a:lstStyle/>
          <a:p>
            <a:r>
              <a:rPr lang="en-GB" sz="1400"/>
              <a:t>uprobe event</a:t>
            </a:r>
          </a:p>
        </p:txBody>
      </p:sp>
      <p:pic>
        <p:nvPicPr>
          <p:cNvPr id="49" name="Graphic 55" descr="Comment Add with solid fill">
            <a:extLst>
              <a:ext uri="{FF2B5EF4-FFF2-40B4-BE49-F238E27FC236}">
                <a16:creationId xmlns:a16="http://schemas.microsoft.com/office/drawing/2014/main" id="{3E051C6E-DA52-689F-94C5-440012B6AAF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992546" y="5705848"/>
            <a:ext cx="468000" cy="468000"/>
          </a:xfrm>
          <a:prstGeom prst="rect">
            <a:avLst/>
          </a:prstGeom>
        </p:spPr>
      </p:pic>
      <p:sp>
        <p:nvSpPr>
          <p:cNvPr id="50" name="TextBox 56">
            <a:extLst>
              <a:ext uri="{FF2B5EF4-FFF2-40B4-BE49-F238E27FC236}">
                <a16:creationId xmlns:a16="http://schemas.microsoft.com/office/drawing/2014/main" id="{08D88A1A-AC76-DC7B-EFB1-B06FD829DD22}"/>
              </a:ext>
            </a:extLst>
          </p:cNvPr>
          <p:cNvSpPr txBox="1"/>
          <p:nvPr/>
        </p:nvSpPr>
        <p:spPr>
          <a:xfrm>
            <a:off x="1577709" y="6017187"/>
            <a:ext cx="1484069" cy="307777"/>
          </a:xfrm>
          <a:prstGeom prst="rect">
            <a:avLst/>
          </a:prstGeom>
          <a:noFill/>
        </p:spPr>
        <p:txBody>
          <a:bodyPr wrap="square" rtlCol="0">
            <a:spAutoFit/>
          </a:bodyPr>
          <a:lstStyle/>
          <a:p>
            <a:r>
              <a:rPr lang="en-GB" sz="1400"/>
              <a:t>eprobe event</a:t>
            </a:r>
          </a:p>
        </p:txBody>
      </p:sp>
      <p:pic>
        <p:nvPicPr>
          <p:cNvPr id="51" name="Graphic 57" descr="Comment Add with solid fill">
            <a:extLst>
              <a:ext uri="{FF2B5EF4-FFF2-40B4-BE49-F238E27FC236}">
                <a16:creationId xmlns:a16="http://schemas.microsoft.com/office/drawing/2014/main" id="{B4FB73AE-E6EC-5935-3A16-37EF4EABE3A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094904" y="5687013"/>
            <a:ext cx="468000" cy="468000"/>
          </a:xfrm>
          <a:prstGeom prst="rect">
            <a:avLst/>
          </a:prstGeom>
        </p:spPr>
      </p:pic>
      <p:sp>
        <p:nvSpPr>
          <p:cNvPr id="52" name="TextBox 58">
            <a:extLst>
              <a:ext uri="{FF2B5EF4-FFF2-40B4-BE49-F238E27FC236}">
                <a16:creationId xmlns:a16="http://schemas.microsoft.com/office/drawing/2014/main" id="{8C16F860-9C13-3C18-6D89-64A6EBCAC0BA}"/>
              </a:ext>
            </a:extLst>
          </p:cNvPr>
          <p:cNvSpPr txBox="1"/>
          <p:nvPr/>
        </p:nvSpPr>
        <p:spPr>
          <a:xfrm>
            <a:off x="2912454" y="6015489"/>
            <a:ext cx="1318854" cy="307777"/>
          </a:xfrm>
          <a:prstGeom prst="rect">
            <a:avLst/>
          </a:prstGeom>
          <a:noFill/>
        </p:spPr>
        <p:txBody>
          <a:bodyPr wrap="square" rtlCol="0">
            <a:spAutoFit/>
          </a:bodyPr>
          <a:lstStyle/>
          <a:p>
            <a:r>
              <a:rPr lang="en-GB" sz="1400"/>
              <a:t>user event</a:t>
            </a:r>
          </a:p>
        </p:txBody>
      </p:sp>
      <p:pic>
        <p:nvPicPr>
          <p:cNvPr id="53" name="Graphic 61" descr="Comment Add with solid fill">
            <a:extLst>
              <a:ext uri="{FF2B5EF4-FFF2-40B4-BE49-F238E27FC236}">
                <a16:creationId xmlns:a16="http://schemas.microsoft.com/office/drawing/2014/main" id="{B405DE36-6948-5488-A278-5509EBD9D78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081923" y="5691775"/>
            <a:ext cx="468000" cy="468000"/>
          </a:xfrm>
          <a:prstGeom prst="rect">
            <a:avLst/>
          </a:prstGeom>
        </p:spPr>
      </p:pic>
      <p:sp>
        <p:nvSpPr>
          <p:cNvPr id="54" name="TextBox 58">
            <a:extLst>
              <a:ext uri="{FF2B5EF4-FFF2-40B4-BE49-F238E27FC236}">
                <a16:creationId xmlns:a16="http://schemas.microsoft.com/office/drawing/2014/main" id="{C1243549-1022-565D-9562-95FB626B5572}"/>
              </a:ext>
            </a:extLst>
          </p:cNvPr>
          <p:cNvSpPr txBox="1"/>
          <p:nvPr/>
        </p:nvSpPr>
        <p:spPr>
          <a:xfrm>
            <a:off x="4024966" y="6023417"/>
            <a:ext cx="1318854" cy="307777"/>
          </a:xfrm>
          <a:prstGeom prst="rect">
            <a:avLst/>
          </a:prstGeom>
          <a:noFill/>
        </p:spPr>
        <p:txBody>
          <a:bodyPr wrap="square" rtlCol="0">
            <a:spAutoFit/>
          </a:bodyPr>
          <a:lstStyle/>
          <a:p>
            <a:r>
              <a:rPr lang="en-GB" sz="1400"/>
              <a:t>X event</a:t>
            </a:r>
          </a:p>
        </p:txBody>
      </p:sp>
      <p:sp>
        <p:nvSpPr>
          <p:cNvPr id="55" name="TextBox 45">
            <a:extLst>
              <a:ext uri="{FF2B5EF4-FFF2-40B4-BE49-F238E27FC236}">
                <a16:creationId xmlns:a16="http://schemas.microsoft.com/office/drawing/2014/main" id="{B84BE474-DB12-13AE-93BA-79296403D448}"/>
              </a:ext>
            </a:extLst>
          </p:cNvPr>
          <p:cNvSpPr txBox="1"/>
          <p:nvPr/>
        </p:nvSpPr>
        <p:spPr>
          <a:xfrm>
            <a:off x="6717983" y="3648443"/>
            <a:ext cx="5640961" cy="307777"/>
          </a:xfrm>
          <a:prstGeom prst="rect">
            <a:avLst/>
          </a:prstGeom>
          <a:noFill/>
        </p:spPr>
        <p:txBody>
          <a:bodyPr wrap="square" rtlCol="0">
            <a:spAutoFit/>
          </a:bodyPr>
          <a:lstStyle/>
          <a:p>
            <a:r>
              <a:rPr lang="en-GB" sz="1400"/>
              <a:t>traceon traceoff stacktrace enable_event disable_event …</a:t>
            </a:r>
          </a:p>
        </p:txBody>
      </p:sp>
    </p:spTree>
    <p:extLst>
      <p:ext uri="{BB962C8B-B14F-4D97-AF65-F5344CB8AC3E}">
        <p14:creationId xmlns:p14="http://schemas.microsoft.com/office/powerpoint/2010/main" val="1818884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180F2-527C-3EBE-2133-01A93EEC629A}"/>
              </a:ext>
            </a:extLst>
          </p:cNvPr>
          <p:cNvSpPr>
            <a:spLocks noGrp="1"/>
          </p:cNvSpPr>
          <p:nvPr>
            <p:ph type="title"/>
          </p:nvPr>
        </p:nvSpPr>
        <p:spPr/>
        <p:txBody>
          <a:bodyPr/>
          <a:lstStyle/>
          <a:p>
            <a:r>
              <a:rPr lang="en-US" altLang="zh-CN" dirty="0">
                <a:solidFill>
                  <a:schemeClr val="accent1"/>
                </a:solidFill>
                <a:latin typeface="+mj-lt"/>
              </a:rPr>
              <a:t>ftrace的核心设计- </a:t>
            </a:r>
            <a:r>
              <a:rPr lang="en-US" altLang="zh-CN" dirty="0">
                <a:solidFill>
                  <a:schemeClr val="accent1"/>
                </a:solidFill>
              </a:rPr>
              <a:t>event</a:t>
            </a:r>
            <a:endParaRPr kumimoji="1" lang="zh-CN" altLang="en-US"/>
          </a:p>
        </p:txBody>
      </p:sp>
      <p:sp>
        <p:nvSpPr>
          <p:cNvPr id="3" name="灯片编号占位符 2">
            <a:extLst>
              <a:ext uri="{FF2B5EF4-FFF2-40B4-BE49-F238E27FC236}">
                <a16:creationId xmlns:a16="http://schemas.microsoft.com/office/drawing/2014/main" id="{B02F37B1-F9F6-CDAE-AC88-4E324D8015D5}"/>
              </a:ext>
            </a:extLst>
          </p:cNvPr>
          <p:cNvSpPr>
            <a:spLocks noGrp="1"/>
          </p:cNvSpPr>
          <p:nvPr>
            <p:ph type="sldNum" sz="quarter" idx="4"/>
          </p:nvPr>
        </p:nvSpPr>
        <p:spPr>
          <a:xfrm>
            <a:off x="11393232" y="5819729"/>
            <a:ext cx="288888" cy="123112"/>
          </a:xfrm>
        </p:spPr>
        <p:txBody>
          <a:bodyPr/>
          <a:lstStyle/>
          <a:p>
            <a:fld id="{866D8E11-A83D-46AC-BA35-C493C365AC69}" type="slidenum">
              <a:rPr lang="en-US" smtClean="0"/>
              <a:pPr/>
              <a:t>6</a:t>
            </a:fld>
            <a:endParaRPr lang="en-US"/>
          </a:p>
        </p:txBody>
      </p:sp>
      <p:cxnSp>
        <p:nvCxnSpPr>
          <p:cNvPr id="5" name="Straight Connector 4">
            <a:extLst>
              <a:ext uri="{FF2B5EF4-FFF2-40B4-BE49-F238E27FC236}">
                <a16:creationId xmlns:a16="http://schemas.microsoft.com/office/drawing/2014/main" id="{3490582D-FB19-B27F-A8DC-24DD4CB14E11}"/>
              </a:ext>
            </a:extLst>
          </p:cNvPr>
          <p:cNvCxnSpPr/>
          <p:nvPr/>
        </p:nvCxnSpPr>
        <p:spPr>
          <a:xfrm>
            <a:off x="3296201" y="3686241"/>
            <a:ext cx="3482502" cy="0"/>
          </a:xfrm>
          <a:prstGeom prst="line">
            <a:avLst/>
          </a:prstGeom>
          <a:ln w="101600">
            <a:solidFill>
              <a:srgbClr val="08221E"/>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B162DC3-C1AD-7325-3476-3109DA4C007E}"/>
              </a:ext>
            </a:extLst>
          </p:cNvPr>
          <p:cNvCxnSpPr>
            <a:cxnSpLocks/>
          </p:cNvCxnSpPr>
          <p:nvPr/>
        </p:nvCxnSpPr>
        <p:spPr>
          <a:xfrm flipV="1">
            <a:off x="807669" y="2010419"/>
            <a:ext cx="3423639" cy="16869"/>
          </a:xfrm>
          <a:prstGeom prst="line">
            <a:avLst/>
          </a:prstGeom>
          <a:ln w="101600">
            <a:solidFill>
              <a:srgbClr val="08221E"/>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A742218-9F5C-A8C3-ADCF-78CC6B54F902}"/>
              </a:ext>
            </a:extLst>
          </p:cNvPr>
          <p:cNvCxnSpPr/>
          <p:nvPr/>
        </p:nvCxnSpPr>
        <p:spPr>
          <a:xfrm>
            <a:off x="6102246" y="2039780"/>
            <a:ext cx="3482502" cy="0"/>
          </a:xfrm>
          <a:prstGeom prst="line">
            <a:avLst/>
          </a:prstGeom>
          <a:ln w="101600">
            <a:solidFill>
              <a:srgbClr val="08221E"/>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13AEEE5-1056-2F60-B77A-2B6A3FCEC361}"/>
              </a:ext>
            </a:extLst>
          </p:cNvPr>
          <p:cNvSpPr txBox="1"/>
          <p:nvPr/>
        </p:nvSpPr>
        <p:spPr>
          <a:xfrm>
            <a:off x="6888727" y="1641087"/>
            <a:ext cx="2032755" cy="369332"/>
          </a:xfrm>
          <a:prstGeom prst="rect">
            <a:avLst/>
          </a:prstGeom>
          <a:noFill/>
        </p:spPr>
        <p:txBody>
          <a:bodyPr wrap="square" rtlCol="0">
            <a:spAutoFit/>
          </a:bodyPr>
          <a:lstStyle/>
          <a:p>
            <a:r>
              <a:rPr lang="en-GB">
                <a:solidFill>
                  <a:schemeClr val="bg1">
                    <a:lumMod val="95000"/>
                  </a:schemeClr>
                </a:solidFill>
              </a:rPr>
              <a:t>tracepoint</a:t>
            </a:r>
          </a:p>
        </p:txBody>
      </p:sp>
      <p:sp>
        <p:nvSpPr>
          <p:cNvPr id="9" name="TextBox 8">
            <a:extLst>
              <a:ext uri="{FF2B5EF4-FFF2-40B4-BE49-F238E27FC236}">
                <a16:creationId xmlns:a16="http://schemas.microsoft.com/office/drawing/2014/main" id="{F6CBDD9B-5F51-A7B0-4207-336079969C08}"/>
              </a:ext>
            </a:extLst>
          </p:cNvPr>
          <p:cNvSpPr txBox="1"/>
          <p:nvPr/>
        </p:nvSpPr>
        <p:spPr>
          <a:xfrm>
            <a:off x="1283470" y="1606242"/>
            <a:ext cx="3025952" cy="369332"/>
          </a:xfrm>
          <a:prstGeom prst="rect">
            <a:avLst/>
          </a:prstGeom>
          <a:noFill/>
        </p:spPr>
        <p:txBody>
          <a:bodyPr wrap="square" rtlCol="0">
            <a:spAutoFit/>
          </a:bodyPr>
          <a:lstStyle/>
          <a:p>
            <a:r>
              <a:rPr lang="en-GB">
                <a:solidFill>
                  <a:schemeClr val="bg1">
                    <a:lumMod val="95000"/>
                  </a:schemeClr>
                </a:solidFill>
              </a:rPr>
              <a:t>Kprobe/kretprobe</a:t>
            </a:r>
          </a:p>
        </p:txBody>
      </p:sp>
      <p:sp>
        <p:nvSpPr>
          <p:cNvPr id="10" name="TextBox 9">
            <a:extLst>
              <a:ext uri="{FF2B5EF4-FFF2-40B4-BE49-F238E27FC236}">
                <a16:creationId xmlns:a16="http://schemas.microsoft.com/office/drawing/2014/main" id="{0BBAD9E5-5AD6-E412-27BD-9D65EC619117}"/>
              </a:ext>
            </a:extLst>
          </p:cNvPr>
          <p:cNvSpPr txBox="1"/>
          <p:nvPr/>
        </p:nvSpPr>
        <p:spPr>
          <a:xfrm>
            <a:off x="4676598" y="3316215"/>
            <a:ext cx="1074566" cy="370026"/>
          </a:xfrm>
          <a:prstGeom prst="rect">
            <a:avLst/>
          </a:prstGeom>
          <a:noFill/>
        </p:spPr>
        <p:txBody>
          <a:bodyPr wrap="square" rtlCol="0">
            <a:spAutoFit/>
          </a:bodyPr>
          <a:lstStyle/>
          <a:p>
            <a:r>
              <a:rPr lang="en-GB">
                <a:solidFill>
                  <a:schemeClr val="bg1">
                    <a:lumMod val="95000"/>
                  </a:schemeClr>
                </a:solidFill>
              </a:rPr>
              <a:t>event</a:t>
            </a:r>
          </a:p>
        </p:txBody>
      </p:sp>
      <p:cxnSp>
        <p:nvCxnSpPr>
          <p:cNvPr id="12" name="Straight Connector 11">
            <a:extLst>
              <a:ext uri="{FF2B5EF4-FFF2-40B4-BE49-F238E27FC236}">
                <a16:creationId xmlns:a16="http://schemas.microsoft.com/office/drawing/2014/main" id="{E8C5E265-B95F-7427-5206-9D53EC5BD0E6}"/>
              </a:ext>
            </a:extLst>
          </p:cNvPr>
          <p:cNvCxnSpPr/>
          <p:nvPr/>
        </p:nvCxnSpPr>
        <p:spPr>
          <a:xfrm>
            <a:off x="878493" y="5678955"/>
            <a:ext cx="3482502" cy="0"/>
          </a:xfrm>
          <a:prstGeom prst="line">
            <a:avLst/>
          </a:prstGeom>
          <a:ln w="101600">
            <a:solidFill>
              <a:srgbClr val="08221E"/>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304826D-AE7B-1127-BC38-ED9549E4FF57}"/>
              </a:ext>
            </a:extLst>
          </p:cNvPr>
          <p:cNvCxnSpPr/>
          <p:nvPr/>
        </p:nvCxnSpPr>
        <p:spPr>
          <a:xfrm>
            <a:off x="6055962" y="5477683"/>
            <a:ext cx="3482502" cy="0"/>
          </a:xfrm>
          <a:prstGeom prst="line">
            <a:avLst/>
          </a:prstGeom>
          <a:ln w="101600">
            <a:solidFill>
              <a:srgbClr val="08221E"/>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0494B85-A98B-82AF-A672-3E2D5542490E}"/>
              </a:ext>
            </a:extLst>
          </p:cNvPr>
          <p:cNvCxnSpPr/>
          <p:nvPr/>
        </p:nvCxnSpPr>
        <p:spPr>
          <a:xfrm>
            <a:off x="6055962" y="5705848"/>
            <a:ext cx="3482502" cy="0"/>
          </a:xfrm>
          <a:prstGeom prst="line">
            <a:avLst/>
          </a:prstGeom>
          <a:ln w="101600">
            <a:solidFill>
              <a:srgbClr val="08221E"/>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0D170BF-DF99-F32E-1759-6177ACE23806}"/>
              </a:ext>
            </a:extLst>
          </p:cNvPr>
          <p:cNvSpPr txBox="1"/>
          <p:nvPr/>
        </p:nvSpPr>
        <p:spPr>
          <a:xfrm>
            <a:off x="7086600" y="5029200"/>
            <a:ext cx="2042107" cy="369332"/>
          </a:xfrm>
          <a:prstGeom prst="rect">
            <a:avLst/>
          </a:prstGeom>
          <a:noFill/>
        </p:spPr>
        <p:txBody>
          <a:bodyPr wrap="square" rtlCol="0">
            <a:spAutoFit/>
          </a:bodyPr>
          <a:lstStyle/>
          <a:p>
            <a:r>
              <a:rPr lang="en-GB">
                <a:solidFill>
                  <a:schemeClr val="bg1">
                    <a:lumMod val="95000"/>
                  </a:schemeClr>
                </a:solidFill>
              </a:rPr>
              <a:t>trace event</a:t>
            </a:r>
          </a:p>
        </p:txBody>
      </p:sp>
      <p:sp>
        <p:nvSpPr>
          <p:cNvPr id="16" name="TextBox 15">
            <a:extLst>
              <a:ext uri="{FF2B5EF4-FFF2-40B4-BE49-F238E27FC236}">
                <a16:creationId xmlns:a16="http://schemas.microsoft.com/office/drawing/2014/main" id="{CD8A4FF9-D3F5-54A0-5F7D-89AC584B041F}"/>
              </a:ext>
            </a:extLst>
          </p:cNvPr>
          <p:cNvSpPr txBox="1"/>
          <p:nvPr/>
        </p:nvSpPr>
        <p:spPr>
          <a:xfrm>
            <a:off x="895711" y="5019621"/>
            <a:ext cx="3636253" cy="369332"/>
          </a:xfrm>
          <a:prstGeom prst="rect">
            <a:avLst/>
          </a:prstGeom>
          <a:noFill/>
        </p:spPr>
        <p:txBody>
          <a:bodyPr wrap="square" rtlCol="0">
            <a:spAutoFit/>
          </a:bodyPr>
          <a:lstStyle/>
          <a:p>
            <a:r>
              <a:rPr lang="en-GB">
                <a:solidFill>
                  <a:schemeClr val="bg1">
                    <a:lumMod val="95000"/>
                  </a:schemeClr>
                </a:solidFill>
              </a:rPr>
              <a:t>kprobe event/kretprobe event</a:t>
            </a:r>
          </a:p>
        </p:txBody>
      </p:sp>
      <p:sp>
        <p:nvSpPr>
          <p:cNvPr id="17" name="Plus Sign 16">
            <a:extLst>
              <a:ext uri="{FF2B5EF4-FFF2-40B4-BE49-F238E27FC236}">
                <a16:creationId xmlns:a16="http://schemas.microsoft.com/office/drawing/2014/main" id="{4DB41356-61B2-914D-10FB-E57914D1AC2B}"/>
              </a:ext>
            </a:extLst>
          </p:cNvPr>
          <p:cNvSpPr/>
          <p:nvPr/>
        </p:nvSpPr>
        <p:spPr>
          <a:xfrm>
            <a:off x="3106382" y="2354944"/>
            <a:ext cx="914400" cy="914400"/>
          </a:xfrm>
          <a:prstGeom prst="mathPlus">
            <a:avLst/>
          </a:prstGeom>
          <a:ln w="101600">
            <a:solidFill>
              <a:srgbClr val="08221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Plus Sign 17">
            <a:extLst>
              <a:ext uri="{FF2B5EF4-FFF2-40B4-BE49-F238E27FC236}">
                <a16:creationId xmlns:a16="http://schemas.microsoft.com/office/drawing/2014/main" id="{B91DD425-5E6E-283F-1747-8C989145B4F9}"/>
              </a:ext>
            </a:extLst>
          </p:cNvPr>
          <p:cNvSpPr/>
          <p:nvPr/>
        </p:nvSpPr>
        <p:spPr>
          <a:xfrm>
            <a:off x="6102246" y="2437930"/>
            <a:ext cx="914400" cy="914400"/>
          </a:xfrm>
          <a:prstGeom prst="mathPlus">
            <a:avLst/>
          </a:prstGeom>
          <a:ln w="101600">
            <a:solidFill>
              <a:srgbClr val="08221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TextBox 18">
            <a:extLst>
              <a:ext uri="{FF2B5EF4-FFF2-40B4-BE49-F238E27FC236}">
                <a16:creationId xmlns:a16="http://schemas.microsoft.com/office/drawing/2014/main" id="{C1C2AEA6-E7AA-C863-61DE-4638B2C87A94}"/>
              </a:ext>
            </a:extLst>
          </p:cNvPr>
          <p:cNvSpPr txBox="1"/>
          <p:nvPr/>
        </p:nvSpPr>
        <p:spPr>
          <a:xfrm>
            <a:off x="6985656" y="2072333"/>
            <a:ext cx="2169177" cy="646331"/>
          </a:xfrm>
          <a:prstGeom prst="rect">
            <a:avLst/>
          </a:prstGeom>
          <a:noFill/>
        </p:spPr>
        <p:txBody>
          <a:bodyPr wrap="square" rtlCol="0">
            <a:spAutoFit/>
          </a:bodyPr>
          <a:lstStyle/>
          <a:p>
            <a:r>
              <a:rPr lang="zh-CN" altLang="en-US">
                <a:solidFill>
                  <a:schemeClr val="bg1">
                    <a:lumMod val="95000"/>
                  </a:schemeClr>
                </a:solidFill>
              </a:rPr>
              <a:t>静态钩子函数</a:t>
            </a:r>
            <a:endParaRPr lang="en-GB" altLang="zh-CN">
              <a:solidFill>
                <a:schemeClr val="bg1">
                  <a:lumMod val="95000"/>
                </a:schemeClr>
              </a:solidFill>
            </a:endParaRPr>
          </a:p>
          <a:p>
            <a:r>
              <a:rPr lang="zh-CN" altLang="en-US">
                <a:solidFill>
                  <a:schemeClr val="bg1">
                    <a:lumMod val="95000"/>
                  </a:schemeClr>
                </a:solidFill>
              </a:rPr>
              <a:t>输出特定信息</a:t>
            </a:r>
            <a:endParaRPr lang="en-GB">
              <a:solidFill>
                <a:schemeClr val="bg1">
                  <a:lumMod val="95000"/>
                </a:schemeClr>
              </a:solidFill>
            </a:endParaRPr>
          </a:p>
        </p:txBody>
      </p:sp>
      <p:sp>
        <p:nvSpPr>
          <p:cNvPr id="20" name="TextBox 19">
            <a:extLst>
              <a:ext uri="{FF2B5EF4-FFF2-40B4-BE49-F238E27FC236}">
                <a16:creationId xmlns:a16="http://schemas.microsoft.com/office/drawing/2014/main" id="{3F5C3B38-6A3D-987C-CDE3-68E9B83E6003}"/>
              </a:ext>
            </a:extLst>
          </p:cNvPr>
          <p:cNvSpPr txBox="1"/>
          <p:nvPr/>
        </p:nvSpPr>
        <p:spPr>
          <a:xfrm>
            <a:off x="1467487" y="2029106"/>
            <a:ext cx="2693262" cy="923330"/>
          </a:xfrm>
          <a:prstGeom prst="rect">
            <a:avLst/>
          </a:prstGeom>
          <a:noFill/>
        </p:spPr>
        <p:txBody>
          <a:bodyPr wrap="square" rtlCol="0">
            <a:spAutoFit/>
          </a:bodyPr>
          <a:lstStyle/>
          <a:p>
            <a:r>
              <a:rPr lang="zh-CN" altLang="en-US">
                <a:solidFill>
                  <a:schemeClr val="bg1">
                    <a:lumMod val="95000"/>
                  </a:schemeClr>
                </a:solidFill>
              </a:rPr>
              <a:t>动态钩子函数</a:t>
            </a:r>
            <a:endParaRPr lang="en-GB" altLang="zh-CN">
              <a:solidFill>
                <a:schemeClr val="bg1">
                  <a:lumMod val="95000"/>
                </a:schemeClr>
              </a:solidFill>
            </a:endParaRPr>
          </a:p>
          <a:p>
            <a:r>
              <a:rPr lang="zh-CN" altLang="en-US">
                <a:solidFill>
                  <a:schemeClr val="bg1">
                    <a:lumMod val="95000"/>
                  </a:schemeClr>
                </a:solidFill>
              </a:rPr>
              <a:t>函数参数</a:t>
            </a:r>
          </a:p>
          <a:p>
            <a:r>
              <a:rPr lang="zh-CN" altLang="en-US">
                <a:solidFill>
                  <a:schemeClr val="bg1">
                    <a:lumMod val="95000"/>
                  </a:schemeClr>
                </a:solidFill>
              </a:rPr>
              <a:t>函数返回值</a:t>
            </a:r>
            <a:endParaRPr lang="en-GB">
              <a:solidFill>
                <a:schemeClr val="bg1">
                  <a:lumMod val="95000"/>
                </a:schemeClr>
              </a:solidFill>
            </a:endParaRPr>
          </a:p>
        </p:txBody>
      </p:sp>
      <p:sp>
        <p:nvSpPr>
          <p:cNvPr id="21" name="TextBox 21">
            <a:extLst>
              <a:ext uri="{FF2B5EF4-FFF2-40B4-BE49-F238E27FC236}">
                <a16:creationId xmlns:a16="http://schemas.microsoft.com/office/drawing/2014/main" id="{3556A1B4-5F2E-A88C-B421-002B49BDB4DF}"/>
              </a:ext>
            </a:extLst>
          </p:cNvPr>
          <p:cNvSpPr txBox="1"/>
          <p:nvPr/>
        </p:nvSpPr>
        <p:spPr>
          <a:xfrm>
            <a:off x="3254958" y="3785181"/>
            <a:ext cx="4650147" cy="369332"/>
          </a:xfrm>
          <a:prstGeom prst="rect">
            <a:avLst/>
          </a:prstGeom>
          <a:noFill/>
        </p:spPr>
        <p:txBody>
          <a:bodyPr wrap="square">
            <a:spAutoFit/>
          </a:bodyPr>
          <a:lstStyle/>
          <a:p>
            <a:r>
              <a:rPr lang="en-GB">
                <a:solidFill>
                  <a:schemeClr val="bg1">
                    <a:lumMod val="95000"/>
                  </a:schemeClr>
                </a:solidFill>
              </a:rPr>
              <a:t>enable</a:t>
            </a:r>
            <a:r>
              <a:rPr lang="en-GB" sz="1800"/>
              <a:t> </a:t>
            </a:r>
            <a:r>
              <a:rPr lang="en-GB">
                <a:solidFill>
                  <a:schemeClr val="bg1">
                    <a:lumMod val="95000"/>
                  </a:schemeClr>
                </a:solidFill>
              </a:rPr>
              <a:t>filter</a:t>
            </a:r>
            <a:r>
              <a:rPr lang="en-GB" sz="1800"/>
              <a:t>  </a:t>
            </a:r>
            <a:r>
              <a:rPr lang="en-GB">
                <a:solidFill>
                  <a:schemeClr val="bg1">
                    <a:lumMod val="95000"/>
                  </a:schemeClr>
                </a:solidFill>
              </a:rPr>
              <a:t>format</a:t>
            </a:r>
            <a:r>
              <a:rPr lang="en-GB" sz="1800"/>
              <a:t>   </a:t>
            </a:r>
            <a:r>
              <a:rPr lang="en-GB">
                <a:solidFill>
                  <a:schemeClr val="bg1">
                    <a:lumMod val="95000"/>
                  </a:schemeClr>
                </a:solidFill>
              </a:rPr>
              <a:t>id</a:t>
            </a:r>
            <a:r>
              <a:rPr lang="en-GB" sz="1800"/>
              <a:t>    </a:t>
            </a:r>
            <a:r>
              <a:rPr lang="en-GB" sz="1800">
                <a:solidFill>
                  <a:schemeClr val="accent1"/>
                </a:solidFill>
              </a:rPr>
              <a:t>   </a:t>
            </a:r>
            <a:r>
              <a:rPr lang="en-GB" sz="1800">
                <a:solidFill>
                  <a:srgbClr val="FF0000"/>
                </a:solidFill>
              </a:rPr>
              <a:t>trigger</a:t>
            </a:r>
          </a:p>
        </p:txBody>
      </p:sp>
      <p:cxnSp>
        <p:nvCxnSpPr>
          <p:cNvPr id="22" name="Straight Connector 22">
            <a:extLst>
              <a:ext uri="{FF2B5EF4-FFF2-40B4-BE49-F238E27FC236}">
                <a16:creationId xmlns:a16="http://schemas.microsoft.com/office/drawing/2014/main" id="{C513AEAA-29F9-64E1-7A2B-65E52F51997D}"/>
              </a:ext>
            </a:extLst>
          </p:cNvPr>
          <p:cNvCxnSpPr>
            <a:cxnSpLocks/>
          </p:cNvCxnSpPr>
          <p:nvPr/>
        </p:nvCxnSpPr>
        <p:spPr>
          <a:xfrm>
            <a:off x="9584748" y="3445165"/>
            <a:ext cx="2117354" cy="0"/>
          </a:xfrm>
          <a:prstGeom prst="line">
            <a:avLst/>
          </a:prstGeom>
          <a:ln w="1016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Box 25">
            <a:extLst>
              <a:ext uri="{FF2B5EF4-FFF2-40B4-BE49-F238E27FC236}">
                <a16:creationId xmlns:a16="http://schemas.microsoft.com/office/drawing/2014/main" id="{AF2703A1-7CDB-4611-947B-1BB93571C9BD}"/>
              </a:ext>
            </a:extLst>
          </p:cNvPr>
          <p:cNvSpPr txBox="1"/>
          <p:nvPr/>
        </p:nvSpPr>
        <p:spPr>
          <a:xfrm>
            <a:off x="10207669" y="3053279"/>
            <a:ext cx="1205880" cy="370026"/>
          </a:xfrm>
          <a:prstGeom prst="rect">
            <a:avLst/>
          </a:prstGeom>
          <a:noFill/>
        </p:spPr>
        <p:txBody>
          <a:bodyPr wrap="square" rtlCol="0">
            <a:spAutoFit/>
          </a:bodyPr>
          <a:lstStyle/>
          <a:p>
            <a:r>
              <a:rPr lang="en-GB"/>
              <a:t>events</a:t>
            </a:r>
          </a:p>
        </p:txBody>
      </p:sp>
      <p:pic>
        <p:nvPicPr>
          <p:cNvPr id="24" name="Graphic 29" descr="Lightning bolt with solid fill">
            <a:extLst>
              <a:ext uri="{FF2B5EF4-FFF2-40B4-BE49-F238E27FC236}">
                <a16:creationId xmlns:a16="http://schemas.microsoft.com/office/drawing/2014/main" id="{4FBF523C-B209-609F-25F0-98458146C3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0366" y="4154513"/>
            <a:ext cx="640080" cy="640080"/>
          </a:xfrm>
          <a:prstGeom prst="rect">
            <a:avLst/>
          </a:prstGeom>
        </p:spPr>
      </p:pic>
      <p:pic>
        <p:nvPicPr>
          <p:cNvPr id="25" name="Graphic 30" descr="Lightning bolt with solid fill">
            <a:extLst>
              <a:ext uri="{FF2B5EF4-FFF2-40B4-BE49-F238E27FC236}">
                <a16:creationId xmlns:a16="http://schemas.microsoft.com/office/drawing/2014/main" id="{7ED9293B-B2BD-02EE-E37E-E41A72749A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53494" y="2273108"/>
            <a:ext cx="914400" cy="914400"/>
          </a:xfrm>
          <a:prstGeom prst="rect">
            <a:avLst/>
          </a:prstGeom>
        </p:spPr>
      </p:pic>
      <p:pic>
        <p:nvPicPr>
          <p:cNvPr id="26" name="Graphic 32" descr="Filter with solid fill">
            <a:extLst>
              <a:ext uri="{FF2B5EF4-FFF2-40B4-BE49-F238E27FC236}">
                <a16:creationId xmlns:a16="http://schemas.microsoft.com/office/drawing/2014/main" id="{2B9E6366-1140-CAC3-B9B3-EDBEF290A0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82195" y="4175521"/>
            <a:ext cx="640080" cy="640080"/>
          </a:xfrm>
          <a:prstGeom prst="rect">
            <a:avLst/>
          </a:prstGeom>
        </p:spPr>
      </p:pic>
      <p:pic>
        <p:nvPicPr>
          <p:cNvPr id="27" name="Graphic 34" descr="Employee badge with solid fill">
            <a:extLst>
              <a:ext uri="{FF2B5EF4-FFF2-40B4-BE49-F238E27FC236}">
                <a16:creationId xmlns:a16="http://schemas.microsoft.com/office/drawing/2014/main" id="{CDD0DB22-9090-5E48-0964-09FCBA8AAB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28733" y="4071653"/>
            <a:ext cx="640080" cy="640080"/>
          </a:xfrm>
          <a:prstGeom prst="rect">
            <a:avLst/>
          </a:prstGeom>
        </p:spPr>
      </p:pic>
      <p:pic>
        <p:nvPicPr>
          <p:cNvPr id="28" name="Graphic 36" descr="Badge Tick1 with solid fill">
            <a:extLst>
              <a:ext uri="{FF2B5EF4-FFF2-40B4-BE49-F238E27FC236}">
                <a16:creationId xmlns:a16="http://schemas.microsoft.com/office/drawing/2014/main" id="{91885540-5ABA-A27F-EB79-57A6E6B41EE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19531" y="4143482"/>
            <a:ext cx="640080" cy="640080"/>
          </a:xfrm>
          <a:prstGeom prst="rect">
            <a:avLst/>
          </a:prstGeom>
        </p:spPr>
      </p:pic>
      <p:pic>
        <p:nvPicPr>
          <p:cNvPr id="29" name="Graphic 38" descr="Building Brick Wall with solid fill">
            <a:extLst>
              <a:ext uri="{FF2B5EF4-FFF2-40B4-BE49-F238E27FC236}">
                <a16:creationId xmlns:a16="http://schemas.microsoft.com/office/drawing/2014/main" id="{6E0831E0-1179-1DA2-D69D-972BF3CC060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57035" y="4079224"/>
            <a:ext cx="640080" cy="640080"/>
          </a:xfrm>
          <a:prstGeom prst="rect">
            <a:avLst/>
          </a:prstGeom>
        </p:spPr>
      </p:pic>
      <p:sp>
        <p:nvSpPr>
          <p:cNvPr id="30" name="TextBox 39">
            <a:extLst>
              <a:ext uri="{FF2B5EF4-FFF2-40B4-BE49-F238E27FC236}">
                <a16:creationId xmlns:a16="http://schemas.microsoft.com/office/drawing/2014/main" id="{B954ADFB-5308-791C-A54D-BA35A971178A}"/>
              </a:ext>
            </a:extLst>
          </p:cNvPr>
          <p:cNvSpPr txBox="1"/>
          <p:nvPr/>
        </p:nvSpPr>
        <p:spPr>
          <a:xfrm>
            <a:off x="10213719" y="1898815"/>
            <a:ext cx="1074924" cy="369332"/>
          </a:xfrm>
          <a:prstGeom prst="rect">
            <a:avLst/>
          </a:prstGeom>
          <a:noFill/>
        </p:spPr>
        <p:txBody>
          <a:bodyPr wrap="square">
            <a:spAutoFit/>
          </a:bodyPr>
          <a:lstStyle/>
          <a:p>
            <a:r>
              <a:rPr lang="en-GB" sz="1800">
                <a:solidFill>
                  <a:srgbClr val="FF0000"/>
                </a:solidFill>
              </a:rPr>
              <a:t>trigger</a:t>
            </a:r>
          </a:p>
        </p:txBody>
      </p:sp>
      <p:sp>
        <p:nvSpPr>
          <p:cNvPr id="31" name="Equals 41">
            <a:extLst>
              <a:ext uri="{FF2B5EF4-FFF2-40B4-BE49-F238E27FC236}">
                <a16:creationId xmlns:a16="http://schemas.microsoft.com/office/drawing/2014/main" id="{44F816BB-5F2A-6DAD-097E-3F6B54356088}"/>
              </a:ext>
            </a:extLst>
          </p:cNvPr>
          <p:cNvSpPr/>
          <p:nvPr/>
        </p:nvSpPr>
        <p:spPr>
          <a:xfrm rot="5400000">
            <a:off x="1841041" y="4089199"/>
            <a:ext cx="914400" cy="914400"/>
          </a:xfrm>
          <a:prstGeom prst="mathEqual">
            <a:avLst/>
          </a:prstGeom>
          <a:ln w="101600">
            <a:solidFill>
              <a:srgbClr val="08221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32" name="Equals 42">
            <a:extLst>
              <a:ext uri="{FF2B5EF4-FFF2-40B4-BE49-F238E27FC236}">
                <a16:creationId xmlns:a16="http://schemas.microsoft.com/office/drawing/2014/main" id="{835F2D03-C899-5341-EB2D-689C92D0D74C}"/>
              </a:ext>
            </a:extLst>
          </p:cNvPr>
          <p:cNvSpPr/>
          <p:nvPr/>
        </p:nvSpPr>
        <p:spPr>
          <a:xfrm rot="5400000">
            <a:off x="7251297" y="4183874"/>
            <a:ext cx="914400" cy="914400"/>
          </a:xfrm>
          <a:prstGeom prst="mathEqual">
            <a:avLst/>
          </a:prstGeom>
          <a:ln w="101600">
            <a:solidFill>
              <a:srgbClr val="08221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cxnSp>
        <p:nvCxnSpPr>
          <p:cNvPr id="33" name="Straight Connector 43">
            <a:extLst>
              <a:ext uri="{FF2B5EF4-FFF2-40B4-BE49-F238E27FC236}">
                <a16:creationId xmlns:a16="http://schemas.microsoft.com/office/drawing/2014/main" id="{B67B55C9-8E3C-877F-58A7-FA19B990178A}"/>
              </a:ext>
            </a:extLst>
          </p:cNvPr>
          <p:cNvCxnSpPr>
            <a:cxnSpLocks/>
          </p:cNvCxnSpPr>
          <p:nvPr/>
        </p:nvCxnSpPr>
        <p:spPr>
          <a:xfrm>
            <a:off x="6268813" y="4986925"/>
            <a:ext cx="785149" cy="0"/>
          </a:xfrm>
          <a:prstGeom prst="line">
            <a:avLst/>
          </a:prstGeom>
          <a:ln w="101600">
            <a:solidFill>
              <a:srgbClr val="08221E"/>
            </a:solidFill>
          </a:ln>
        </p:spPr>
        <p:style>
          <a:lnRef idx="1">
            <a:schemeClr val="accent1"/>
          </a:lnRef>
          <a:fillRef idx="0">
            <a:schemeClr val="accent1"/>
          </a:fillRef>
          <a:effectRef idx="0">
            <a:schemeClr val="accent1"/>
          </a:effectRef>
          <a:fontRef idx="minor">
            <a:schemeClr val="tx1"/>
          </a:fontRef>
        </p:style>
      </p:cxnSp>
      <p:sp>
        <p:nvSpPr>
          <p:cNvPr id="34" name="TextBox 46">
            <a:extLst>
              <a:ext uri="{FF2B5EF4-FFF2-40B4-BE49-F238E27FC236}">
                <a16:creationId xmlns:a16="http://schemas.microsoft.com/office/drawing/2014/main" id="{C3D10347-1686-EE05-48D1-EFF464A6E81A}"/>
              </a:ext>
            </a:extLst>
          </p:cNvPr>
          <p:cNvSpPr txBox="1"/>
          <p:nvPr/>
        </p:nvSpPr>
        <p:spPr>
          <a:xfrm>
            <a:off x="6268813" y="4622660"/>
            <a:ext cx="1154974" cy="370026"/>
          </a:xfrm>
          <a:prstGeom prst="rect">
            <a:avLst/>
          </a:prstGeom>
          <a:noFill/>
        </p:spPr>
        <p:txBody>
          <a:bodyPr wrap="square" rtlCol="0">
            <a:spAutoFit/>
          </a:bodyPr>
          <a:lstStyle/>
          <a:p>
            <a:r>
              <a:rPr lang="en-GB"/>
              <a:t>events</a:t>
            </a:r>
          </a:p>
        </p:txBody>
      </p:sp>
      <p:grpSp>
        <p:nvGrpSpPr>
          <p:cNvPr id="4" name="成组">
            <a:extLst>
              <a:ext uri="{FF2B5EF4-FFF2-40B4-BE49-F238E27FC236}">
                <a16:creationId xmlns:a16="http://schemas.microsoft.com/office/drawing/2014/main" id="{99C6C478-D1C5-BF0A-0752-AAC18B13A3AD}"/>
              </a:ext>
            </a:extLst>
          </p:cNvPr>
          <p:cNvGrpSpPr/>
          <p:nvPr/>
        </p:nvGrpSpPr>
        <p:grpSpPr>
          <a:xfrm>
            <a:off x="4822275" y="2883594"/>
            <a:ext cx="457201" cy="457201"/>
            <a:chOff x="0" y="0"/>
            <a:chExt cx="457200" cy="457200"/>
          </a:xfrm>
        </p:grpSpPr>
        <p:sp>
          <p:nvSpPr>
            <p:cNvPr id="37" name="任意形状 2493">
              <a:extLst>
                <a:ext uri="{FF2B5EF4-FFF2-40B4-BE49-F238E27FC236}">
                  <a16:creationId xmlns:a16="http://schemas.microsoft.com/office/drawing/2014/main" id="{8D1196C7-7A1C-C320-5383-A441EAE72F28}"/>
                </a:ext>
              </a:extLst>
            </p:cNvPr>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8" name="任意形状 2494">
              <a:extLst>
                <a:ext uri="{FF2B5EF4-FFF2-40B4-BE49-F238E27FC236}">
                  <a16:creationId xmlns:a16="http://schemas.microsoft.com/office/drawing/2014/main" id="{B1145CBB-B80C-A14F-2679-A98CE71D2D0F}"/>
                </a:ext>
              </a:extLst>
            </p:cNvPr>
            <p:cNvSpPr/>
            <p:nvPr/>
          </p:nvSpPr>
          <p:spPr>
            <a:xfrm>
              <a:off x="11182" y="9526"/>
              <a:ext cx="434837" cy="413539"/>
            </a:xfrm>
            <a:custGeom>
              <a:avLst/>
              <a:gdLst/>
              <a:ahLst/>
              <a:cxnLst>
                <a:cxn ang="0">
                  <a:pos x="wd2" y="hd2"/>
                </a:cxn>
                <a:cxn ang="5400000">
                  <a:pos x="wd2" y="hd2"/>
                </a:cxn>
                <a:cxn ang="10800000">
                  <a:pos x="wd2" y="hd2"/>
                </a:cxn>
                <a:cxn ang="16200000">
                  <a:pos x="wd2" y="hd2"/>
                </a:cxn>
              </a:cxnLst>
              <a:rect l="0" t="0" r="r" b="b"/>
              <a:pathLst>
                <a:path w="21600" h="21600" extrusionOk="0">
                  <a:moveTo>
                    <a:pt x="10800" y="17672"/>
                  </a:moveTo>
                  <a:lnTo>
                    <a:pt x="4126" y="21600"/>
                  </a:lnTo>
                  <a:lnTo>
                    <a:pt x="5616" y="13711"/>
                  </a:lnTo>
                  <a:lnTo>
                    <a:pt x="0" y="8251"/>
                  </a:lnTo>
                  <a:lnTo>
                    <a:pt x="7596" y="7304"/>
                  </a:lnTo>
                  <a:lnTo>
                    <a:pt x="10800" y="0"/>
                  </a:lnTo>
                  <a:lnTo>
                    <a:pt x="14004" y="7304"/>
                  </a:lnTo>
                  <a:lnTo>
                    <a:pt x="21600" y="8251"/>
                  </a:lnTo>
                  <a:lnTo>
                    <a:pt x="15984" y="13711"/>
                  </a:lnTo>
                  <a:lnTo>
                    <a:pt x="17474" y="21600"/>
                  </a:lnTo>
                  <a:close/>
                </a:path>
              </a:pathLst>
            </a:custGeom>
            <a:solidFill>
              <a:srgbClr val="08221E"/>
            </a:solidFill>
            <a:ln w="12700" cap="flat">
              <a:noFill/>
              <a:miter lim="400000"/>
            </a:ln>
            <a:effectLst/>
          </p:spPr>
          <p:txBody>
            <a:bodyPr wrap="square" lIns="45719" tIns="45719" rIns="45719" bIns="45719" numCol="1" anchor="ctr">
              <a:noAutofit/>
            </a:bodyPr>
            <a:lstStyle/>
            <a:p>
              <a:endParaRPr/>
            </a:p>
          </p:txBody>
        </p:sp>
      </p:grpSp>
      <p:sp>
        <p:nvSpPr>
          <p:cNvPr id="35" name="TextBox 37">
            <a:extLst>
              <a:ext uri="{FF2B5EF4-FFF2-40B4-BE49-F238E27FC236}">
                <a16:creationId xmlns:a16="http://schemas.microsoft.com/office/drawing/2014/main" id="{653AC215-D259-5FE7-00F2-AAD1BAF75F3C}"/>
              </a:ext>
            </a:extLst>
          </p:cNvPr>
          <p:cNvSpPr txBox="1"/>
          <p:nvPr/>
        </p:nvSpPr>
        <p:spPr>
          <a:xfrm>
            <a:off x="302998" y="3134696"/>
            <a:ext cx="1184837" cy="369332"/>
          </a:xfrm>
          <a:prstGeom prst="rect">
            <a:avLst/>
          </a:prstGeom>
          <a:noFill/>
        </p:spPr>
        <p:txBody>
          <a:bodyPr wrap="square" rtlCol="0">
            <a:spAutoFit/>
          </a:bodyPr>
          <a:lstStyle/>
          <a:p>
            <a:r>
              <a:rPr lang="en-GB">
                <a:solidFill>
                  <a:schemeClr val="bg1">
                    <a:lumMod val="95000"/>
                  </a:schemeClr>
                </a:solidFill>
              </a:rPr>
              <a:t>eprobe</a:t>
            </a:r>
          </a:p>
        </p:txBody>
      </p:sp>
      <p:sp>
        <p:nvSpPr>
          <p:cNvPr id="36" name="TextBox 44">
            <a:extLst>
              <a:ext uri="{FF2B5EF4-FFF2-40B4-BE49-F238E27FC236}">
                <a16:creationId xmlns:a16="http://schemas.microsoft.com/office/drawing/2014/main" id="{DAA11FAC-BAC2-51A8-3E4D-004802E024AD}"/>
              </a:ext>
            </a:extLst>
          </p:cNvPr>
          <p:cNvSpPr txBox="1"/>
          <p:nvPr/>
        </p:nvSpPr>
        <p:spPr>
          <a:xfrm>
            <a:off x="350842" y="3736941"/>
            <a:ext cx="913654" cy="369332"/>
          </a:xfrm>
          <a:prstGeom prst="rect">
            <a:avLst/>
          </a:prstGeom>
          <a:noFill/>
        </p:spPr>
        <p:txBody>
          <a:bodyPr wrap="square" rtlCol="0">
            <a:spAutoFit/>
          </a:bodyPr>
          <a:lstStyle/>
          <a:p>
            <a:r>
              <a:rPr lang="en-GB">
                <a:solidFill>
                  <a:schemeClr val="bg1">
                    <a:lumMod val="95000"/>
                  </a:schemeClr>
                </a:solidFill>
              </a:rPr>
              <a:t>user</a:t>
            </a:r>
          </a:p>
        </p:txBody>
      </p:sp>
      <p:pic>
        <p:nvPicPr>
          <p:cNvPr id="40" name="Graphic 3" descr="Comment Add with solid fill">
            <a:extLst>
              <a:ext uri="{FF2B5EF4-FFF2-40B4-BE49-F238E27FC236}">
                <a16:creationId xmlns:a16="http://schemas.microsoft.com/office/drawing/2014/main" id="{20D95C36-8240-9040-0EDA-1D8B5A1CD06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23782" y="2262308"/>
            <a:ext cx="468000" cy="468000"/>
          </a:xfrm>
          <a:prstGeom prst="rect">
            <a:avLst/>
          </a:prstGeom>
        </p:spPr>
      </p:pic>
      <p:pic>
        <p:nvPicPr>
          <p:cNvPr id="41" name="Graphic 49" descr="Comment Add with solid fill">
            <a:extLst>
              <a:ext uri="{FF2B5EF4-FFF2-40B4-BE49-F238E27FC236}">
                <a16:creationId xmlns:a16="http://schemas.microsoft.com/office/drawing/2014/main" id="{0514C1C6-7073-9F6C-D967-28FA90BA641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93616" y="2846764"/>
            <a:ext cx="468000" cy="468000"/>
          </a:xfrm>
          <a:prstGeom prst="rect">
            <a:avLst/>
          </a:prstGeom>
        </p:spPr>
      </p:pic>
      <p:pic>
        <p:nvPicPr>
          <p:cNvPr id="42" name="Graphic 50" descr="Comment Add with solid fill">
            <a:extLst>
              <a:ext uri="{FF2B5EF4-FFF2-40B4-BE49-F238E27FC236}">
                <a16:creationId xmlns:a16="http://schemas.microsoft.com/office/drawing/2014/main" id="{D35649BA-2547-494E-BED2-DEEB01CA004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84317" y="3403769"/>
            <a:ext cx="468000" cy="468000"/>
          </a:xfrm>
          <a:prstGeom prst="rect">
            <a:avLst/>
          </a:prstGeom>
        </p:spPr>
      </p:pic>
      <p:pic>
        <p:nvPicPr>
          <p:cNvPr id="43" name="Graphic 59" descr="Comment Add with solid fill">
            <a:extLst>
              <a:ext uri="{FF2B5EF4-FFF2-40B4-BE49-F238E27FC236}">
                <a16:creationId xmlns:a16="http://schemas.microsoft.com/office/drawing/2014/main" id="{D0FDD270-5A81-617D-92D3-B8ED649733C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02999" y="4072179"/>
            <a:ext cx="468000" cy="468000"/>
          </a:xfrm>
          <a:prstGeom prst="rect">
            <a:avLst/>
          </a:prstGeom>
        </p:spPr>
      </p:pic>
      <p:sp>
        <p:nvSpPr>
          <p:cNvPr id="44" name="TextBox 37">
            <a:extLst>
              <a:ext uri="{FF2B5EF4-FFF2-40B4-BE49-F238E27FC236}">
                <a16:creationId xmlns:a16="http://schemas.microsoft.com/office/drawing/2014/main" id="{B6369B55-37FE-561F-15E4-CC4C1E2A2931}"/>
              </a:ext>
            </a:extLst>
          </p:cNvPr>
          <p:cNvSpPr txBox="1"/>
          <p:nvPr/>
        </p:nvSpPr>
        <p:spPr>
          <a:xfrm>
            <a:off x="314355" y="2577249"/>
            <a:ext cx="1184837" cy="369332"/>
          </a:xfrm>
          <a:prstGeom prst="rect">
            <a:avLst/>
          </a:prstGeom>
          <a:noFill/>
        </p:spPr>
        <p:txBody>
          <a:bodyPr wrap="square" rtlCol="0">
            <a:spAutoFit/>
          </a:bodyPr>
          <a:lstStyle/>
          <a:p>
            <a:r>
              <a:rPr lang="en-GB">
                <a:solidFill>
                  <a:schemeClr val="bg1">
                    <a:lumMod val="95000"/>
                  </a:schemeClr>
                </a:solidFill>
              </a:rPr>
              <a:t>uprobe</a:t>
            </a:r>
          </a:p>
        </p:txBody>
      </p:sp>
      <p:sp>
        <p:nvSpPr>
          <p:cNvPr id="45" name="TextBox 44">
            <a:extLst>
              <a:ext uri="{FF2B5EF4-FFF2-40B4-BE49-F238E27FC236}">
                <a16:creationId xmlns:a16="http://schemas.microsoft.com/office/drawing/2014/main" id="{7A2EC6F1-9DD1-3F23-EC28-A03B7F7FE114}"/>
              </a:ext>
            </a:extLst>
          </p:cNvPr>
          <p:cNvSpPr txBox="1"/>
          <p:nvPr/>
        </p:nvSpPr>
        <p:spPr>
          <a:xfrm>
            <a:off x="411657" y="4438341"/>
            <a:ext cx="913654" cy="369332"/>
          </a:xfrm>
          <a:prstGeom prst="rect">
            <a:avLst/>
          </a:prstGeom>
          <a:noFill/>
        </p:spPr>
        <p:txBody>
          <a:bodyPr wrap="square" rtlCol="0">
            <a:spAutoFit/>
          </a:bodyPr>
          <a:lstStyle/>
          <a:p>
            <a:r>
              <a:rPr lang="en-GB">
                <a:solidFill>
                  <a:schemeClr val="bg1">
                    <a:lumMod val="95000"/>
                  </a:schemeClr>
                </a:solidFill>
              </a:rPr>
              <a:t>X</a:t>
            </a:r>
          </a:p>
        </p:txBody>
      </p:sp>
      <p:pic>
        <p:nvPicPr>
          <p:cNvPr id="47" name="Graphic 53" descr="Comment Add with solid fill">
            <a:extLst>
              <a:ext uri="{FF2B5EF4-FFF2-40B4-BE49-F238E27FC236}">
                <a16:creationId xmlns:a16="http://schemas.microsoft.com/office/drawing/2014/main" id="{E65BE7F9-0E0E-D62C-C425-EE5B689B9F6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36528" y="5711326"/>
            <a:ext cx="468000" cy="468000"/>
          </a:xfrm>
          <a:prstGeom prst="rect">
            <a:avLst/>
          </a:prstGeom>
        </p:spPr>
      </p:pic>
      <p:sp>
        <p:nvSpPr>
          <p:cNvPr id="48" name="TextBox 54">
            <a:extLst>
              <a:ext uri="{FF2B5EF4-FFF2-40B4-BE49-F238E27FC236}">
                <a16:creationId xmlns:a16="http://schemas.microsoft.com/office/drawing/2014/main" id="{5EBE124E-D989-7F0D-50BF-FF8C257A06DD}"/>
              </a:ext>
            </a:extLst>
          </p:cNvPr>
          <p:cNvSpPr txBox="1"/>
          <p:nvPr/>
        </p:nvSpPr>
        <p:spPr>
          <a:xfrm>
            <a:off x="226707" y="6015489"/>
            <a:ext cx="1614334" cy="307777"/>
          </a:xfrm>
          <a:prstGeom prst="rect">
            <a:avLst/>
          </a:prstGeom>
          <a:noFill/>
        </p:spPr>
        <p:txBody>
          <a:bodyPr wrap="square" rtlCol="0">
            <a:spAutoFit/>
          </a:bodyPr>
          <a:lstStyle/>
          <a:p>
            <a:r>
              <a:rPr lang="en-GB" sz="1400">
                <a:solidFill>
                  <a:schemeClr val="bg1">
                    <a:lumMod val="95000"/>
                  </a:schemeClr>
                </a:solidFill>
              </a:rPr>
              <a:t>uprobe event</a:t>
            </a:r>
          </a:p>
        </p:txBody>
      </p:sp>
      <p:pic>
        <p:nvPicPr>
          <p:cNvPr id="49" name="Graphic 55" descr="Comment Add with solid fill">
            <a:extLst>
              <a:ext uri="{FF2B5EF4-FFF2-40B4-BE49-F238E27FC236}">
                <a16:creationId xmlns:a16="http://schemas.microsoft.com/office/drawing/2014/main" id="{3E051C6E-DA52-689F-94C5-440012B6AAF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992546" y="5705848"/>
            <a:ext cx="468000" cy="468000"/>
          </a:xfrm>
          <a:prstGeom prst="rect">
            <a:avLst/>
          </a:prstGeom>
        </p:spPr>
      </p:pic>
      <p:sp>
        <p:nvSpPr>
          <p:cNvPr id="50" name="TextBox 56">
            <a:extLst>
              <a:ext uri="{FF2B5EF4-FFF2-40B4-BE49-F238E27FC236}">
                <a16:creationId xmlns:a16="http://schemas.microsoft.com/office/drawing/2014/main" id="{08D88A1A-AC76-DC7B-EFB1-B06FD829DD22}"/>
              </a:ext>
            </a:extLst>
          </p:cNvPr>
          <p:cNvSpPr txBox="1"/>
          <p:nvPr/>
        </p:nvSpPr>
        <p:spPr>
          <a:xfrm>
            <a:off x="1577709" y="6017187"/>
            <a:ext cx="1718492" cy="307777"/>
          </a:xfrm>
          <a:prstGeom prst="rect">
            <a:avLst/>
          </a:prstGeom>
          <a:noFill/>
        </p:spPr>
        <p:txBody>
          <a:bodyPr wrap="square" rtlCol="0">
            <a:spAutoFit/>
          </a:bodyPr>
          <a:lstStyle/>
          <a:p>
            <a:r>
              <a:rPr lang="en-GB" sz="1400">
                <a:solidFill>
                  <a:schemeClr val="bg1">
                    <a:lumMod val="95000"/>
                  </a:schemeClr>
                </a:solidFill>
              </a:rPr>
              <a:t>eprobe event</a:t>
            </a:r>
          </a:p>
        </p:txBody>
      </p:sp>
      <p:pic>
        <p:nvPicPr>
          <p:cNvPr id="51" name="Graphic 57" descr="Comment Add with solid fill">
            <a:extLst>
              <a:ext uri="{FF2B5EF4-FFF2-40B4-BE49-F238E27FC236}">
                <a16:creationId xmlns:a16="http://schemas.microsoft.com/office/drawing/2014/main" id="{B4FB73AE-E6EC-5935-3A16-37EF4EABE3A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094904" y="5687013"/>
            <a:ext cx="468000" cy="468000"/>
          </a:xfrm>
          <a:prstGeom prst="rect">
            <a:avLst/>
          </a:prstGeom>
        </p:spPr>
      </p:pic>
      <p:sp>
        <p:nvSpPr>
          <p:cNvPr id="52" name="TextBox 58">
            <a:extLst>
              <a:ext uri="{FF2B5EF4-FFF2-40B4-BE49-F238E27FC236}">
                <a16:creationId xmlns:a16="http://schemas.microsoft.com/office/drawing/2014/main" id="{8C16F860-9C13-3C18-6D89-64A6EBCAC0BA}"/>
              </a:ext>
            </a:extLst>
          </p:cNvPr>
          <p:cNvSpPr txBox="1"/>
          <p:nvPr/>
        </p:nvSpPr>
        <p:spPr>
          <a:xfrm>
            <a:off x="2912454" y="6015489"/>
            <a:ext cx="1614334" cy="307777"/>
          </a:xfrm>
          <a:prstGeom prst="rect">
            <a:avLst/>
          </a:prstGeom>
          <a:noFill/>
        </p:spPr>
        <p:txBody>
          <a:bodyPr wrap="square" rtlCol="0">
            <a:spAutoFit/>
          </a:bodyPr>
          <a:lstStyle/>
          <a:p>
            <a:r>
              <a:rPr lang="en-GB" sz="1400">
                <a:solidFill>
                  <a:schemeClr val="bg1">
                    <a:lumMod val="95000"/>
                  </a:schemeClr>
                </a:solidFill>
              </a:rPr>
              <a:t>user event</a:t>
            </a:r>
          </a:p>
        </p:txBody>
      </p:sp>
      <p:pic>
        <p:nvPicPr>
          <p:cNvPr id="53" name="Graphic 61" descr="Comment Add with solid fill">
            <a:extLst>
              <a:ext uri="{FF2B5EF4-FFF2-40B4-BE49-F238E27FC236}">
                <a16:creationId xmlns:a16="http://schemas.microsoft.com/office/drawing/2014/main" id="{B405DE36-6948-5488-A278-5509EBD9D78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081923" y="5691775"/>
            <a:ext cx="468000" cy="468000"/>
          </a:xfrm>
          <a:prstGeom prst="rect">
            <a:avLst/>
          </a:prstGeom>
        </p:spPr>
      </p:pic>
      <p:sp>
        <p:nvSpPr>
          <p:cNvPr id="54" name="TextBox 58">
            <a:extLst>
              <a:ext uri="{FF2B5EF4-FFF2-40B4-BE49-F238E27FC236}">
                <a16:creationId xmlns:a16="http://schemas.microsoft.com/office/drawing/2014/main" id="{C1243549-1022-565D-9562-95FB626B5572}"/>
              </a:ext>
            </a:extLst>
          </p:cNvPr>
          <p:cNvSpPr txBox="1"/>
          <p:nvPr/>
        </p:nvSpPr>
        <p:spPr>
          <a:xfrm>
            <a:off x="4059123" y="6023417"/>
            <a:ext cx="1614333" cy="307777"/>
          </a:xfrm>
          <a:prstGeom prst="rect">
            <a:avLst/>
          </a:prstGeom>
          <a:noFill/>
        </p:spPr>
        <p:txBody>
          <a:bodyPr wrap="square" rtlCol="0">
            <a:spAutoFit/>
          </a:bodyPr>
          <a:lstStyle/>
          <a:p>
            <a:r>
              <a:rPr lang="en-GB" sz="1400">
                <a:solidFill>
                  <a:schemeClr val="bg1">
                    <a:lumMod val="95000"/>
                  </a:schemeClr>
                </a:solidFill>
              </a:rPr>
              <a:t>X event</a:t>
            </a:r>
          </a:p>
        </p:txBody>
      </p:sp>
      <p:sp>
        <p:nvSpPr>
          <p:cNvPr id="55" name="TextBox 45">
            <a:extLst>
              <a:ext uri="{FF2B5EF4-FFF2-40B4-BE49-F238E27FC236}">
                <a16:creationId xmlns:a16="http://schemas.microsoft.com/office/drawing/2014/main" id="{B84BE474-DB12-13AE-93BA-79296403D448}"/>
              </a:ext>
            </a:extLst>
          </p:cNvPr>
          <p:cNvSpPr txBox="1"/>
          <p:nvPr/>
        </p:nvSpPr>
        <p:spPr>
          <a:xfrm>
            <a:off x="6717983" y="3648443"/>
            <a:ext cx="5640961" cy="307777"/>
          </a:xfrm>
          <a:prstGeom prst="rect">
            <a:avLst/>
          </a:prstGeom>
          <a:noFill/>
        </p:spPr>
        <p:txBody>
          <a:bodyPr wrap="square" rtlCol="0">
            <a:spAutoFit/>
          </a:bodyPr>
          <a:lstStyle/>
          <a:p>
            <a:r>
              <a:rPr lang="en-GB" sz="1400">
                <a:solidFill>
                  <a:schemeClr val="bg1">
                    <a:lumMod val="95000"/>
                  </a:schemeClr>
                </a:solidFill>
              </a:rPr>
              <a:t>traceon traceoff stacktrace enable_event disable_event …</a:t>
            </a:r>
          </a:p>
        </p:txBody>
      </p:sp>
      <p:cxnSp>
        <p:nvCxnSpPr>
          <p:cNvPr id="60" name="Straight Connector 5">
            <a:extLst>
              <a:ext uri="{FF2B5EF4-FFF2-40B4-BE49-F238E27FC236}">
                <a16:creationId xmlns:a16="http://schemas.microsoft.com/office/drawing/2014/main" id="{C8A2AA39-10C1-AE36-7CE0-123807463745}"/>
              </a:ext>
            </a:extLst>
          </p:cNvPr>
          <p:cNvCxnSpPr>
            <a:cxnSpLocks/>
          </p:cNvCxnSpPr>
          <p:nvPr/>
        </p:nvCxnSpPr>
        <p:spPr>
          <a:xfrm flipV="1">
            <a:off x="876661" y="5501405"/>
            <a:ext cx="3484334" cy="12175"/>
          </a:xfrm>
          <a:prstGeom prst="line">
            <a:avLst/>
          </a:prstGeom>
          <a:ln w="101600">
            <a:solidFill>
              <a:srgbClr val="08221E"/>
            </a:solidFill>
          </a:ln>
        </p:spPr>
        <p:style>
          <a:lnRef idx="1">
            <a:schemeClr val="accent1"/>
          </a:lnRef>
          <a:fillRef idx="0">
            <a:schemeClr val="accent1"/>
          </a:fillRef>
          <a:effectRef idx="0">
            <a:schemeClr val="accent1"/>
          </a:effectRef>
          <a:fontRef idx="minor">
            <a:schemeClr val="tx1"/>
          </a:fontRef>
        </p:style>
      </p:cxnSp>
      <p:pic>
        <p:nvPicPr>
          <p:cNvPr id="66" name="Graphic 49" descr="Comment Add with solid fill">
            <a:extLst>
              <a:ext uri="{FF2B5EF4-FFF2-40B4-BE49-F238E27FC236}">
                <a16:creationId xmlns:a16="http://schemas.microsoft.com/office/drawing/2014/main" id="{081A40B7-9FA0-8ECE-40DF-072D6BAF6AA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179098" y="3874282"/>
            <a:ext cx="468000" cy="468000"/>
          </a:xfrm>
          <a:prstGeom prst="rect">
            <a:avLst/>
          </a:prstGeom>
        </p:spPr>
      </p:pic>
      <p:sp>
        <p:nvSpPr>
          <p:cNvPr id="67" name="TextBox 39">
            <a:extLst>
              <a:ext uri="{FF2B5EF4-FFF2-40B4-BE49-F238E27FC236}">
                <a16:creationId xmlns:a16="http://schemas.microsoft.com/office/drawing/2014/main" id="{AC6F90EB-3E95-740F-95EB-95A00640A79C}"/>
              </a:ext>
            </a:extLst>
          </p:cNvPr>
          <p:cNvSpPr txBox="1"/>
          <p:nvPr/>
        </p:nvSpPr>
        <p:spPr>
          <a:xfrm>
            <a:off x="8935359" y="4198789"/>
            <a:ext cx="1206208" cy="369332"/>
          </a:xfrm>
          <a:prstGeom prst="rect">
            <a:avLst/>
          </a:prstGeom>
          <a:noFill/>
        </p:spPr>
        <p:txBody>
          <a:bodyPr wrap="square">
            <a:spAutoFit/>
          </a:bodyPr>
          <a:lstStyle/>
          <a:p>
            <a:r>
              <a:rPr lang="en-GB" sz="1800">
                <a:solidFill>
                  <a:srgbClr val="2453FF"/>
                </a:solidFill>
              </a:rPr>
              <a:t>objtrace</a:t>
            </a:r>
          </a:p>
        </p:txBody>
      </p:sp>
      <p:pic>
        <p:nvPicPr>
          <p:cNvPr id="68" name="Graphic 29" descr="Lightning bolt with solid fill">
            <a:extLst>
              <a:ext uri="{FF2B5EF4-FFF2-40B4-BE49-F238E27FC236}">
                <a16:creationId xmlns:a16="http://schemas.microsoft.com/office/drawing/2014/main" id="{AE09F337-B6B1-31CD-C303-C8B1AF13DE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21527" y="4364526"/>
            <a:ext cx="640080" cy="640080"/>
          </a:xfrm>
          <a:prstGeom prst="rect">
            <a:avLst/>
          </a:prstGeom>
        </p:spPr>
      </p:pic>
      <p:sp>
        <p:nvSpPr>
          <p:cNvPr id="69" name="TextBox 46">
            <a:extLst>
              <a:ext uri="{FF2B5EF4-FFF2-40B4-BE49-F238E27FC236}">
                <a16:creationId xmlns:a16="http://schemas.microsoft.com/office/drawing/2014/main" id="{56B078FE-065C-13E2-F2CF-ADAE5846E621}"/>
              </a:ext>
            </a:extLst>
          </p:cNvPr>
          <p:cNvSpPr txBox="1"/>
          <p:nvPr/>
        </p:nvSpPr>
        <p:spPr>
          <a:xfrm>
            <a:off x="9501411" y="4945143"/>
            <a:ext cx="2346629" cy="646331"/>
          </a:xfrm>
          <a:prstGeom prst="rect">
            <a:avLst/>
          </a:prstGeom>
          <a:noFill/>
        </p:spPr>
        <p:txBody>
          <a:bodyPr wrap="square" rtlCol="0">
            <a:spAutoFit/>
          </a:bodyPr>
          <a:lstStyle/>
          <a:p>
            <a:pPr marL="342900" indent="-342900">
              <a:buFontTx/>
              <a:buAutoNum type="arabicPeriod"/>
            </a:pPr>
            <a:r>
              <a:rPr lang="en-GB" altLang="zh-CN">
                <a:solidFill>
                  <a:srgbClr val="2453FF"/>
                </a:solidFill>
              </a:rPr>
              <a:t>保存object</a:t>
            </a:r>
            <a:endParaRPr lang="en-GB">
              <a:solidFill>
                <a:srgbClr val="2453FF"/>
              </a:solidFill>
            </a:endParaRPr>
          </a:p>
          <a:p>
            <a:pPr marL="342900" indent="-342900">
              <a:buAutoNum type="arabicPeriod"/>
            </a:pPr>
            <a:r>
              <a:rPr lang="en-GB">
                <a:solidFill>
                  <a:srgbClr val="2453FF"/>
                </a:solidFill>
              </a:rPr>
              <a:t>function tracer</a:t>
            </a:r>
          </a:p>
        </p:txBody>
      </p:sp>
      <p:sp>
        <p:nvSpPr>
          <p:cNvPr id="70" name="TextBox 8">
            <a:extLst>
              <a:ext uri="{FF2B5EF4-FFF2-40B4-BE49-F238E27FC236}">
                <a16:creationId xmlns:a16="http://schemas.microsoft.com/office/drawing/2014/main" id="{0FB45481-FB44-0AB0-5776-D0C3DF94A19C}"/>
              </a:ext>
            </a:extLst>
          </p:cNvPr>
          <p:cNvSpPr txBox="1"/>
          <p:nvPr/>
        </p:nvSpPr>
        <p:spPr>
          <a:xfrm>
            <a:off x="22459" y="1193893"/>
            <a:ext cx="8243716" cy="369332"/>
          </a:xfrm>
          <a:prstGeom prst="rect">
            <a:avLst/>
          </a:prstGeom>
          <a:noFill/>
        </p:spPr>
        <p:txBody>
          <a:bodyPr wrap="square" rtlCol="0">
            <a:spAutoFit/>
          </a:bodyPr>
          <a:lstStyle/>
          <a:p>
            <a:r>
              <a:rPr lang="en-GB">
                <a:solidFill>
                  <a:schemeClr val="bg1">
                    <a:lumMod val="95000"/>
                  </a:schemeClr>
                </a:solidFill>
              </a:rPr>
              <a:t>Kprobe(ftrace based kprobe)/kretprobe(ftrace based kretprobe)</a:t>
            </a:r>
          </a:p>
        </p:txBody>
      </p:sp>
    </p:spTree>
    <p:extLst>
      <p:ext uri="{BB962C8B-B14F-4D97-AF65-F5344CB8AC3E}">
        <p14:creationId xmlns:p14="http://schemas.microsoft.com/office/powerpoint/2010/main" val="4020791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180F2-527C-3EBE-2133-01A93EEC629A}"/>
              </a:ext>
            </a:extLst>
          </p:cNvPr>
          <p:cNvSpPr>
            <a:spLocks noGrp="1"/>
          </p:cNvSpPr>
          <p:nvPr>
            <p:ph type="title"/>
          </p:nvPr>
        </p:nvSpPr>
        <p:spPr/>
        <p:txBody>
          <a:bodyPr/>
          <a:lstStyle/>
          <a:p>
            <a:r>
              <a:rPr kumimoji="1" lang="zh-CN" altLang="en-US" dirty="0">
                <a:solidFill>
                  <a:schemeClr val="accent1"/>
                </a:solidFill>
              </a:rPr>
              <a:t>向</a:t>
            </a:r>
            <a:r>
              <a:rPr kumimoji="1" lang="en-US" altLang="zh-CN" dirty="0">
                <a:solidFill>
                  <a:schemeClr val="accent1"/>
                </a:solidFill>
              </a:rPr>
              <a:t>linux</a:t>
            </a:r>
            <a:r>
              <a:rPr kumimoji="1" lang="zh-CN" altLang="en-US" dirty="0">
                <a:solidFill>
                  <a:schemeClr val="accent1"/>
                </a:solidFill>
              </a:rPr>
              <a:t>内核社区引入</a:t>
            </a:r>
            <a:r>
              <a:rPr kumimoji="1" lang="en-US" altLang="zh-CN" dirty="0">
                <a:solidFill>
                  <a:schemeClr val="accent1"/>
                </a:solidFill>
              </a:rPr>
              <a:t>objtrace</a:t>
            </a:r>
            <a:endParaRPr kumimoji="1" lang="zh-CN" altLang="en-US"/>
          </a:p>
        </p:txBody>
      </p:sp>
      <p:sp>
        <p:nvSpPr>
          <p:cNvPr id="3" name="灯片编号占位符 2">
            <a:extLst>
              <a:ext uri="{FF2B5EF4-FFF2-40B4-BE49-F238E27FC236}">
                <a16:creationId xmlns:a16="http://schemas.microsoft.com/office/drawing/2014/main" id="{B02F37B1-F9F6-CDAE-AC88-4E324D8015D5}"/>
              </a:ext>
            </a:extLst>
          </p:cNvPr>
          <p:cNvSpPr>
            <a:spLocks noGrp="1"/>
          </p:cNvSpPr>
          <p:nvPr>
            <p:ph type="sldNum" sz="quarter" idx="4"/>
          </p:nvPr>
        </p:nvSpPr>
        <p:spPr/>
        <p:txBody>
          <a:bodyPr/>
          <a:lstStyle/>
          <a:p>
            <a:fld id="{866D8E11-A83D-46AC-BA35-C493C365AC69}" type="slidenum">
              <a:rPr lang="en-US" smtClean="0"/>
              <a:pPr/>
              <a:t>7</a:t>
            </a:fld>
            <a:endParaRPr lang="en-US"/>
          </a:p>
        </p:txBody>
      </p:sp>
      <p:sp>
        <p:nvSpPr>
          <p:cNvPr id="6" name="文本框 5">
            <a:extLst>
              <a:ext uri="{FF2B5EF4-FFF2-40B4-BE49-F238E27FC236}">
                <a16:creationId xmlns:a16="http://schemas.microsoft.com/office/drawing/2014/main" id="{9A9FD397-EF30-7831-5394-A782A6087DFA}"/>
              </a:ext>
            </a:extLst>
          </p:cNvPr>
          <p:cNvSpPr txBox="1"/>
          <p:nvPr/>
        </p:nvSpPr>
        <p:spPr>
          <a:xfrm>
            <a:off x="1296340" y="1457718"/>
            <a:ext cx="5562600" cy="553998"/>
          </a:xfrm>
          <a:prstGeom prst="rect">
            <a:avLst/>
          </a:prstGeom>
          <a:noFill/>
        </p:spPr>
        <p:txBody>
          <a:bodyPr wrap="square" rtlCol="0">
            <a:spAutoFit/>
          </a:bodyPr>
          <a:lstStyle/>
          <a:p>
            <a:r>
              <a:rPr lang="zh-CN" altLang="en-US"/>
              <a:t>从</a:t>
            </a:r>
            <a:r>
              <a:rPr lang="en-US" altLang="zh-CN"/>
              <a:t>2021</a:t>
            </a:r>
            <a:r>
              <a:rPr lang="zh-CN" altLang="en-US"/>
              <a:t>年</a:t>
            </a:r>
            <a:r>
              <a:rPr lang="en-US" altLang="zh-CN"/>
              <a:t>10</a:t>
            </a:r>
            <a:r>
              <a:rPr lang="zh-CN" altLang="en-US"/>
              <a:t>月中旬开始提交 </a:t>
            </a:r>
            <a:r>
              <a:rPr lang="en" altLang="zh-CN"/>
              <a:t>patchset</a:t>
            </a:r>
            <a:r>
              <a:rPr lang="zh-CN" altLang="en-US"/>
              <a:t> </a:t>
            </a:r>
            <a:r>
              <a:rPr lang="en-US" altLang="zh-CN"/>
              <a:t>v1</a:t>
            </a:r>
            <a:r>
              <a:rPr lang="en" altLang="zh-CN" sz="1200">
                <a:solidFill>
                  <a:srgbClr val="3F0AD9"/>
                </a:solidFill>
              </a:rPr>
              <a:t>[1]</a:t>
            </a:r>
          </a:p>
          <a:p>
            <a:r>
              <a:rPr lang="en" altLang="zh-CN" sz="1200"/>
              <a:t>[PATCH] trace: Add trace any kernel object</a:t>
            </a:r>
          </a:p>
        </p:txBody>
      </p:sp>
      <p:sp>
        <p:nvSpPr>
          <p:cNvPr id="7" name="文本框 6">
            <a:extLst>
              <a:ext uri="{FF2B5EF4-FFF2-40B4-BE49-F238E27FC236}">
                <a16:creationId xmlns:a16="http://schemas.microsoft.com/office/drawing/2014/main" id="{B359E4D0-49E2-36CD-8413-C9D79F3A89CA}"/>
              </a:ext>
            </a:extLst>
          </p:cNvPr>
          <p:cNvSpPr txBox="1"/>
          <p:nvPr/>
        </p:nvSpPr>
        <p:spPr>
          <a:xfrm>
            <a:off x="457200" y="5715000"/>
            <a:ext cx="9227891" cy="461665"/>
          </a:xfrm>
          <a:prstGeom prst="rect">
            <a:avLst/>
          </a:prstGeom>
          <a:noFill/>
        </p:spPr>
        <p:txBody>
          <a:bodyPr wrap="square" rtlCol="0">
            <a:spAutoFit/>
          </a:bodyPr>
          <a:lstStyle/>
          <a:p>
            <a:r>
              <a:rPr kumimoji="1" lang="en" altLang="zh-CN" sz="1200">
                <a:solidFill>
                  <a:srgbClr val="3F0AD9"/>
                </a:solidFill>
              </a:rPr>
              <a:t>[1]</a:t>
            </a:r>
            <a:r>
              <a:rPr kumimoji="1" lang="zh-CN" altLang="en-US" sz="1200">
                <a:solidFill>
                  <a:srgbClr val="3F0AD9"/>
                </a:solidFill>
              </a:rPr>
              <a:t> </a:t>
            </a:r>
            <a:r>
              <a:rPr kumimoji="1" lang="en" altLang="zh-CN" sz="1200"/>
              <a:t>[PATCH] trace: Add trace any kernel object</a:t>
            </a:r>
          </a:p>
          <a:p>
            <a:r>
              <a:rPr kumimoji="1" lang="en" altLang="zh-CN" sz="1200"/>
              <a:t> </a:t>
            </a:r>
            <a:r>
              <a:rPr kumimoji="1" lang="en" altLang="zh-CN" sz="1200">
                <a:hlinkClick r:id="rId2"/>
              </a:rPr>
              <a:t>https://lore.kernel.org/all/20211014014445.5734-1-xiehuan09@gmail.com/</a:t>
            </a:r>
            <a:endParaRPr kumimoji="1" lang="en" altLang="zh-CN" sz="1200"/>
          </a:p>
        </p:txBody>
      </p:sp>
      <p:sp>
        <p:nvSpPr>
          <p:cNvPr id="8" name="文本框 7">
            <a:extLst>
              <a:ext uri="{FF2B5EF4-FFF2-40B4-BE49-F238E27FC236}">
                <a16:creationId xmlns:a16="http://schemas.microsoft.com/office/drawing/2014/main" id="{4B16E1A2-8123-7FF1-9790-C42C694863C6}"/>
              </a:ext>
            </a:extLst>
          </p:cNvPr>
          <p:cNvSpPr txBox="1"/>
          <p:nvPr/>
        </p:nvSpPr>
        <p:spPr>
          <a:xfrm>
            <a:off x="1371601" y="2151880"/>
            <a:ext cx="8229600" cy="830997"/>
          </a:xfrm>
          <a:prstGeom prst="rect">
            <a:avLst/>
          </a:prstGeom>
          <a:noFill/>
        </p:spPr>
        <p:txBody>
          <a:bodyPr wrap="square" rtlCol="0">
            <a:spAutoFit/>
          </a:bodyPr>
          <a:lstStyle/>
          <a:p>
            <a:r>
              <a:rPr lang="zh-CN" altLang="en-US" sz="1200">
                <a:solidFill>
                  <a:srgbClr val="FE7C3F"/>
                </a:solidFill>
              </a:rPr>
              <a:t>解决的问题：</a:t>
            </a:r>
            <a:endParaRPr lang="en-US" altLang="zh-CN" sz="1200">
              <a:solidFill>
                <a:srgbClr val="FE7C3F"/>
              </a:solidFill>
            </a:endParaRPr>
          </a:p>
          <a:p>
            <a:r>
              <a:rPr lang="zh-CN" altLang="en-US" sz="1200"/>
              <a:t>如果想知道一个函数参数或者一个函数返回值在各个函数之间的传递或流动，</a:t>
            </a:r>
            <a:endParaRPr lang="en-US" altLang="zh-CN" sz="1200"/>
          </a:p>
          <a:p>
            <a:r>
              <a:rPr lang="zh-CN" altLang="en-US" sz="1200"/>
              <a:t>一个</a:t>
            </a:r>
            <a:r>
              <a:rPr lang="zh-CN" altLang="en-US" sz="1200">
                <a:solidFill>
                  <a:srgbClr val="FE7C3F"/>
                </a:solidFill>
              </a:rPr>
              <a:t>函数参数</a:t>
            </a:r>
            <a:r>
              <a:rPr lang="zh-CN" altLang="en-US" sz="1200"/>
              <a:t>或者一个</a:t>
            </a:r>
            <a:r>
              <a:rPr lang="zh-CN" altLang="en-US" sz="1200">
                <a:solidFill>
                  <a:srgbClr val="FE7C3F"/>
                </a:solidFill>
              </a:rPr>
              <a:t>函数返回值</a:t>
            </a:r>
            <a:r>
              <a:rPr lang="zh-CN" altLang="en-US" sz="1200"/>
              <a:t>我都称它们为一个</a:t>
            </a:r>
            <a:r>
              <a:rPr lang="en-US" altLang="zh-CN" sz="1200">
                <a:solidFill>
                  <a:srgbClr val="FE7C3F"/>
                </a:solidFill>
              </a:rPr>
              <a:t>object(</a:t>
            </a:r>
            <a:r>
              <a:rPr lang="zh-CN" altLang="en-US" sz="1200">
                <a:solidFill>
                  <a:srgbClr val="FE7C3F"/>
                </a:solidFill>
              </a:rPr>
              <a:t>实质上是一个指针</a:t>
            </a:r>
            <a:r>
              <a:rPr lang="en-US" altLang="zh-CN" sz="1200">
                <a:solidFill>
                  <a:srgbClr val="FE7C3F"/>
                </a:solidFill>
              </a:rPr>
              <a:t>). </a:t>
            </a:r>
            <a:r>
              <a:rPr lang="zh-CN" altLang="en-US" sz="1200">
                <a:solidFill>
                  <a:srgbClr val="FE7C3F"/>
                </a:solidFill>
              </a:rPr>
              <a:t> </a:t>
            </a:r>
            <a:endParaRPr lang="en-US" altLang="zh-CN" sz="1200">
              <a:solidFill>
                <a:srgbClr val="FE7C3F"/>
              </a:solidFill>
            </a:endParaRPr>
          </a:p>
          <a:p>
            <a:r>
              <a:rPr lang="zh-CN" altLang="en-US" sz="1200"/>
              <a:t>如果实现了这样的功能就可以针对一个</a:t>
            </a:r>
            <a:r>
              <a:rPr lang="zh-CN" altLang="en-US" sz="1200">
                <a:solidFill>
                  <a:srgbClr val="FE7C3F"/>
                </a:solidFill>
              </a:rPr>
              <a:t>特定</a:t>
            </a:r>
            <a:r>
              <a:rPr lang="en-US" altLang="zh-CN" sz="1200">
                <a:solidFill>
                  <a:srgbClr val="FE7C3F"/>
                </a:solidFill>
              </a:rPr>
              <a:t>object</a:t>
            </a:r>
            <a:r>
              <a:rPr lang="zh-CN" altLang="en-US" sz="1200">
                <a:solidFill>
                  <a:srgbClr val="FE7C3F"/>
                </a:solidFill>
              </a:rPr>
              <a:t>进行跟踪</a:t>
            </a:r>
            <a:r>
              <a:rPr lang="zh-CN" altLang="en-US" sz="1200"/>
              <a:t>。</a:t>
            </a:r>
            <a:endParaRPr lang="en-US" altLang="zh-CN" sz="1200"/>
          </a:p>
        </p:txBody>
      </p:sp>
      <p:sp>
        <p:nvSpPr>
          <p:cNvPr id="9" name="文本框 8">
            <a:extLst>
              <a:ext uri="{FF2B5EF4-FFF2-40B4-BE49-F238E27FC236}">
                <a16:creationId xmlns:a16="http://schemas.microsoft.com/office/drawing/2014/main" id="{889577D1-5AEA-7EBA-B7C1-A7F34E57FC6B}"/>
              </a:ext>
            </a:extLst>
          </p:cNvPr>
          <p:cNvSpPr txBox="1"/>
          <p:nvPr/>
        </p:nvSpPr>
        <p:spPr>
          <a:xfrm>
            <a:off x="1391195" y="3148610"/>
            <a:ext cx="8229600" cy="800219"/>
          </a:xfrm>
          <a:prstGeom prst="rect">
            <a:avLst/>
          </a:prstGeom>
          <a:noFill/>
        </p:spPr>
        <p:txBody>
          <a:bodyPr wrap="square" rtlCol="0">
            <a:spAutoFit/>
          </a:bodyPr>
          <a:lstStyle/>
          <a:p>
            <a:r>
              <a:rPr lang="zh-CN" altLang="en-US" sz="1200"/>
              <a:t>例如，对于函数</a:t>
            </a:r>
            <a:r>
              <a:rPr lang="en" altLang="zh-CN" sz="1200"/>
              <a:t>bio_add_page</a:t>
            </a:r>
            <a:r>
              <a:rPr lang="en-US" altLang="zh-CN" sz="1200"/>
              <a:t>():</a:t>
            </a:r>
          </a:p>
          <a:p>
            <a:r>
              <a:rPr lang="zh-CN" altLang="en-US" sz="1000"/>
              <a:t> </a:t>
            </a:r>
            <a:r>
              <a:rPr lang="en" altLang="zh-CN" sz="1000"/>
              <a:t>int bio_add_page(struct bio </a:t>
            </a:r>
            <a:r>
              <a:rPr lang="en" altLang="zh-CN" sz="1000">
                <a:solidFill>
                  <a:srgbClr val="3F0AD9"/>
                </a:solidFill>
              </a:rPr>
              <a:t>*bio</a:t>
            </a:r>
            <a:r>
              <a:rPr lang="en" altLang="zh-CN" sz="1000"/>
              <a:t>, struct page *page, unsigned int len, unsigned int offset)</a:t>
            </a:r>
          </a:p>
          <a:p>
            <a:endParaRPr lang="en" altLang="zh-CN" sz="1200"/>
          </a:p>
          <a:p>
            <a:r>
              <a:rPr lang="zh-CN" altLang="en-US" sz="1200"/>
              <a:t>如果能知道</a:t>
            </a:r>
            <a:r>
              <a:rPr lang="en-US" altLang="zh-CN" sz="1200">
                <a:solidFill>
                  <a:srgbClr val="3F0AD9"/>
                </a:solidFill>
              </a:rPr>
              <a:t>bio</a:t>
            </a:r>
            <a:r>
              <a:rPr lang="zh-CN" altLang="en-US" sz="1200"/>
              <a:t>参数在各个函数之间的流动，就能知道一个指定</a:t>
            </a:r>
            <a:r>
              <a:rPr lang="en-US" altLang="zh-CN" sz="1200"/>
              <a:t>io</a:t>
            </a:r>
            <a:r>
              <a:rPr lang="zh-CN" altLang="en-US" sz="1200"/>
              <a:t>的执行过程（</a:t>
            </a:r>
            <a:r>
              <a:rPr lang="zh-CN" altLang="en-US" sz="1200">
                <a:solidFill>
                  <a:srgbClr val="3F0AD9"/>
                </a:solidFill>
              </a:rPr>
              <a:t>下一页）</a:t>
            </a:r>
            <a:r>
              <a:rPr lang="zh-CN" altLang="en-US" sz="1200"/>
              <a:t>：</a:t>
            </a:r>
            <a:endParaRPr lang="en-US" altLang="zh-CN" sz="1200"/>
          </a:p>
        </p:txBody>
      </p:sp>
      <p:grpSp>
        <p:nvGrpSpPr>
          <p:cNvPr id="10" name="成组">
            <a:extLst>
              <a:ext uri="{FF2B5EF4-FFF2-40B4-BE49-F238E27FC236}">
                <a16:creationId xmlns:a16="http://schemas.microsoft.com/office/drawing/2014/main" id="{46E9F2C7-3559-7635-DD3F-1D4137B9F80E}"/>
              </a:ext>
            </a:extLst>
          </p:cNvPr>
          <p:cNvGrpSpPr/>
          <p:nvPr/>
        </p:nvGrpSpPr>
        <p:grpSpPr>
          <a:xfrm>
            <a:off x="839139" y="1489625"/>
            <a:ext cx="457201" cy="457200"/>
            <a:chOff x="0" y="0"/>
            <a:chExt cx="457200" cy="457200"/>
          </a:xfrm>
        </p:grpSpPr>
        <p:sp>
          <p:nvSpPr>
            <p:cNvPr id="11" name="任意形状 1546">
              <a:extLst>
                <a:ext uri="{FF2B5EF4-FFF2-40B4-BE49-F238E27FC236}">
                  <a16:creationId xmlns:a16="http://schemas.microsoft.com/office/drawing/2014/main" id="{EFDB996D-11F5-F216-05A4-A050DCB8DB0C}"/>
                </a:ext>
              </a:extLst>
            </p:cNvPr>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2" name="任意形状 1547">
              <a:extLst>
                <a:ext uri="{FF2B5EF4-FFF2-40B4-BE49-F238E27FC236}">
                  <a16:creationId xmlns:a16="http://schemas.microsoft.com/office/drawing/2014/main" id="{D23D9438-E1DD-BEBB-9D98-2A32EE1FC504}"/>
                </a:ext>
              </a:extLst>
            </p:cNvPr>
            <p:cNvSpPr/>
            <p:nvPr/>
          </p:nvSpPr>
          <p:spPr>
            <a:xfrm>
              <a:off x="19050" y="67715"/>
              <a:ext cx="419101" cy="321769"/>
            </a:xfrm>
            <a:custGeom>
              <a:avLst/>
              <a:gdLst/>
              <a:ahLst/>
              <a:cxnLst>
                <a:cxn ang="0">
                  <a:pos x="wd2" y="hd2"/>
                </a:cxn>
                <a:cxn ang="5400000">
                  <a:pos x="wd2" y="hd2"/>
                </a:cxn>
                <a:cxn ang="10800000">
                  <a:pos x="wd2" y="hd2"/>
                </a:cxn>
                <a:cxn ang="16200000">
                  <a:pos x="wd2" y="hd2"/>
                </a:cxn>
              </a:cxnLst>
              <a:rect l="0" t="0" r="r" b="b"/>
              <a:pathLst>
                <a:path w="21597" h="21521" extrusionOk="0">
                  <a:moveTo>
                    <a:pt x="8835" y="4670"/>
                  </a:moveTo>
                  <a:lnTo>
                    <a:pt x="5500" y="8212"/>
                  </a:lnTo>
                  <a:lnTo>
                    <a:pt x="1963" y="8212"/>
                  </a:lnTo>
                  <a:lnTo>
                    <a:pt x="1963" y="13309"/>
                  </a:lnTo>
                  <a:lnTo>
                    <a:pt x="5500" y="13309"/>
                  </a:lnTo>
                  <a:lnTo>
                    <a:pt x="8835" y="16851"/>
                  </a:lnTo>
                  <a:lnTo>
                    <a:pt x="8835" y="4670"/>
                  </a:lnTo>
                  <a:close/>
                  <a:moveTo>
                    <a:pt x="4799" y="15857"/>
                  </a:moveTo>
                  <a:lnTo>
                    <a:pt x="982" y="15857"/>
                  </a:lnTo>
                  <a:cubicBezTo>
                    <a:pt x="439" y="15857"/>
                    <a:pt x="0" y="15286"/>
                    <a:pt x="0" y="14583"/>
                  </a:cubicBezTo>
                  <a:lnTo>
                    <a:pt x="0" y="6938"/>
                  </a:lnTo>
                  <a:cubicBezTo>
                    <a:pt x="0" y="6234"/>
                    <a:pt x="439" y="5664"/>
                    <a:pt x="982" y="5664"/>
                  </a:cubicBezTo>
                  <a:lnTo>
                    <a:pt x="4799" y="5664"/>
                  </a:lnTo>
                  <a:lnTo>
                    <a:pt x="9996" y="144"/>
                  </a:lnTo>
                  <a:cubicBezTo>
                    <a:pt x="10206" y="-79"/>
                    <a:pt x="10515" y="-39"/>
                    <a:pt x="10687" y="233"/>
                  </a:cubicBezTo>
                  <a:cubicBezTo>
                    <a:pt x="10759" y="347"/>
                    <a:pt x="10799" y="490"/>
                    <a:pt x="10798" y="637"/>
                  </a:cubicBezTo>
                  <a:lnTo>
                    <a:pt x="10798" y="20883"/>
                  </a:lnTo>
                  <a:cubicBezTo>
                    <a:pt x="10799" y="21235"/>
                    <a:pt x="10579" y="21521"/>
                    <a:pt x="10308" y="21521"/>
                  </a:cubicBezTo>
                  <a:cubicBezTo>
                    <a:pt x="10194" y="21521"/>
                    <a:pt x="10084" y="21470"/>
                    <a:pt x="9996" y="21377"/>
                  </a:cubicBezTo>
                  <a:lnTo>
                    <a:pt x="4800" y="15857"/>
                  </a:lnTo>
                  <a:close/>
                  <a:moveTo>
                    <a:pt x="18069" y="21124"/>
                  </a:moveTo>
                  <a:lnTo>
                    <a:pt x="16679" y="19320"/>
                  </a:lnTo>
                  <a:cubicBezTo>
                    <a:pt x="18561" y="17146"/>
                    <a:pt x="19636" y="14031"/>
                    <a:pt x="19633" y="10760"/>
                  </a:cubicBezTo>
                  <a:cubicBezTo>
                    <a:pt x="19636" y="7318"/>
                    <a:pt x="18445" y="4058"/>
                    <a:pt x="16390" y="1882"/>
                  </a:cubicBezTo>
                  <a:lnTo>
                    <a:pt x="17784" y="73"/>
                  </a:lnTo>
                  <a:cubicBezTo>
                    <a:pt x="20205" y="2733"/>
                    <a:pt x="21600" y="6643"/>
                    <a:pt x="21597" y="10760"/>
                  </a:cubicBezTo>
                  <a:cubicBezTo>
                    <a:pt x="21597" y="14867"/>
                    <a:pt x="20236" y="18561"/>
                    <a:pt x="18069" y="21124"/>
                  </a:cubicBezTo>
                  <a:close/>
                  <a:moveTo>
                    <a:pt x="14591" y="16610"/>
                  </a:moveTo>
                  <a:lnTo>
                    <a:pt x="13195" y="14798"/>
                  </a:lnTo>
                  <a:cubicBezTo>
                    <a:pt x="14161" y="13834"/>
                    <a:pt x="14726" y="12342"/>
                    <a:pt x="14725" y="10760"/>
                  </a:cubicBezTo>
                  <a:cubicBezTo>
                    <a:pt x="14725" y="8938"/>
                    <a:pt x="13989" y="7339"/>
                    <a:pt x="12880" y="6438"/>
                  </a:cubicBezTo>
                  <a:lnTo>
                    <a:pt x="14292" y="4605"/>
                  </a:lnTo>
                  <a:cubicBezTo>
                    <a:pt x="15800" y="6045"/>
                    <a:pt x="16690" y="8330"/>
                    <a:pt x="16688" y="10760"/>
                  </a:cubicBezTo>
                  <a:cubicBezTo>
                    <a:pt x="16688" y="13107"/>
                    <a:pt x="15874" y="15207"/>
                    <a:pt x="14591" y="1661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3" name="成组">
            <a:extLst>
              <a:ext uri="{FF2B5EF4-FFF2-40B4-BE49-F238E27FC236}">
                <a16:creationId xmlns:a16="http://schemas.microsoft.com/office/drawing/2014/main" id="{F47540C0-F82F-213D-E8AC-97F9DC8F5A60}"/>
              </a:ext>
            </a:extLst>
          </p:cNvPr>
          <p:cNvGrpSpPr/>
          <p:nvPr/>
        </p:nvGrpSpPr>
        <p:grpSpPr>
          <a:xfrm>
            <a:off x="857250" y="2167308"/>
            <a:ext cx="457201" cy="457201"/>
            <a:chOff x="0" y="0"/>
            <a:chExt cx="457200" cy="457200"/>
          </a:xfrm>
        </p:grpSpPr>
        <p:sp>
          <p:nvSpPr>
            <p:cNvPr id="14" name="任意形状 659">
              <a:extLst>
                <a:ext uri="{FF2B5EF4-FFF2-40B4-BE49-F238E27FC236}">
                  <a16:creationId xmlns:a16="http://schemas.microsoft.com/office/drawing/2014/main" id="{6661EF71-B298-AA68-FAF0-0DE3A3925BF0}"/>
                </a:ext>
              </a:extLst>
            </p:cNvPr>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5" name="任意形状 660">
              <a:extLst>
                <a:ext uri="{FF2B5EF4-FFF2-40B4-BE49-F238E27FC236}">
                  <a16:creationId xmlns:a16="http://schemas.microsoft.com/office/drawing/2014/main" id="{8BF9C5F3-A879-0E83-A45E-978EFC395FA5}"/>
                </a:ext>
              </a:extLst>
            </p:cNvPr>
            <p:cNvSpPr/>
            <p:nvPr/>
          </p:nvSpPr>
          <p:spPr>
            <a:xfrm>
              <a:off x="57150" y="44257"/>
              <a:ext cx="355813" cy="355813"/>
            </a:xfrm>
            <a:custGeom>
              <a:avLst/>
              <a:gdLst/>
              <a:ahLst/>
              <a:cxnLst>
                <a:cxn ang="0">
                  <a:pos x="wd2" y="hd2"/>
                </a:cxn>
                <a:cxn ang="5400000">
                  <a:pos x="wd2" y="hd2"/>
                </a:cxn>
                <a:cxn ang="10800000">
                  <a:pos x="wd2" y="hd2"/>
                </a:cxn>
                <a:cxn ang="16200000">
                  <a:pos x="wd2" y="hd2"/>
                </a:cxn>
              </a:cxnLst>
              <a:rect l="0" t="0" r="r" b="b"/>
              <a:pathLst>
                <a:path w="21488" h="21488" extrusionOk="0">
                  <a:moveTo>
                    <a:pt x="17083" y="10912"/>
                  </a:moveTo>
                  <a:lnTo>
                    <a:pt x="16270" y="10099"/>
                  </a:lnTo>
                  <a:lnTo>
                    <a:pt x="4880" y="21488"/>
                  </a:lnTo>
                  <a:lnTo>
                    <a:pt x="0" y="21488"/>
                  </a:lnTo>
                  <a:lnTo>
                    <a:pt x="0" y="16607"/>
                  </a:lnTo>
                  <a:lnTo>
                    <a:pt x="13015" y="3591"/>
                  </a:lnTo>
                  <a:lnTo>
                    <a:pt x="19523" y="10099"/>
                  </a:lnTo>
                  <a:cubicBezTo>
                    <a:pt x="19972" y="10548"/>
                    <a:pt x="19972" y="11276"/>
                    <a:pt x="19523" y="11725"/>
                  </a:cubicBezTo>
                  <a:lnTo>
                    <a:pt x="11389" y="19860"/>
                  </a:lnTo>
                  <a:lnTo>
                    <a:pt x="9762" y="18233"/>
                  </a:lnTo>
                  <a:lnTo>
                    <a:pt x="17083" y="10912"/>
                  </a:lnTo>
                  <a:close/>
                  <a:moveTo>
                    <a:pt x="17896" y="337"/>
                  </a:moveTo>
                  <a:lnTo>
                    <a:pt x="21151" y="3591"/>
                  </a:lnTo>
                  <a:cubicBezTo>
                    <a:pt x="21600" y="4040"/>
                    <a:pt x="21600" y="4768"/>
                    <a:pt x="21151" y="5217"/>
                  </a:cubicBezTo>
                  <a:lnTo>
                    <a:pt x="19523" y="6845"/>
                  </a:lnTo>
                  <a:lnTo>
                    <a:pt x="14643" y="1964"/>
                  </a:lnTo>
                  <a:lnTo>
                    <a:pt x="16270" y="337"/>
                  </a:lnTo>
                  <a:cubicBezTo>
                    <a:pt x="16719" y="-112"/>
                    <a:pt x="17447" y="-112"/>
                    <a:pt x="17896" y="337"/>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16" name="文本框 15">
            <a:extLst>
              <a:ext uri="{FF2B5EF4-FFF2-40B4-BE49-F238E27FC236}">
                <a16:creationId xmlns:a16="http://schemas.microsoft.com/office/drawing/2014/main" id="{3A21E721-EEB7-1CA1-7677-EA5839EBB76B}"/>
              </a:ext>
            </a:extLst>
          </p:cNvPr>
          <p:cNvSpPr txBox="1"/>
          <p:nvPr/>
        </p:nvSpPr>
        <p:spPr>
          <a:xfrm>
            <a:off x="1415142" y="4181082"/>
            <a:ext cx="8229600" cy="461665"/>
          </a:xfrm>
          <a:prstGeom prst="rect">
            <a:avLst/>
          </a:prstGeom>
          <a:noFill/>
        </p:spPr>
        <p:txBody>
          <a:bodyPr wrap="square" rtlCol="0">
            <a:spAutoFit/>
          </a:bodyPr>
          <a:lstStyle/>
          <a:p>
            <a:r>
              <a:rPr lang="zh-CN" altLang="en-US" sz="1200"/>
              <a:t>对于</a:t>
            </a:r>
            <a:r>
              <a:rPr lang="en-US" altLang="zh-CN" sz="1200"/>
              <a:t>mm</a:t>
            </a:r>
            <a:r>
              <a:rPr lang="zh-CN" altLang="en-US" sz="1200"/>
              <a:t>子系统，可以跟踪</a:t>
            </a:r>
            <a:r>
              <a:rPr lang="en-US" altLang="zh-CN" sz="1200"/>
              <a:t>page/folio, </a:t>
            </a:r>
          </a:p>
          <a:p>
            <a:r>
              <a:rPr lang="zh-CN" altLang="en-US" sz="1200"/>
              <a:t>对于</a:t>
            </a:r>
            <a:r>
              <a:rPr lang="en-US" altLang="zh-CN" sz="1200"/>
              <a:t>network</a:t>
            </a:r>
            <a:r>
              <a:rPr lang="zh-CN" altLang="en-US" sz="1200"/>
              <a:t>子系统</a:t>
            </a:r>
            <a:r>
              <a:rPr lang="en-US" altLang="zh-CN" sz="1200"/>
              <a:t>, </a:t>
            </a:r>
            <a:r>
              <a:rPr lang="zh-CN" altLang="en-US" sz="1200"/>
              <a:t>可以跟踪</a:t>
            </a:r>
            <a:r>
              <a:rPr lang="en-US" altLang="zh-CN" sz="1200"/>
              <a:t>sock</a:t>
            </a:r>
            <a:r>
              <a:rPr lang="zh-CN" altLang="en-US" sz="1200"/>
              <a:t> 等。</a:t>
            </a:r>
            <a:endParaRPr lang="en-US" altLang="zh-CN" sz="1200"/>
          </a:p>
        </p:txBody>
      </p:sp>
      <p:grpSp>
        <p:nvGrpSpPr>
          <p:cNvPr id="17" name="成组">
            <a:extLst>
              <a:ext uri="{FF2B5EF4-FFF2-40B4-BE49-F238E27FC236}">
                <a16:creationId xmlns:a16="http://schemas.microsoft.com/office/drawing/2014/main" id="{063907D4-A2DD-0CFE-6CE2-15FE39FAF3B7}"/>
              </a:ext>
            </a:extLst>
          </p:cNvPr>
          <p:cNvGrpSpPr/>
          <p:nvPr/>
        </p:nvGrpSpPr>
        <p:grpSpPr>
          <a:xfrm>
            <a:off x="857250" y="3143567"/>
            <a:ext cx="457201" cy="457201"/>
            <a:chOff x="0" y="0"/>
            <a:chExt cx="457200" cy="457200"/>
          </a:xfrm>
        </p:grpSpPr>
        <p:sp>
          <p:nvSpPr>
            <p:cNvPr id="18" name="任意形状 659">
              <a:extLst>
                <a:ext uri="{FF2B5EF4-FFF2-40B4-BE49-F238E27FC236}">
                  <a16:creationId xmlns:a16="http://schemas.microsoft.com/office/drawing/2014/main" id="{FB314D6F-688B-3504-3178-8313CD732B8D}"/>
                </a:ext>
              </a:extLst>
            </p:cNvPr>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9" name="任意形状 660">
              <a:extLst>
                <a:ext uri="{FF2B5EF4-FFF2-40B4-BE49-F238E27FC236}">
                  <a16:creationId xmlns:a16="http://schemas.microsoft.com/office/drawing/2014/main" id="{80B63AA5-4DE1-F3A9-296F-305AC08400FB}"/>
                </a:ext>
              </a:extLst>
            </p:cNvPr>
            <p:cNvSpPr/>
            <p:nvPr/>
          </p:nvSpPr>
          <p:spPr>
            <a:xfrm>
              <a:off x="57150" y="44257"/>
              <a:ext cx="355813" cy="355813"/>
            </a:xfrm>
            <a:custGeom>
              <a:avLst/>
              <a:gdLst/>
              <a:ahLst/>
              <a:cxnLst>
                <a:cxn ang="0">
                  <a:pos x="wd2" y="hd2"/>
                </a:cxn>
                <a:cxn ang="5400000">
                  <a:pos x="wd2" y="hd2"/>
                </a:cxn>
                <a:cxn ang="10800000">
                  <a:pos x="wd2" y="hd2"/>
                </a:cxn>
                <a:cxn ang="16200000">
                  <a:pos x="wd2" y="hd2"/>
                </a:cxn>
              </a:cxnLst>
              <a:rect l="0" t="0" r="r" b="b"/>
              <a:pathLst>
                <a:path w="21488" h="21488" extrusionOk="0">
                  <a:moveTo>
                    <a:pt x="17083" y="10912"/>
                  </a:moveTo>
                  <a:lnTo>
                    <a:pt x="16270" y="10099"/>
                  </a:lnTo>
                  <a:lnTo>
                    <a:pt x="4880" y="21488"/>
                  </a:lnTo>
                  <a:lnTo>
                    <a:pt x="0" y="21488"/>
                  </a:lnTo>
                  <a:lnTo>
                    <a:pt x="0" y="16607"/>
                  </a:lnTo>
                  <a:lnTo>
                    <a:pt x="13015" y="3591"/>
                  </a:lnTo>
                  <a:lnTo>
                    <a:pt x="19523" y="10099"/>
                  </a:lnTo>
                  <a:cubicBezTo>
                    <a:pt x="19972" y="10548"/>
                    <a:pt x="19972" y="11276"/>
                    <a:pt x="19523" y="11725"/>
                  </a:cubicBezTo>
                  <a:lnTo>
                    <a:pt x="11389" y="19860"/>
                  </a:lnTo>
                  <a:lnTo>
                    <a:pt x="9762" y="18233"/>
                  </a:lnTo>
                  <a:lnTo>
                    <a:pt x="17083" y="10912"/>
                  </a:lnTo>
                  <a:close/>
                  <a:moveTo>
                    <a:pt x="17896" y="337"/>
                  </a:moveTo>
                  <a:lnTo>
                    <a:pt x="21151" y="3591"/>
                  </a:lnTo>
                  <a:cubicBezTo>
                    <a:pt x="21600" y="4040"/>
                    <a:pt x="21600" y="4768"/>
                    <a:pt x="21151" y="5217"/>
                  </a:cubicBezTo>
                  <a:lnTo>
                    <a:pt x="19523" y="6845"/>
                  </a:lnTo>
                  <a:lnTo>
                    <a:pt x="14643" y="1964"/>
                  </a:lnTo>
                  <a:lnTo>
                    <a:pt x="16270" y="337"/>
                  </a:lnTo>
                  <a:cubicBezTo>
                    <a:pt x="16719" y="-112"/>
                    <a:pt x="17447" y="-112"/>
                    <a:pt x="17896" y="337"/>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21" name="文本框 20">
            <a:extLst>
              <a:ext uri="{FF2B5EF4-FFF2-40B4-BE49-F238E27FC236}">
                <a16:creationId xmlns:a16="http://schemas.microsoft.com/office/drawing/2014/main" id="{DE7D5576-4759-A529-F63F-5E14EC0E4644}"/>
              </a:ext>
            </a:extLst>
          </p:cNvPr>
          <p:cNvSpPr txBox="1"/>
          <p:nvPr/>
        </p:nvSpPr>
        <p:spPr>
          <a:xfrm>
            <a:off x="1371601" y="5075338"/>
            <a:ext cx="4724399" cy="276999"/>
          </a:xfrm>
          <a:prstGeom prst="rect">
            <a:avLst/>
          </a:prstGeom>
          <a:noFill/>
        </p:spPr>
        <p:txBody>
          <a:bodyPr wrap="square" rtlCol="0">
            <a:spAutoFit/>
          </a:bodyPr>
          <a:lstStyle/>
          <a:p>
            <a:r>
              <a:rPr lang="zh-CN" altLang="en-US" sz="1200"/>
              <a:t>用来帮助排查踩内存的问题，例如对于一个函数传入了错误的参数</a:t>
            </a:r>
            <a:endParaRPr lang="en-US" altLang="zh-CN" sz="1200"/>
          </a:p>
        </p:txBody>
      </p:sp>
      <p:grpSp>
        <p:nvGrpSpPr>
          <p:cNvPr id="22" name="成组">
            <a:extLst>
              <a:ext uri="{FF2B5EF4-FFF2-40B4-BE49-F238E27FC236}">
                <a16:creationId xmlns:a16="http://schemas.microsoft.com/office/drawing/2014/main" id="{3A07DAC9-A3CE-0CF6-F56A-70EB3F19FE50}"/>
              </a:ext>
            </a:extLst>
          </p:cNvPr>
          <p:cNvGrpSpPr/>
          <p:nvPr/>
        </p:nvGrpSpPr>
        <p:grpSpPr>
          <a:xfrm>
            <a:off x="857250" y="4130249"/>
            <a:ext cx="457201" cy="457201"/>
            <a:chOff x="0" y="0"/>
            <a:chExt cx="457200" cy="457200"/>
          </a:xfrm>
        </p:grpSpPr>
        <p:sp>
          <p:nvSpPr>
            <p:cNvPr id="23" name="任意形状 659">
              <a:extLst>
                <a:ext uri="{FF2B5EF4-FFF2-40B4-BE49-F238E27FC236}">
                  <a16:creationId xmlns:a16="http://schemas.microsoft.com/office/drawing/2014/main" id="{E1781752-FC95-68D1-04EC-20C34C7B025C}"/>
                </a:ext>
              </a:extLst>
            </p:cNvPr>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4" name="任意形状 660">
              <a:extLst>
                <a:ext uri="{FF2B5EF4-FFF2-40B4-BE49-F238E27FC236}">
                  <a16:creationId xmlns:a16="http://schemas.microsoft.com/office/drawing/2014/main" id="{FEEA3E9F-49DE-C9C4-D469-8D72A13A4014}"/>
                </a:ext>
              </a:extLst>
            </p:cNvPr>
            <p:cNvSpPr/>
            <p:nvPr/>
          </p:nvSpPr>
          <p:spPr>
            <a:xfrm>
              <a:off x="57150" y="44257"/>
              <a:ext cx="355813" cy="355813"/>
            </a:xfrm>
            <a:custGeom>
              <a:avLst/>
              <a:gdLst/>
              <a:ahLst/>
              <a:cxnLst>
                <a:cxn ang="0">
                  <a:pos x="wd2" y="hd2"/>
                </a:cxn>
                <a:cxn ang="5400000">
                  <a:pos x="wd2" y="hd2"/>
                </a:cxn>
                <a:cxn ang="10800000">
                  <a:pos x="wd2" y="hd2"/>
                </a:cxn>
                <a:cxn ang="16200000">
                  <a:pos x="wd2" y="hd2"/>
                </a:cxn>
              </a:cxnLst>
              <a:rect l="0" t="0" r="r" b="b"/>
              <a:pathLst>
                <a:path w="21488" h="21488" extrusionOk="0">
                  <a:moveTo>
                    <a:pt x="17083" y="10912"/>
                  </a:moveTo>
                  <a:lnTo>
                    <a:pt x="16270" y="10099"/>
                  </a:lnTo>
                  <a:lnTo>
                    <a:pt x="4880" y="21488"/>
                  </a:lnTo>
                  <a:lnTo>
                    <a:pt x="0" y="21488"/>
                  </a:lnTo>
                  <a:lnTo>
                    <a:pt x="0" y="16607"/>
                  </a:lnTo>
                  <a:lnTo>
                    <a:pt x="13015" y="3591"/>
                  </a:lnTo>
                  <a:lnTo>
                    <a:pt x="19523" y="10099"/>
                  </a:lnTo>
                  <a:cubicBezTo>
                    <a:pt x="19972" y="10548"/>
                    <a:pt x="19972" y="11276"/>
                    <a:pt x="19523" y="11725"/>
                  </a:cubicBezTo>
                  <a:lnTo>
                    <a:pt x="11389" y="19860"/>
                  </a:lnTo>
                  <a:lnTo>
                    <a:pt x="9762" y="18233"/>
                  </a:lnTo>
                  <a:lnTo>
                    <a:pt x="17083" y="10912"/>
                  </a:lnTo>
                  <a:close/>
                  <a:moveTo>
                    <a:pt x="17896" y="337"/>
                  </a:moveTo>
                  <a:lnTo>
                    <a:pt x="21151" y="3591"/>
                  </a:lnTo>
                  <a:cubicBezTo>
                    <a:pt x="21600" y="4040"/>
                    <a:pt x="21600" y="4768"/>
                    <a:pt x="21151" y="5217"/>
                  </a:cubicBezTo>
                  <a:lnTo>
                    <a:pt x="19523" y="6845"/>
                  </a:lnTo>
                  <a:lnTo>
                    <a:pt x="14643" y="1964"/>
                  </a:lnTo>
                  <a:lnTo>
                    <a:pt x="16270" y="337"/>
                  </a:lnTo>
                  <a:cubicBezTo>
                    <a:pt x="16719" y="-112"/>
                    <a:pt x="17447" y="-112"/>
                    <a:pt x="17896" y="337"/>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5" name="成组">
            <a:extLst>
              <a:ext uri="{FF2B5EF4-FFF2-40B4-BE49-F238E27FC236}">
                <a16:creationId xmlns:a16="http://schemas.microsoft.com/office/drawing/2014/main" id="{F88AD638-3FFD-1AE6-1C1E-850E73640709}"/>
              </a:ext>
            </a:extLst>
          </p:cNvPr>
          <p:cNvGrpSpPr/>
          <p:nvPr/>
        </p:nvGrpSpPr>
        <p:grpSpPr>
          <a:xfrm>
            <a:off x="813013" y="4906477"/>
            <a:ext cx="457201" cy="457201"/>
            <a:chOff x="0" y="0"/>
            <a:chExt cx="457200" cy="457200"/>
          </a:xfrm>
        </p:grpSpPr>
        <p:sp>
          <p:nvSpPr>
            <p:cNvPr id="26" name="任意形状 659">
              <a:extLst>
                <a:ext uri="{FF2B5EF4-FFF2-40B4-BE49-F238E27FC236}">
                  <a16:creationId xmlns:a16="http://schemas.microsoft.com/office/drawing/2014/main" id="{FA4EE7A2-6473-E6B1-C9BC-2B6852BAB7E6}"/>
                </a:ext>
              </a:extLst>
            </p:cNvPr>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7" name="任意形状 660">
              <a:extLst>
                <a:ext uri="{FF2B5EF4-FFF2-40B4-BE49-F238E27FC236}">
                  <a16:creationId xmlns:a16="http://schemas.microsoft.com/office/drawing/2014/main" id="{E11E5231-D098-68DF-6280-D35D27349557}"/>
                </a:ext>
              </a:extLst>
            </p:cNvPr>
            <p:cNvSpPr/>
            <p:nvPr/>
          </p:nvSpPr>
          <p:spPr>
            <a:xfrm>
              <a:off x="57150" y="44257"/>
              <a:ext cx="355813" cy="355813"/>
            </a:xfrm>
            <a:custGeom>
              <a:avLst/>
              <a:gdLst/>
              <a:ahLst/>
              <a:cxnLst>
                <a:cxn ang="0">
                  <a:pos x="wd2" y="hd2"/>
                </a:cxn>
                <a:cxn ang="5400000">
                  <a:pos x="wd2" y="hd2"/>
                </a:cxn>
                <a:cxn ang="10800000">
                  <a:pos x="wd2" y="hd2"/>
                </a:cxn>
                <a:cxn ang="16200000">
                  <a:pos x="wd2" y="hd2"/>
                </a:cxn>
              </a:cxnLst>
              <a:rect l="0" t="0" r="r" b="b"/>
              <a:pathLst>
                <a:path w="21488" h="21488" extrusionOk="0">
                  <a:moveTo>
                    <a:pt x="17083" y="10912"/>
                  </a:moveTo>
                  <a:lnTo>
                    <a:pt x="16270" y="10099"/>
                  </a:lnTo>
                  <a:lnTo>
                    <a:pt x="4880" y="21488"/>
                  </a:lnTo>
                  <a:lnTo>
                    <a:pt x="0" y="21488"/>
                  </a:lnTo>
                  <a:lnTo>
                    <a:pt x="0" y="16607"/>
                  </a:lnTo>
                  <a:lnTo>
                    <a:pt x="13015" y="3591"/>
                  </a:lnTo>
                  <a:lnTo>
                    <a:pt x="19523" y="10099"/>
                  </a:lnTo>
                  <a:cubicBezTo>
                    <a:pt x="19972" y="10548"/>
                    <a:pt x="19972" y="11276"/>
                    <a:pt x="19523" y="11725"/>
                  </a:cubicBezTo>
                  <a:lnTo>
                    <a:pt x="11389" y="19860"/>
                  </a:lnTo>
                  <a:lnTo>
                    <a:pt x="9762" y="18233"/>
                  </a:lnTo>
                  <a:lnTo>
                    <a:pt x="17083" y="10912"/>
                  </a:lnTo>
                  <a:close/>
                  <a:moveTo>
                    <a:pt x="17896" y="337"/>
                  </a:moveTo>
                  <a:lnTo>
                    <a:pt x="21151" y="3591"/>
                  </a:lnTo>
                  <a:cubicBezTo>
                    <a:pt x="21600" y="4040"/>
                    <a:pt x="21600" y="4768"/>
                    <a:pt x="21151" y="5217"/>
                  </a:cubicBezTo>
                  <a:lnTo>
                    <a:pt x="19523" y="6845"/>
                  </a:lnTo>
                  <a:lnTo>
                    <a:pt x="14643" y="1964"/>
                  </a:lnTo>
                  <a:lnTo>
                    <a:pt x="16270" y="337"/>
                  </a:lnTo>
                  <a:cubicBezTo>
                    <a:pt x="16719" y="-112"/>
                    <a:pt x="17447" y="-112"/>
                    <a:pt x="17896" y="337"/>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28" name="文本框 27">
            <a:extLst>
              <a:ext uri="{FF2B5EF4-FFF2-40B4-BE49-F238E27FC236}">
                <a16:creationId xmlns:a16="http://schemas.microsoft.com/office/drawing/2014/main" id="{CCDBB6EC-1B5F-CAE6-1321-41AA75FF907F}"/>
              </a:ext>
            </a:extLst>
          </p:cNvPr>
          <p:cNvSpPr txBox="1"/>
          <p:nvPr/>
        </p:nvSpPr>
        <p:spPr>
          <a:xfrm>
            <a:off x="2743200" y="1118011"/>
            <a:ext cx="3505200" cy="433965"/>
          </a:xfrm>
          <a:prstGeom prst="rect">
            <a:avLst/>
          </a:prstGeom>
          <a:noFill/>
        </p:spPr>
        <p:txBody>
          <a:bodyPr wrap="square" rtlCol="0">
            <a:spAutoFit/>
          </a:bodyPr>
          <a:lstStyle/>
          <a:p>
            <a:pPr>
              <a:lnSpc>
                <a:spcPct val="90000"/>
              </a:lnSpc>
              <a:spcBef>
                <a:spcPct val="0"/>
              </a:spcBef>
              <a:spcAft>
                <a:spcPts val="1000"/>
              </a:spcAft>
            </a:pPr>
            <a:r>
              <a:rPr kumimoji="1" lang="zh-CN" altLang="en-US" sz="2400">
                <a:solidFill>
                  <a:schemeClr val="accent1"/>
                </a:solidFill>
                <a:latin typeface="+mj-lt"/>
                <a:ea typeface="+mj-ea"/>
                <a:cs typeface="+mj-cs"/>
              </a:rPr>
              <a:t>开始提交</a:t>
            </a:r>
            <a:r>
              <a:rPr kumimoji="1" lang="en-US" altLang="zh-CN" sz="2400">
                <a:solidFill>
                  <a:schemeClr val="accent1"/>
                </a:solidFill>
                <a:latin typeface="+mj-lt"/>
                <a:ea typeface="+mj-ea"/>
                <a:cs typeface="+mj-cs"/>
              </a:rPr>
              <a:t>patch</a:t>
            </a:r>
            <a:endParaRPr kumimoji="1" lang="zh-CN" altLang="en-US" sz="2400">
              <a:solidFill>
                <a:schemeClr val="accent1"/>
              </a:solidFill>
              <a:latin typeface="+mj-lt"/>
              <a:ea typeface="+mj-ea"/>
              <a:cs typeface="+mj-cs"/>
            </a:endParaRPr>
          </a:p>
        </p:txBody>
      </p:sp>
    </p:spTree>
    <p:extLst>
      <p:ext uri="{BB962C8B-B14F-4D97-AF65-F5344CB8AC3E}">
        <p14:creationId xmlns:p14="http://schemas.microsoft.com/office/powerpoint/2010/main" val="3590367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180F2-527C-3EBE-2133-01A93EEC629A}"/>
              </a:ext>
            </a:extLst>
          </p:cNvPr>
          <p:cNvSpPr>
            <a:spLocks noGrp="1"/>
          </p:cNvSpPr>
          <p:nvPr>
            <p:ph type="title"/>
          </p:nvPr>
        </p:nvSpPr>
        <p:spPr/>
        <p:txBody>
          <a:bodyPr/>
          <a:lstStyle/>
          <a:p>
            <a:r>
              <a:rPr kumimoji="1" lang="zh-CN" altLang="en-US" dirty="0">
                <a:solidFill>
                  <a:schemeClr val="accent1"/>
                </a:solidFill>
              </a:rPr>
              <a:t>向</a:t>
            </a:r>
            <a:r>
              <a:rPr kumimoji="1" lang="en-US" altLang="zh-CN" dirty="0">
                <a:solidFill>
                  <a:schemeClr val="accent1"/>
                </a:solidFill>
              </a:rPr>
              <a:t>linux</a:t>
            </a:r>
            <a:r>
              <a:rPr kumimoji="1" lang="zh-CN" altLang="en-US" dirty="0">
                <a:solidFill>
                  <a:schemeClr val="accent1"/>
                </a:solidFill>
              </a:rPr>
              <a:t>内核社区引入</a:t>
            </a:r>
            <a:r>
              <a:rPr kumimoji="1" lang="en-US" altLang="zh-CN" dirty="0">
                <a:solidFill>
                  <a:schemeClr val="accent1"/>
                </a:solidFill>
              </a:rPr>
              <a:t>objtrace</a:t>
            </a:r>
            <a:endParaRPr kumimoji="1" lang="zh-CN" altLang="en-US"/>
          </a:p>
        </p:txBody>
      </p:sp>
      <p:sp>
        <p:nvSpPr>
          <p:cNvPr id="3" name="灯片编号占位符 2">
            <a:extLst>
              <a:ext uri="{FF2B5EF4-FFF2-40B4-BE49-F238E27FC236}">
                <a16:creationId xmlns:a16="http://schemas.microsoft.com/office/drawing/2014/main" id="{B02F37B1-F9F6-CDAE-AC88-4E324D8015D5}"/>
              </a:ext>
            </a:extLst>
          </p:cNvPr>
          <p:cNvSpPr>
            <a:spLocks noGrp="1"/>
          </p:cNvSpPr>
          <p:nvPr>
            <p:ph type="sldNum" sz="quarter" idx="4"/>
          </p:nvPr>
        </p:nvSpPr>
        <p:spPr/>
        <p:txBody>
          <a:bodyPr/>
          <a:lstStyle/>
          <a:p>
            <a:fld id="{866D8E11-A83D-46AC-BA35-C493C365AC69}" type="slidenum">
              <a:rPr lang="en-US" smtClean="0"/>
              <a:pPr/>
              <a:t>8</a:t>
            </a:fld>
            <a:endParaRPr lang="en-US"/>
          </a:p>
        </p:txBody>
      </p:sp>
      <p:sp>
        <p:nvSpPr>
          <p:cNvPr id="4" name="文本框 3">
            <a:extLst>
              <a:ext uri="{FF2B5EF4-FFF2-40B4-BE49-F238E27FC236}">
                <a16:creationId xmlns:a16="http://schemas.microsoft.com/office/drawing/2014/main" id="{1B5D7A36-7893-E8C1-A8BE-8295081EF369}"/>
              </a:ext>
            </a:extLst>
          </p:cNvPr>
          <p:cNvSpPr txBox="1"/>
          <p:nvPr/>
        </p:nvSpPr>
        <p:spPr>
          <a:xfrm>
            <a:off x="2743200" y="1118011"/>
            <a:ext cx="3505200" cy="424860"/>
          </a:xfrm>
          <a:prstGeom prst="rect">
            <a:avLst/>
          </a:prstGeom>
          <a:noFill/>
        </p:spPr>
        <p:txBody>
          <a:bodyPr wrap="square" rtlCol="0">
            <a:spAutoFit/>
          </a:bodyPr>
          <a:lstStyle/>
          <a:p>
            <a:pPr>
              <a:lnSpc>
                <a:spcPct val="90000"/>
              </a:lnSpc>
              <a:spcBef>
                <a:spcPct val="0"/>
              </a:spcBef>
              <a:spcAft>
                <a:spcPts val="1000"/>
              </a:spcAft>
            </a:pPr>
            <a:r>
              <a:rPr kumimoji="1" lang="zh-CN" altLang="en-US" sz="2400">
                <a:solidFill>
                  <a:schemeClr val="accent1"/>
                </a:solidFill>
                <a:latin typeface="+mj-lt"/>
                <a:ea typeface="+mj-ea"/>
                <a:cs typeface="+mj-cs"/>
              </a:rPr>
              <a:t>跟踪</a:t>
            </a:r>
            <a:r>
              <a:rPr kumimoji="1" lang="en-US" altLang="zh-CN" sz="2400">
                <a:solidFill>
                  <a:schemeClr val="accent1"/>
                </a:solidFill>
                <a:latin typeface="+mj-lt"/>
                <a:ea typeface="+mj-ea"/>
                <a:cs typeface="+mj-cs"/>
              </a:rPr>
              <a:t>bio</a:t>
            </a:r>
            <a:r>
              <a:rPr kumimoji="1" lang="zh-CN" altLang="en-US" sz="2400">
                <a:solidFill>
                  <a:schemeClr val="accent1"/>
                </a:solidFill>
                <a:latin typeface="+mj-lt"/>
                <a:ea typeface="+mj-ea"/>
                <a:cs typeface="+mj-cs"/>
              </a:rPr>
              <a:t>的流动</a:t>
            </a:r>
          </a:p>
        </p:txBody>
      </p:sp>
      <p:sp>
        <p:nvSpPr>
          <p:cNvPr id="5" name="文本框 4">
            <a:extLst>
              <a:ext uri="{FF2B5EF4-FFF2-40B4-BE49-F238E27FC236}">
                <a16:creationId xmlns:a16="http://schemas.microsoft.com/office/drawing/2014/main" id="{CC073C96-7BA4-7AC8-9C45-4158646A9CC5}"/>
              </a:ext>
            </a:extLst>
          </p:cNvPr>
          <p:cNvSpPr txBox="1"/>
          <p:nvPr/>
        </p:nvSpPr>
        <p:spPr>
          <a:xfrm>
            <a:off x="701357" y="4807000"/>
            <a:ext cx="5851843" cy="1077218"/>
          </a:xfrm>
          <a:prstGeom prst="rect">
            <a:avLst/>
          </a:prstGeom>
          <a:noFill/>
        </p:spPr>
        <p:txBody>
          <a:bodyPr wrap="square" rtlCol="0">
            <a:spAutoFit/>
          </a:bodyPr>
          <a:lstStyle/>
          <a:p>
            <a:r>
              <a:rPr lang="en" altLang="zh-CN" sz="1600"/>
              <a:t>// find the offset of bi_size in struct bio: </a:t>
            </a:r>
          </a:p>
          <a:p>
            <a:r>
              <a:rPr lang="en" altLang="zh-CN" sz="1600"/>
              <a:t>$ gdb vmlinux </a:t>
            </a:r>
          </a:p>
          <a:p>
            <a:r>
              <a:rPr lang="en" altLang="zh-CN" sz="1600"/>
              <a:t>(gdb) p &amp;((struct bio *)0)-&gt;bi_iter.bi_size </a:t>
            </a:r>
          </a:p>
          <a:p>
            <a:r>
              <a:rPr lang="en" altLang="zh-CN" sz="1600"/>
              <a:t>$1 = (unsigned int *) </a:t>
            </a:r>
            <a:r>
              <a:rPr lang="en" altLang="zh-CN" sz="1600">
                <a:solidFill>
                  <a:srgbClr val="FE7C3F"/>
                </a:solidFill>
              </a:rPr>
              <a:t>0x28</a:t>
            </a:r>
          </a:p>
        </p:txBody>
      </p:sp>
      <p:sp>
        <p:nvSpPr>
          <p:cNvPr id="6" name="文本框 5">
            <a:extLst>
              <a:ext uri="{FF2B5EF4-FFF2-40B4-BE49-F238E27FC236}">
                <a16:creationId xmlns:a16="http://schemas.microsoft.com/office/drawing/2014/main" id="{182BBCA2-93BD-57EE-B5D1-C67AC28228C3}"/>
              </a:ext>
            </a:extLst>
          </p:cNvPr>
          <p:cNvSpPr txBox="1"/>
          <p:nvPr/>
        </p:nvSpPr>
        <p:spPr>
          <a:xfrm>
            <a:off x="738368" y="2152699"/>
            <a:ext cx="6543413" cy="2308324"/>
          </a:xfrm>
          <a:prstGeom prst="rect">
            <a:avLst/>
          </a:prstGeom>
          <a:noFill/>
        </p:spPr>
        <p:txBody>
          <a:bodyPr wrap="square" rtlCol="0">
            <a:spAutoFit/>
          </a:bodyPr>
          <a:lstStyle/>
          <a:p>
            <a:r>
              <a:rPr lang="en" altLang="zh-CN" sz="1600"/>
              <a:t>struct </a:t>
            </a:r>
            <a:r>
              <a:rPr lang="en" altLang="zh-CN" sz="1600">
                <a:solidFill>
                  <a:srgbClr val="3F0AD9"/>
                </a:solidFill>
              </a:rPr>
              <a:t>bio</a:t>
            </a:r>
            <a:r>
              <a:rPr lang="en" altLang="zh-CN" sz="1600"/>
              <a:t> { </a:t>
            </a:r>
          </a:p>
          <a:p>
            <a:r>
              <a:rPr lang="en" altLang="zh-CN" sz="1600"/>
              <a:t>	[..]</a:t>
            </a:r>
          </a:p>
          <a:p>
            <a:r>
              <a:rPr lang="en" altLang="zh-CN" sz="1600"/>
              <a:t>	struct bvec_iter {</a:t>
            </a:r>
          </a:p>
          <a:p>
            <a:r>
              <a:rPr lang="en" altLang="zh-CN" sz="1600"/>
              <a:t>		[..]</a:t>
            </a:r>
          </a:p>
          <a:p>
            <a:r>
              <a:rPr lang="en" altLang="zh-CN" sz="1600"/>
              <a:t>	       unsigned int bi_size;</a:t>
            </a:r>
          </a:p>
          <a:p>
            <a:r>
              <a:rPr lang="en" altLang="zh-CN" sz="1600"/>
              <a:t>		[..]</a:t>
            </a:r>
          </a:p>
          <a:p>
            <a:endParaRPr lang="en" altLang="zh-CN" sz="1600"/>
          </a:p>
          <a:p>
            <a:r>
              <a:rPr lang="en" altLang="zh-CN" sz="1600"/>
              <a:t>	[..]</a:t>
            </a:r>
          </a:p>
          <a:p>
            <a:r>
              <a:rPr lang="en" altLang="zh-CN" sz="1600"/>
              <a:t>  };</a:t>
            </a:r>
          </a:p>
        </p:txBody>
      </p:sp>
      <p:sp>
        <p:nvSpPr>
          <p:cNvPr id="7" name="文本框 6">
            <a:extLst>
              <a:ext uri="{FF2B5EF4-FFF2-40B4-BE49-F238E27FC236}">
                <a16:creationId xmlns:a16="http://schemas.microsoft.com/office/drawing/2014/main" id="{BD12C6EF-9B08-BF21-AA62-DE605425CD08}"/>
              </a:ext>
            </a:extLst>
          </p:cNvPr>
          <p:cNvSpPr txBox="1"/>
          <p:nvPr/>
        </p:nvSpPr>
        <p:spPr>
          <a:xfrm>
            <a:off x="552977" y="1512391"/>
            <a:ext cx="11628137" cy="400110"/>
          </a:xfrm>
          <a:prstGeom prst="rect">
            <a:avLst/>
          </a:prstGeom>
          <a:noFill/>
        </p:spPr>
        <p:txBody>
          <a:bodyPr wrap="square" rtlCol="0">
            <a:spAutoFit/>
          </a:bodyPr>
          <a:lstStyle/>
          <a:p>
            <a:r>
              <a:rPr lang="en" altLang="zh-CN" sz="2000"/>
              <a:t>int bio_add_page(struct bio </a:t>
            </a:r>
            <a:r>
              <a:rPr lang="en" altLang="zh-CN" sz="2000">
                <a:solidFill>
                  <a:srgbClr val="3F0AD9"/>
                </a:solidFill>
              </a:rPr>
              <a:t>*bio</a:t>
            </a:r>
            <a:r>
              <a:rPr lang="en" altLang="zh-CN" sz="2000"/>
              <a:t>, struct page *page, unsigned int len, unsigned int offset)</a:t>
            </a:r>
          </a:p>
        </p:txBody>
      </p:sp>
    </p:spTree>
    <p:extLst>
      <p:ext uri="{BB962C8B-B14F-4D97-AF65-F5344CB8AC3E}">
        <p14:creationId xmlns:p14="http://schemas.microsoft.com/office/powerpoint/2010/main" val="4107620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180F2-527C-3EBE-2133-01A93EEC629A}"/>
              </a:ext>
            </a:extLst>
          </p:cNvPr>
          <p:cNvSpPr>
            <a:spLocks noGrp="1"/>
          </p:cNvSpPr>
          <p:nvPr>
            <p:ph type="title"/>
          </p:nvPr>
        </p:nvSpPr>
        <p:spPr/>
        <p:txBody>
          <a:bodyPr/>
          <a:lstStyle/>
          <a:p>
            <a:r>
              <a:rPr kumimoji="1" lang="zh-CN" altLang="en-US" dirty="0">
                <a:solidFill>
                  <a:schemeClr val="accent1"/>
                </a:solidFill>
              </a:rPr>
              <a:t>向</a:t>
            </a:r>
            <a:r>
              <a:rPr kumimoji="1" lang="en-US" altLang="zh-CN" dirty="0">
                <a:solidFill>
                  <a:schemeClr val="accent1"/>
                </a:solidFill>
              </a:rPr>
              <a:t>linux</a:t>
            </a:r>
            <a:r>
              <a:rPr kumimoji="1" lang="zh-CN" altLang="en-US" dirty="0">
                <a:solidFill>
                  <a:schemeClr val="accent1"/>
                </a:solidFill>
              </a:rPr>
              <a:t>内核社区引入</a:t>
            </a:r>
            <a:r>
              <a:rPr kumimoji="1" lang="en-US" altLang="zh-CN" dirty="0">
                <a:solidFill>
                  <a:schemeClr val="accent1"/>
                </a:solidFill>
              </a:rPr>
              <a:t>objtrace</a:t>
            </a:r>
            <a:endParaRPr kumimoji="1" lang="zh-CN" altLang="en-US"/>
          </a:p>
        </p:txBody>
      </p:sp>
      <p:sp>
        <p:nvSpPr>
          <p:cNvPr id="3" name="灯片编号占位符 2">
            <a:extLst>
              <a:ext uri="{FF2B5EF4-FFF2-40B4-BE49-F238E27FC236}">
                <a16:creationId xmlns:a16="http://schemas.microsoft.com/office/drawing/2014/main" id="{B02F37B1-F9F6-CDAE-AC88-4E324D8015D5}"/>
              </a:ext>
            </a:extLst>
          </p:cNvPr>
          <p:cNvSpPr>
            <a:spLocks noGrp="1"/>
          </p:cNvSpPr>
          <p:nvPr>
            <p:ph type="sldNum" sz="quarter" idx="4"/>
          </p:nvPr>
        </p:nvSpPr>
        <p:spPr/>
        <p:txBody>
          <a:bodyPr/>
          <a:lstStyle/>
          <a:p>
            <a:fld id="{866D8E11-A83D-46AC-BA35-C493C365AC69}" type="slidenum">
              <a:rPr lang="en-US" smtClean="0"/>
              <a:pPr/>
              <a:t>9</a:t>
            </a:fld>
            <a:endParaRPr lang="en-US"/>
          </a:p>
        </p:txBody>
      </p:sp>
      <p:sp>
        <p:nvSpPr>
          <p:cNvPr id="4" name="文本框 3">
            <a:extLst>
              <a:ext uri="{FF2B5EF4-FFF2-40B4-BE49-F238E27FC236}">
                <a16:creationId xmlns:a16="http://schemas.microsoft.com/office/drawing/2014/main" id="{1B5D7A36-7893-E8C1-A8BE-8295081EF369}"/>
              </a:ext>
            </a:extLst>
          </p:cNvPr>
          <p:cNvSpPr txBox="1"/>
          <p:nvPr/>
        </p:nvSpPr>
        <p:spPr>
          <a:xfrm>
            <a:off x="2743200" y="1118011"/>
            <a:ext cx="3505200" cy="424860"/>
          </a:xfrm>
          <a:prstGeom prst="rect">
            <a:avLst/>
          </a:prstGeom>
          <a:noFill/>
        </p:spPr>
        <p:txBody>
          <a:bodyPr wrap="square" rtlCol="0">
            <a:spAutoFit/>
          </a:bodyPr>
          <a:lstStyle/>
          <a:p>
            <a:pPr>
              <a:lnSpc>
                <a:spcPct val="90000"/>
              </a:lnSpc>
              <a:spcBef>
                <a:spcPct val="0"/>
              </a:spcBef>
              <a:spcAft>
                <a:spcPts val="1000"/>
              </a:spcAft>
            </a:pPr>
            <a:r>
              <a:rPr kumimoji="1" lang="zh-CN" altLang="en-US" sz="2400">
                <a:solidFill>
                  <a:schemeClr val="accent1"/>
                </a:solidFill>
                <a:latin typeface="+mj-lt"/>
                <a:ea typeface="+mj-ea"/>
                <a:cs typeface="+mj-cs"/>
              </a:rPr>
              <a:t>跟踪</a:t>
            </a:r>
            <a:r>
              <a:rPr kumimoji="1" lang="en-US" altLang="zh-CN" sz="2400">
                <a:solidFill>
                  <a:schemeClr val="accent1"/>
                </a:solidFill>
                <a:latin typeface="+mj-lt"/>
                <a:ea typeface="+mj-ea"/>
                <a:cs typeface="+mj-cs"/>
              </a:rPr>
              <a:t>bio</a:t>
            </a:r>
            <a:r>
              <a:rPr kumimoji="1" lang="zh-CN" altLang="en-US" sz="2400">
                <a:solidFill>
                  <a:schemeClr val="accent1"/>
                </a:solidFill>
                <a:latin typeface="+mj-lt"/>
                <a:ea typeface="+mj-ea"/>
                <a:cs typeface="+mj-cs"/>
              </a:rPr>
              <a:t>的流动</a:t>
            </a:r>
          </a:p>
        </p:txBody>
      </p:sp>
      <p:sp>
        <p:nvSpPr>
          <p:cNvPr id="8" name="文本框 7">
            <a:extLst>
              <a:ext uri="{FF2B5EF4-FFF2-40B4-BE49-F238E27FC236}">
                <a16:creationId xmlns:a16="http://schemas.microsoft.com/office/drawing/2014/main" id="{8F8D5273-B5AB-AAFC-CFB0-BD86B45BBC55}"/>
              </a:ext>
            </a:extLst>
          </p:cNvPr>
          <p:cNvSpPr txBox="1"/>
          <p:nvPr/>
        </p:nvSpPr>
        <p:spPr>
          <a:xfrm>
            <a:off x="1421135" y="2979614"/>
            <a:ext cx="7086600" cy="338554"/>
          </a:xfrm>
          <a:prstGeom prst="rect">
            <a:avLst/>
          </a:prstGeom>
          <a:noFill/>
        </p:spPr>
        <p:txBody>
          <a:bodyPr wrap="square" rtlCol="0">
            <a:spAutoFit/>
          </a:bodyPr>
          <a:lstStyle/>
          <a:p>
            <a:r>
              <a:rPr lang="en" altLang="zh-CN" sz="1600"/>
              <a:t># echo 'p bio_add_page bio=$arg1 page=$arg2' &gt; ./kprobe_events</a:t>
            </a:r>
          </a:p>
        </p:txBody>
      </p:sp>
      <p:sp>
        <p:nvSpPr>
          <p:cNvPr id="9" name="文本框 8">
            <a:extLst>
              <a:ext uri="{FF2B5EF4-FFF2-40B4-BE49-F238E27FC236}">
                <a16:creationId xmlns:a16="http://schemas.microsoft.com/office/drawing/2014/main" id="{94C6E031-75C2-EDA3-FEA4-AB5E05A7EDDC}"/>
              </a:ext>
            </a:extLst>
          </p:cNvPr>
          <p:cNvSpPr txBox="1"/>
          <p:nvPr/>
        </p:nvSpPr>
        <p:spPr>
          <a:xfrm>
            <a:off x="1421135" y="3542398"/>
            <a:ext cx="10553700" cy="338554"/>
          </a:xfrm>
          <a:prstGeom prst="rect">
            <a:avLst/>
          </a:prstGeom>
          <a:noFill/>
        </p:spPr>
        <p:txBody>
          <a:bodyPr wrap="square" rtlCol="0">
            <a:spAutoFit/>
          </a:bodyPr>
          <a:lstStyle/>
          <a:p>
            <a:r>
              <a:rPr lang="en" altLang="zh-CN" sz="1600"/>
              <a:t># echo 'objtrace:add:bio,0x28:u32:1 if comm == "cat"' &gt; ./events/kprobes/p_bio_add_page_0/trigger</a:t>
            </a:r>
            <a:endParaRPr kumimoji="1" lang="zh-CN" altLang="en-US" sz="1600"/>
          </a:p>
        </p:txBody>
      </p:sp>
      <p:sp>
        <p:nvSpPr>
          <p:cNvPr id="10" name="文本框 9">
            <a:extLst>
              <a:ext uri="{FF2B5EF4-FFF2-40B4-BE49-F238E27FC236}">
                <a16:creationId xmlns:a16="http://schemas.microsoft.com/office/drawing/2014/main" id="{AC4A3470-FB8D-90C9-D6C2-2BFA5C790F14}"/>
              </a:ext>
            </a:extLst>
          </p:cNvPr>
          <p:cNvSpPr txBox="1"/>
          <p:nvPr/>
        </p:nvSpPr>
        <p:spPr>
          <a:xfrm>
            <a:off x="1370113" y="4154960"/>
            <a:ext cx="2895600" cy="338554"/>
          </a:xfrm>
          <a:prstGeom prst="rect">
            <a:avLst/>
          </a:prstGeom>
          <a:noFill/>
        </p:spPr>
        <p:txBody>
          <a:bodyPr wrap="square" rtlCol="0">
            <a:spAutoFit/>
          </a:bodyPr>
          <a:lstStyle/>
          <a:p>
            <a:r>
              <a:rPr lang="en" altLang="zh-CN" sz="1600"/>
              <a:t># cat  /test.txt &gt; /dev/null</a:t>
            </a:r>
            <a:endParaRPr kumimoji="1" lang="zh-CN" altLang="en-US" sz="1600"/>
          </a:p>
        </p:txBody>
      </p:sp>
      <p:sp>
        <p:nvSpPr>
          <p:cNvPr id="11" name="文本框 10">
            <a:extLst>
              <a:ext uri="{FF2B5EF4-FFF2-40B4-BE49-F238E27FC236}">
                <a16:creationId xmlns:a16="http://schemas.microsoft.com/office/drawing/2014/main" id="{DD763C60-0097-EF62-06DA-15E0186D6FA7}"/>
              </a:ext>
            </a:extLst>
          </p:cNvPr>
          <p:cNvSpPr txBox="1"/>
          <p:nvPr/>
        </p:nvSpPr>
        <p:spPr>
          <a:xfrm>
            <a:off x="1600200" y="5447601"/>
            <a:ext cx="2895600" cy="584775"/>
          </a:xfrm>
          <a:prstGeom prst="rect">
            <a:avLst/>
          </a:prstGeom>
          <a:noFill/>
        </p:spPr>
        <p:txBody>
          <a:bodyPr wrap="square" rtlCol="0">
            <a:spAutoFit/>
          </a:bodyPr>
          <a:lstStyle/>
          <a:p>
            <a:r>
              <a:rPr lang="en" altLang="zh-CN" sz="1600"/>
              <a:t>#du -sh /test.txt</a:t>
            </a:r>
          </a:p>
          <a:p>
            <a:r>
              <a:rPr kumimoji="1" lang="en" altLang="zh-CN" sz="1600"/>
              <a:t>12.0K   /test.txt</a:t>
            </a:r>
            <a:endParaRPr kumimoji="1" lang="zh-CN" altLang="en-US" sz="1600"/>
          </a:p>
        </p:txBody>
      </p:sp>
      <p:grpSp>
        <p:nvGrpSpPr>
          <p:cNvPr id="12" name="成组">
            <a:extLst>
              <a:ext uri="{FF2B5EF4-FFF2-40B4-BE49-F238E27FC236}">
                <a16:creationId xmlns:a16="http://schemas.microsoft.com/office/drawing/2014/main" id="{E3639EB7-33C2-B6EE-2412-5FC9ED86AAFE}"/>
              </a:ext>
            </a:extLst>
          </p:cNvPr>
          <p:cNvGrpSpPr/>
          <p:nvPr/>
        </p:nvGrpSpPr>
        <p:grpSpPr>
          <a:xfrm>
            <a:off x="1035236" y="2855035"/>
            <a:ext cx="457200" cy="457200"/>
            <a:chOff x="0" y="0"/>
            <a:chExt cx="457200" cy="457200"/>
          </a:xfrm>
        </p:grpSpPr>
        <p:sp>
          <p:nvSpPr>
            <p:cNvPr id="13" name="任意形状 80">
              <a:extLst>
                <a:ext uri="{FF2B5EF4-FFF2-40B4-BE49-F238E27FC236}">
                  <a16:creationId xmlns:a16="http://schemas.microsoft.com/office/drawing/2014/main" id="{FCF82080-E88C-9F30-E8DD-7826ACFA91A1}"/>
                </a:ext>
              </a:extLst>
            </p:cNvPr>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4" name="任意形状 81">
              <a:extLst>
                <a:ext uri="{FF2B5EF4-FFF2-40B4-BE49-F238E27FC236}">
                  <a16:creationId xmlns:a16="http://schemas.microsoft.com/office/drawing/2014/main" id="{4D839A87-49E3-2FC6-56C9-AC899D06FE1A}"/>
                </a:ext>
              </a:extLst>
            </p:cNvPr>
            <p:cNvSpPr/>
            <p:nvPr/>
          </p:nvSpPr>
          <p:spPr>
            <a:xfrm>
              <a:off x="47909" y="93915"/>
              <a:ext cx="352141" cy="306135"/>
            </a:xfrm>
            <a:custGeom>
              <a:avLst/>
              <a:gdLst/>
              <a:ahLst/>
              <a:cxnLst>
                <a:cxn ang="0">
                  <a:pos x="wd2" y="hd2"/>
                </a:cxn>
                <a:cxn ang="5400000">
                  <a:pos x="wd2" y="hd2"/>
                </a:cxn>
                <a:cxn ang="10800000">
                  <a:pos x="wd2" y="hd2"/>
                </a:cxn>
                <a:cxn ang="16200000">
                  <a:pos x="wd2" y="hd2"/>
                </a:cxn>
              </a:cxnLst>
              <a:rect l="0" t="0" r="r" b="b"/>
              <a:pathLst>
                <a:path w="21600" h="21600" extrusionOk="0">
                  <a:moveTo>
                    <a:pt x="9915" y="9503"/>
                  </a:moveTo>
                  <a:lnTo>
                    <a:pt x="1652" y="19007"/>
                  </a:lnTo>
                  <a:lnTo>
                    <a:pt x="0" y="17107"/>
                  </a:lnTo>
                  <a:lnTo>
                    <a:pt x="6610" y="9503"/>
                  </a:lnTo>
                  <a:lnTo>
                    <a:pt x="0" y="1899"/>
                  </a:lnTo>
                  <a:lnTo>
                    <a:pt x="1652" y="0"/>
                  </a:lnTo>
                  <a:lnTo>
                    <a:pt x="9915" y="9503"/>
                  </a:lnTo>
                  <a:close/>
                  <a:moveTo>
                    <a:pt x="9915" y="18912"/>
                  </a:moveTo>
                  <a:lnTo>
                    <a:pt x="21600" y="18912"/>
                  </a:lnTo>
                  <a:lnTo>
                    <a:pt x="21600" y="21600"/>
                  </a:lnTo>
                  <a:lnTo>
                    <a:pt x="9915" y="21600"/>
                  </a:lnTo>
                  <a:lnTo>
                    <a:pt x="9915" y="1891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5" name="成组">
            <a:extLst>
              <a:ext uri="{FF2B5EF4-FFF2-40B4-BE49-F238E27FC236}">
                <a16:creationId xmlns:a16="http://schemas.microsoft.com/office/drawing/2014/main" id="{A7A93F8E-07FD-8A57-566D-76AC08E3660D}"/>
              </a:ext>
            </a:extLst>
          </p:cNvPr>
          <p:cNvGrpSpPr/>
          <p:nvPr/>
        </p:nvGrpSpPr>
        <p:grpSpPr>
          <a:xfrm>
            <a:off x="1244656" y="5432910"/>
            <a:ext cx="457200" cy="324000"/>
            <a:chOff x="0" y="0"/>
            <a:chExt cx="457200" cy="457200"/>
          </a:xfrm>
        </p:grpSpPr>
        <p:sp>
          <p:nvSpPr>
            <p:cNvPr id="16" name="任意形状 80">
              <a:extLst>
                <a:ext uri="{FF2B5EF4-FFF2-40B4-BE49-F238E27FC236}">
                  <a16:creationId xmlns:a16="http://schemas.microsoft.com/office/drawing/2014/main" id="{DE2CBC78-252A-34CE-0F8F-DCFA8CA83C02}"/>
                </a:ext>
              </a:extLst>
            </p:cNvPr>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sz="1600"/>
            </a:p>
          </p:txBody>
        </p:sp>
        <p:sp>
          <p:nvSpPr>
            <p:cNvPr id="17" name="任意形状 81">
              <a:extLst>
                <a:ext uri="{FF2B5EF4-FFF2-40B4-BE49-F238E27FC236}">
                  <a16:creationId xmlns:a16="http://schemas.microsoft.com/office/drawing/2014/main" id="{2A11002E-9D4F-1532-94E3-497C5902743D}"/>
                </a:ext>
              </a:extLst>
            </p:cNvPr>
            <p:cNvSpPr/>
            <p:nvPr/>
          </p:nvSpPr>
          <p:spPr>
            <a:xfrm>
              <a:off x="47909" y="93915"/>
              <a:ext cx="352141" cy="306135"/>
            </a:xfrm>
            <a:custGeom>
              <a:avLst/>
              <a:gdLst/>
              <a:ahLst/>
              <a:cxnLst>
                <a:cxn ang="0">
                  <a:pos x="wd2" y="hd2"/>
                </a:cxn>
                <a:cxn ang="5400000">
                  <a:pos x="wd2" y="hd2"/>
                </a:cxn>
                <a:cxn ang="10800000">
                  <a:pos x="wd2" y="hd2"/>
                </a:cxn>
                <a:cxn ang="16200000">
                  <a:pos x="wd2" y="hd2"/>
                </a:cxn>
              </a:cxnLst>
              <a:rect l="0" t="0" r="r" b="b"/>
              <a:pathLst>
                <a:path w="21600" h="21600" extrusionOk="0">
                  <a:moveTo>
                    <a:pt x="9915" y="9503"/>
                  </a:moveTo>
                  <a:lnTo>
                    <a:pt x="1652" y="19007"/>
                  </a:lnTo>
                  <a:lnTo>
                    <a:pt x="0" y="17107"/>
                  </a:lnTo>
                  <a:lnTo>
                    <a:pt x="6610" y="9503"/>
                  </a:lnTo>
                  <a:lnTo>
                    <a:pt x="0" y="1899"/>
                  </a:lnTo>
                  <a:lnTo>
                    <a:pt x="1652" y="0"/>
                  </a:lnTo>
                  <a:lnTo>
                    <a:pt x="9915" y="9503"/>
                  </a:lnTo>
                  <a:close/>
                  <a:moveTo>
                    <a:pt x="9915" y="18912"/>
                  </a:moveTo>
                  <a:lnTo>
                    <a:pt x="21600" y="18912"/>
                  </a:lnTo>
                  <a:lnTo>
                    <a:pt x="21600" y="21600"/>
                  </a:lnTo>
                  <a:lnTo>
                    <a:pt x="9915" y="21600"/>
                  </a:lnTo>
                  <a:lnTo>
                    <a:pt x="9915" y="1891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19" name="成组">
            <a:extLst>
              <a:ext uri="{FF2B5EF4-FFF2-40B4-BE49-F238E27FC236}">
                <a16:creationId xmlns:a16="http://schemas.microsoft.com/office/drawing/2014/main" id="{8B284C1A-4496-1989-55C1-857309E9B251}"/>
              </a:ext>
            </a:extLst>
          </p:cNvPr>
          <p:cNvGrpSpPr/>
          <p:nvPr/>
        </p:nvGrpSpPr>
        <p:grpSpPr>
          <a:xfrm>
            <a:off x="1035236" y="3407918"/>
            <a:ext cx="457200" cy="457200"/>
            <a:chOff x="0" y="0"/>
            <a:chExt cx="457200" cy="457200"/>
          </a:xfrm>
        </p:grpSpPr>
        <p:sp>
          <p:nvSpPr>
            <p:cNvPr id="20" name="任意形状 80">
              <a:extLst>
                <a:ext uri="{FF2B5EF4-FFF2-40B4-BE49-F238E27FC236}">
                  <a16:creationId xmlns:a16="http://schemas.microsoft.com/office/drawing/2014/main" id="{C9307196-E2F5-8AD9-CCFC-20F9080EE40D}"/>
                </a:ext>
              </a:extLst>
            </p:cNvPr>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1" name="任意形状 81">
              <a:extLst>
                <a:ext uri="{FF2B5EF4-FFF2-40B4-BE49-F238E27FC236}">
                  <a16:creationId xmlns:a16="http://schemas.microsoft.com/office/drawing/2014/main" id="{14747CC3-C85B-BEB9-4FF9-6BDED7D62D8A}"/>
                </a:ext>
              </a:extLst>
            </p:cNvPr>
            <p:cNvSpPr/>
            <p:nvPr/>
          </p:nvSpPr>
          <p:spPr>
            <a:xfrm>
              <a:off x="47909" y="93915"/>
              <a:ext cx="352141" cy="306135"/>
            </a:xfrm>
            <a:custGeom>
              <a:avLst/>
              <a:gdLst/>
              <a:ahLst/>
              <a:cxnLst>
                <a:cxn ang="0">
                  <a:pos x="wd2" y="hd2"/>
                </a:cxn>
                <a:cxn ang="5400000">
                  <a:pos x="wd2" y="hd2"/>
                </a:cxn>
                <a:cxn ang="10800000">
                  <a:pos x="wd2" y="hd2"/>
                </a:cxn>
                <a:cxn ang="16200000">
                  <a:pos x="wd2" y="hd2"/>
                </a:cxn>
              </a:cxnLst>
              <a:rect l="0" t="0" r="r" b="b"/>
              <a:pathLst>
                <a:path w="21600" h="21600" extrusionOk="0">
                  <a:moveTo>
                    <a:pt x="9915" y="9503"/>
                  </a:moveTo>
                  <a:lnTo>
                    <a:pt x="1652" y="19007"/>
                  </a:lnTo>
                  <a:lnTo>
                    <a:pt x="0" y="17107"/>
                  </a:lnTo>
                  <a:lnTo>
                    <a:pt x="6610" y="9503"/>
                  </a:lnTo>
                  <a:lnTo>
                    <a:pt x="0" y="1899"/>
                  </a:lnTo>
                  <a:lnTo>
                    <a:pt x="1652" y="0"/>
                  </a:lnTo>
                  <a:lnTo>
                    <a:pt x="9915" y="9503"/>
                  </a:lnTo>
                  <a:close/>
                  <a:moveTo>
                    <a:pt x="9915" y="18912"/>
                  </a:moveTo>
                  <a:lnTo>
                    <a:pt x="21600" y="18912"/>
                  </a:lnTo>
                  <a:lnTo>
                    <a:pt x="21600" y="21600"/>
                  </a:lnTo>
                  <a:lnTo>
                    <a:pt x="9915" y="21600"/>
                  </a:lnTo>
                  <a:lnTo>
                    <a:pt x="9915" y="1891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grpSp>
        <p:nvGrpSpPr>
          <p:cNvPr id="23" name="成组">
            <a:extLst>
              <a:ext uri="{FF2B5EF4-FFF2-40B4-BE49-F238E27FC236}">
                <a16:creationId xmlns:a16="http://schemas.microsoft.com/office/drawing/2014/main" id="{0E4853C9-CACF-F0B6-0883-F034FCC9A309}"/>
              </a:ext>
            </a:extLst>
          </p:cNvPr>
          <p:cNvGrpSpPr/>
          <p:nvPr/>
        </p:nvGrpSpPr>
        <p:grpSpPr>
          <a:xfrm>
            <a:off x="1035236" y="4061045"/>
            <a:ext cx="457200" cy="457200"/>
            <a:chOff x="0" y="0"/>
            <a:chExt cx="457200" cy="457200"/>
          </a:xfrm>
        </p:grpSpPr>
        <p:sp>
          <p:nvSpPr>
            <p:cNvPr id="24" name="任意形状 80">
              <a:extLst>
                <a:ext uri="{FF2B5EF4-FFF2-40B4-BE49-F238E27FC236}">
                  <a16:creationId xmlns:a16="http://schemas.microsoft.com/office/drawing/2014/main" id="{65066C64-14F3-C315-F2A6-EA971E42E7C2}"/>
                </a:ext>
              </a:extLst>
            </p:cNvPr>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25" name="任意形状 81">
              <a:extLst>
                <a:ext uri="{FF2B5EF4-FFF2-40B4-BE49-F238E27FC236}">
                  <a16:creationId xmlns:a16="http://schemas.microsoft.com/office/drawing/2014/main" id="{B3EE73D8-7084-3296-117B-26D25E4D611C}"/>
                </a:ext>
              </a:extLst>
            </p:cNvPr>
            <p:cNvSpPr/>
            <p:nvPr/>
          </p:nvSpPr>
          <p:spPr>
            <a:xfrm>
              <a:off x="47909" y="93915"/>
              <a:ext cx="352141" cy="306135"/>
            </a:xfrm>
            <a:custGeom>
              <a:avLst/>
              <a:gdLst/>
              <a:ahLst/>
              <a:cxnLst>
                <a:cxn ang="0">
                  <a:pos x="wd2" y="hd2"/>
                </a:cxn>
                <a:cxn ang="5400000">
                  <a:pos x="wd2" y="hd2"/>
                </a:cxn>
                <a:cxn ang="10800000">
                  <a:pos x="wd2" y="hd2"/>
                </a:cxn>
                <a:cxn ang="16200000">
                  <a:pos x="wd2" y="hd2"/>
                </a:cxn>
              </a:cxnLst>
              <a:rect l="0" t="0" r="r" b="b"/>
              <a:pathLst>
                <a:path w="21600" h="21600" extrusionOk="0">
                  <a:moveTo>
                    <a:pt x="9915" y="9503"/>
                  </a:moveTo>
                  <a:lnTo>
                    <a:pt x="1652" y="19007"/>
                  </a:lnTo>
                  <a:lnTo>
                    <a:pt x="0" y="17107"/>
                  </a:lnTo>
                  <a:lnTo>
                    <a:pt x="6610" y="9503"/>
                  </a:lnTo>
                  <a:lnTo>
                    <a:pt x="0" y="1899"/>
                  </a:lnTo>
                  <a:lnTo>
                    <a:pt x="1652" y="0"/>
                  </a:lnTo>
                  <a:lnTo>
                    <a:pt x="9915" y="9503"/>
                  </a:lnTo>
                  <a:close/>
                  <a:moveTo>
                    <a:pt x="9915" y="18912"/>
                  </a:moveTo>
                  <a:lnTo>
                    <a:pt x="21600" y="18912"/>
                  </a:lnTo>
                  <a:lnTo>
                    <a:pt x="21600" y="21600"/>
                  </a:lnTo>
                  <a:lnTo>
                    <a:pt x="9915" y="21600"/>
                  </a:lnTo>
                  <a:lnTo>
                    <a:pt x="9915" y="1891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26" name="文本框 25">
            <a:extLst>
              <a:ext uri="{FF2B5EF4-FFF2-40B4-BE49-F238E27FC236}">
                <a16:creationId xmlns:a16="http://schemas.microsoft.com/office/drawing/2014/main" id="{34EE99BA-1654-1992-4067-E80D265D1C58}"/>
              </a:ext>
            </a:extLst>
          </p:cNvPr>
          <p:cNvSpPr txBox="1"/>
          <p:nvPr/>
        </p:nvSpPr>
        <p:spPr>
          <a:xfrm>
            <a:off x="552977" y="1512391"/>
            <a:ext cx="11628137" cy="400110"/>
          </a:xfrm>
          <a:prstGeom prst="rect">
            <a:avLst/>
          </a:prstGeom>
          <a:noFill/>
        </p:spPr>
        <p:txBody>
          <a:bodyPr wrap="square" rtlCol="0">
            <a:spAutoFit/>
          </a:bodyPr>
          <a:lstStyle/>
          <a:p>
            <a:r>
              <a:rPr lang="en" altLang="zh-CN" sz="2000"/>
              <a:t>int bio_add_page(struct bio </a:t>
            </a:r>
            <a:r>
              <a:rPr lang="en" altLang="zh-CN" sz="2000">
                <a:solidFill>
                  <a:srgbClr val="3F0AD9"/>
                </a:solidFill>
              </a:rPr>
              <a:t>*bio</a:t>
            </a:r>
            <a:r>
              <a:rPr lang="en" altLang="zh-CN" sz="2000"/>
              <a:t>, struct page *page, unsigned int len, unsigned int offset)</a:t>
            </a:r>
          </a:p>
        </p:txBody>
      </p:sp>
      <p:sp>
        <p:nvSpPr>
          <p:cNvPr id="28" name="文本框 27">
            <a:extLst>
              <a:ext uri="{FF2B5EF4-FFF2-40B4-BE49-F238E27FC236}">
                <a16:creationId xmlns:a16="http://schemas.microsoft.com/office/drawing/2014/main" id="{E45BB6C5-4828-468D-DF75-61BE8913E956}"/>
              </a:ext>
            </a:extLst>
          </p:cNvPr>
          <p:cNvSpPr txBox="1"/>
          <p:nvPr/>
        </p:nvSpPr>
        <p:spPr>
          <a:xfrm>
            <a:off x="572571" y="2871184"/>
            <a:ext cx="330540" cy="461665"/>
          </a:xfrm>
          <a:prstGeom prst="rect">
            <a:avLst/>
          </a:prstGeom>
          <a:noFill/>
        </p:spPr>
        <p:txBody>
          <a:bodyPr wrap="none" rtlCol="0">
            <a:spAutoFit/>
          </a:bodyPr>
          <a:lstStyle/>
          <a:p>
            <a:r>
              <a:rPr kumimoji="1" lang="en-US" altLang="zh-CN" sz="2400">
                <a:solidFill>
                  <a:srgbClr val="FE7C3F"/>
                </a:solidFill>
              </a:rPr>
              <a:t>1.</a:t>
            </a:r>
            <a:endParaRPr kumimoji="1" lang="zh-CN" altLang="en-US" sz="2400">
              <a:solidFill>
                <a:srgbClr val="FE7C3F"/>
              </a:solidFill>
            </a:endParaRPr>
          </a:p>
        </p:txBody>
      </p:sp>
      <p:sp>
        <p:nvSpPr>
          <p:cNvPr id="29" name="文本框 28">
            <a:extLst>
              <a:ext uri="{FF2B5EF4-FFF2-40B4-BE49-F238E27FC236}">
                <a16:creationId xmlns:a16="http://schemas.microsoft.com/office/drawing/2014/main" id="{856A3219-8AC4-65BA-5144-68807ABAF839}"/>
              </a:ext>
            </a:extLst>
          </p:cNvPr>
          <p:cNvSpPr txBox="1"/>
          <p:nvPr/>
        </p:nvSpPr>
        <p:spPr>
          <a:xfrm>
            <a:off x="572571" y="3451852"/>
            <a:ext cx="417102" cy="461665"/>
          </a:xfrm>
          <a:prstGeom prst="rect">
            <a:avLst/>
          </a:prstGeom>
          <a:noFill/>
        </p:spPr>
        <p:txBody>
          <a:bodyPr wrap="none" rtlCol="0">
            <a:spAutoFit/>
          </a:bodyPr>
          <a:lstStyle/>
          <a:p>
            <a:r>
              <a:rPr kumimoji="1" lang="en-US" altLang="zh-CN" sz="2400">
                <a:solidFill>
                  <a:srgbClr val="FE7C3F"/>
                </a:solidFill>
              </a:rPr>
              <a:t>2.</a:t>
            </a:r>
            <a:endParaRPr kumimoji="1" lang="zh-CN" altLang="en-US" sz="2400">
              <a:solidFill>
                <a:srgbClr val="FE7C3F"/>
              </a:solidFill>
            </a:endParaRPr>
          </a:p>
        </p:txBody>
      </p:sp>
      <p:sp>
        <p:nvSpPr>
          <p:cNvPr id="30" name="文本框 29">
            <a:extLst>
              <a:ext uri="{FF2B5EF4-FFF2-40B4-BE49-F238E27FC236}">
                <a16:creationId xmlns:a16="http://schemas.microsoft.com/office/drawing/2014/main" id="{D0FEE8F7-6DBA-490E-71A4-0EBE2EF2C2A3}"/>
              </a:ext>
            </a:extLst>
          </p:cNvPr>
          <p:cNvSpPr txBox="1"/>
          <p:nvPr/>
        </p:nvSpPr>
        <p:spPr>
          <a:xfrm>
            <a:off x="574128" y="4091763"/>
            <a:ext cx="420308" cy="461665"/>
          </a:xfrm>
          <a:prstGeom prst="rect">
            <a:avLst/>
          </a:prstGeom>
          <a:noFill/>
        </p:spPr>
        <p:txBody>
          <a:bodyPr wrap="none" rtlCol="0">
            <a:spAutoFit/>
          </a:bodyPr>
          <a:lstStyle/>
          <a:p>
            <a:r>
              <a:rPr kumimoji="1" lang="en-US" altLang="zh-CN" sz="2400">
                <a:solidFill>
                  <a:srgbClr val="FE7C3F"/>
                </a:solidFill>
              </a:rPr>
              <a:t>3.</a:t>
            </a:r>
            <a:endParaRPr kumimoji="1" lang="zh-CN" altLang="en-US" sz="2400">
              <a:solidFill>
                <a:srgbClr val="FE7C3F"/>
              </a:solidFill>
            </a:endParaRPr>
          </a:p>
        </p:txBody>
      </p:sp>
      <p:sp>
        <p:nvSpPr>
          <p:cNvPr id="5" name="文本框 4">
            <a:extLst>
              <a:ext uri="{FF2B5EF4-FFF2-40B4-BE49-F238E27FC236}">
                <a16:creationId xmlns:a16="http://schemas.microsoft.com/office/drawing/2014/main" id="{1A9776DD-8C38-AE43-1C5C-277C3448435B}"/>
              </a:ext>
            </a:extLst>
          </p:cNvPr>
          <p:cNvSpPr txBox="1"/>
          <p:nvPr/>
        </p:nvSpPr>
        <p:spPr>
          <a:xfrm>
            <a:off x="1450143" y="2131202"/>
            <a:ext cx="3695700" cy="338554"/>
          </a:xfrm>
          <a:prstGeom prst="rect">
            <a:avLst/>
          </a:prstGeom>
          <a:noFill/>
        </p:spPr>
        <p:txBody>
          <a:bodyPr wrap="square" rtlCol="0">
            <a:spAutoFit/>
          </a:bodyPr>
          <a:lstStyle/>
          <a:p>
            <a:r>
              <a:rPr lang="en" altLang="zh-CN" sz="1600"/>
              <a:t># cd /sys/kernel/debug/tracing/</a:t>
            </a:r>
          </a:p>
        </p:txBody>
      </p:sp>
      <p:grpSp>
        <p:nvGrpSpPr>
          <p:cNvPr id="6" name="成组">
            <a:extLst>
              <a:ext uri="{FF2B5EF4-FFF2-40B4-BE49-F238E27FC236}">
                <a16:creationId xmlns:a16="http://schemas.microsoft.com/office/drawing/2014/main" id="{F8C2C218-ABFD-A38E-FD10-A8B1B577CE99}"/>
              </a:ext>
            </a:extLst>
          </p:cNvPr>
          <p:cNvGrpSpPr/>
          <p:nvPr/>
        </p:nvGrpSpPr>
        <p:grpSpPr>
          <a:xfrm>
            <a:off x="1037879" y="2044890"/>
            <a:ext cx="457200" cy="457200"/>
            <a:chOff x="0" y="0"/>
            <a:chExt cx="457200" cy="457200"/>
          </a:xfrm>
        </p:grpSpPr>
        <p:sp>
          <p:nvSpPr>
            <p:cNvPr id="7" name="任意形状 80">
              <a:extLst>
                <a:ext uri="{FF2B5EF4-FFF2-40B4-BE49-F238E27FC236}">
                  <a16:creationId xmlns:a16="http://schemas.microsoft.com/office/drawing/2014/main" id="{30249A1C-3BA8-0344-C48C-88FD28071E00}"/>
                </a:ext>
              </a:extLst>
            </p:cNvPr>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18" name="任意形状 81">
              <a:extLst>
                <a:ext uri="{FF2B5EF4-FFF2-40B4-BE49-F238E27FC236}">
                  <a16:creationId xmlns:a16="http://schemas.microsoft.com/office/drawing/2014/main" id="{3E3A8B5C-5057-7B1B-3E64-1B62FD4A0DCB}"/>
                </a:ext>
              </a:extLst>
            </p:cNvPr>
            <p:cNvSpPr/>
            <p:nvPr/>
          </p:nvSpPr>
          <p:spPr>
            <a:xfrm>
              <a:off x="47909" y="93915"/>
              <a:ext cx="352141" cy="306135"/>
            </a:xfrm>
            <a:custGeom>
              <a:avLst/>
              <a:gdLst/>
              <a:ahLst/>
              <a:cxnLst>
                <a:cxn ang="0">
                  <a:pos x="wd2" y="hd2"/>
                </a:cxn>
                <a:cxn ang="5400000">
                  <a:pos x="wd2" y="hd2"/>
                </a:cxn>
                <a:cxn ang="10800000">
                  <a:pos x="wd2" y="hd2"/>
                </a:cxn>
                <a:cxn ang="16200000">
                  <a:pos x="wd2" y="hd2"/>
                </a:cxn>
              </a:cxnLst>
              <a:rect l="0" t="0" r="r" b="b"/>
              <a:pathLst>
                <a:path w="21600" h="21600" extrusionOk="0">
                  <a:moveTo>
                    <a:pt x="9915" y="9503"/>
                  </a:moveTo>
                  <a:lnTo>
                    <a:pt x="1652" y="19007"/>
                  </a:lnTo>
                  <a:lnTo>
                    <a:pt x="0" y="17107"/>
                  </a:lnTo>
                  <a:lnTo>
                    <a:pt x="6610" y="9503"/>
                  </a:lnTo>
                  <a:lnTo>
                    <a:pt x="0" y="1899"/>
                  </a:lnTo>
                  <a:lnTo>
                    <a:pt x="1652" y="0"/>
                  </a:lnTo>
                  <a:lnTo>
                    <a:pt x="9915" y="9503"/>
                  </a:lnTo>
                  <a:close/>
                  <a:moveTo>
                    <a:pt x="9915" y="18912"/>
                  </a:moveTo>
                  <a:lnTo>
                    <a:pt x="21600" y="18912"/>
                  </a:lnTo>
                  <a:lnTo>
                    <a:pt x="21600" y="21600"/>
                  </a:lnTo>
                  <a:lnTo>
                    <a:pt x="9915" y="21600"/>
                  </a:lnTo>
                  <a:lnTo>
                    <a:pt x="9915" y="1891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22" name="文本框 21">
            <a:extLst>
              <a:ext uri="{FF2B5EF4-FFF2-40B4-BE49-F238E27FC236}">
                <a16:creationId xmlns:a16="http://schemas.microsoft.com/office/drawing/2014/main" id="{2011DEA0-1F39-F0F8-E220-5EBF1D73022D}"/>
              </a:ext>
            </a:extLst>
          </p:cNvPr>
          <p:cNvSpPr txBox="1"/>
          <p:nvPr/>
        </p:nvSpPr>
        <p:spPr>
          <a:xfrm>
            <a:off x="1401903" y="2557749"/>
            <a:ext cx="3695700" cy="338554"/>
          </a:xfrm>
          <a:prstGeom prst="rect">
            <a:avLst/>
          </a:prstGeom>
          <a:noFill/>
        </p:spPr>
        <p:txBody>
          <a:bodyPr wrap="square" rtlCol="0">
            <a:spAutoFit/>
          </a:bodyPr>
          <a:lstStyle/>
          <a:p>
            <a:r>
              <a:rPr lang="en" altLang="zh-CN" sz="1600"/>
              <a:t># echo 1 &gt; ./options/sym-offset</a:t>
            </a:r>
          </a:p>
        </p:txBody>
      </p:sp>
      <p:grpSp>
        <p:nvGrpSpPr>
          <p:cNvPr id="31" name="成组">
            <a:extLst>
              <a:ext uri="{FF2B5EF4-FFF2-40B4-BE49-F238E27FC236}">
                <a16:creationId xmlns:a16="http://schemas.microsoft.com/office/drawing/2014/main" id="{CC228B88-5A28-709B-D2EF-2B43526E8E7B}"/>
              </a:ext>
            </a:extLst>
          </p:cNvPr>
          <p:cNvGrpSpPr/>
          <p:nvPr/>
        </p:nvGrpSpPr>
        <p:grpSpPr>
          <a:xfrm>
            <a:off x="1037879" y="2481020"/>
            <a:ext cx="457200" cy="457200"/>
            <a:chOff x="0" y="0"/>
            <a:chExt cx="457200" cy="457200"/>
          </a:xfrm>
        </p:grpSpPr>
        <p:sp>
          <p:nvSpPr>
            <p:cNvPr id="32" name="任意形状 80">
              <a:extLst>
                <a:ext uri="{FF2B5EF4-FFF2-40B4-BE49-F238E27FC236}">
                  <a16:creationId xmlns:a16="http://schemas.microsoft.com/office/drawing/2014/main" id="{BEEDDC85-297D-5237-1002-E52B22B9BC4E}"/>
                </a:ext>
              </a:extLst>
            </p:cNvPr>
            <p:cNvSpPr/>
            <p:nvPr/>
          </p:nvSpPr>
          <p:spPr>
            <a:xfrm>
              <a:off x="0" y="0"/>
              <a:ext cx="457200" cy="457200"/>
            </a:xfrm>
            <a:prstGeom prst="rect">
              <a:avLst/>
            </a:prstGeom>
            <a:solidFill>
              <a:srgbClr val="FFFFFF">
                <a:alpha val="0"/>
              </a:srgbClr>
            </a:solidFill>
            <a:ln w="12700" cap="flat">
              <a:noFill/>
              <a:miter lim="400000"/>
            </a:ln>
            <a:effectLst/>
          </p:spPr>
          <p:txBody>
            <a:bodyPr wrap="square" lIns="45719" tIns="45719" rIns="45719" bIns="45719" numCol="1" anchor="ctr">
              <a:noAutofit/>
            </a:bodyPr>
            <a:lstStyle/>
            <a:p>
              <a:endParaRPr/>
            </a:p>
          </p:txBody>
        </p:sp>
        <p:sp>
          <p:nvSpPr>
            <p:cNvPr id="33" name="任意形状 81">
              <a:extLst>
                <a:ext uri="{FF2B5EF4-FFF2-40B4-BE49-F238E27FC236}">
                  <a16:creationId xmlns:a16="http://schemas.microsoft.com/office/drawing/2014/main" id="{63F62F18-75AF-A5DD-0400-52871DDDEEA4}"/>
                </a:ext>
              </a:extLst>
            </p:cNvPr>
            <p:cNvSpPr/>
            <p:nvPr/>
          </p:nvSpPr>
          <p:spPr>
            <a:xfrm>
              <a:off x="47909" y="93915"/>
              <a:ext cx="352141" cy="306135"/>
            </a:xfrm>
            <a:custGeom>
              <a:avLst/>
              <a:gdLst/>
              <a:ahLst/>
              <a:cxnLst>
                <a:cxn ang="0">
                  <a:pos x="wd2" y="hd2"/>
                </a:cxn>
                <a:cxn ang="5400000">
                  <a:pos x="wd2" y="hd2"/>
                </a:cxn>
                <a:cxn ang="10800000">
                  <a:pos x="wd2" y="hd2"/>
                </a:cxn>
                <a:cxn ang="16200000">
                  <a:pos x="wd2" y="hd2"/>
                </a:cxn>
              </a:cxnLst>
              <a:rect l="0" t="0" r="r" b="b"/>
              <a:pathLst>
                <a:path w="21600" h="21600" extrusionOk="0">
                  <a:moveTo>
                    <a:pt x="9915" y="9503"/>
                  </a:moveTo>
                  <a:lnTo>
                    <a:pt x="1652" y="19007"/>
                  </a:lnTo>
                  <a:lnTo>
                    <a:pt x="0" y="17107"/>
                  </a:lnTo>
                  <a:lnTo>
                    <a:pt x="6610" y="9503"/>
                  </a:lnTo>
                  <a:lnTo>
                    <a:pt x="0" y="1899"/>
                  </a:lnTo>
                  <a:lnTo>
                    <a:pt x="1652" y="0"/>
                  </a:lnTo>
                  <a:lnTo>
                    <a:pt x="9915" y="9503"/>
                  </a:lnTo>
                  <a:close/>
                  <a:moveTo>
                    <a:pt x="9915" y="18912"/>
                  </a:moveTo>
                  <a:lnTo>
                    <a:pt x="21600" y="18912"/>
                  </a:lnTo>
                  <a:lnTo>
                    <a:pt x="21600" y="21600"/>
                  </a:lnTo>
                  <a:lnTo>
                    <a:pt x="9915" y="21600"/>
                  </a:lnTo>
                  <a:lnTo>
                    <a:pt x="9915" y="18912"/>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Tree>
    <p:extLst>
      <p:ext uri="{BB962C8B-B14F-4D97-AF65-F5344CB8AC3E}">
        <p14:creationId xmlns:p14="http://schemas.microsoft.com/office/powerpoint/2010/main" val="2516371028"/>
      </p:ext>
    </p:extLst>
  </p:cSld>
  <p:clrMapOvr>
    <a:masterClrMapping/>
  </p:clrMapOvr>
</p:sld>
</file>

<file path=ppt/theme/theme1.xml><?xml version="1.0" encoding="utf-8"?>
<a:theme xmlns:a="http://schemas.openxmlformats.org/drawingml/2006/main" name="2023 SUSE Light Theme">
  <a:themeElements>
    <a:clrScheme name="SUSE Infinity">
      <a:dk1>
        <a:srgbClr val="000000"/>
      </a:dk1>
      <a:lt1>
        <a:srgbClr val="FFFFFF"/>
      </a:lt1>
      <a:dk2>
        <a:srgbClr val="0C322C"/>
      </a:dk2>
      <a:lt2>
        <a:srgbClr val="EFEFEF"/>
      </a:lt2>
      <a:accent1>
        <a:srgbClr val="30BA78"/>
      </a:accent1>
      <a:accent2>
        <a:srgbClr val="192072"/>
      </a:accent2>
      <a:accent3>
        <a:srgbClr val="2453FF"/>
      </a:accent3>
      <a:accent4>
        <a:srgbClr val="FE7C3F"/>
      </a:accent4>
      <a:accent5>
        <a:srgbClr val="90EBCD"/>
      </a:accent5>
      <a:accent6>
        <a:srgbClr val="A5A5A5"/>
      </a:accent6>
      <a:hlink>
        <a:srgbClr val="ED7D31"/>
      </a:hlink>
      <a:folHlink>
        <a:srgbClr val="FFA56F"/>
      </a:folHlink>
    </a:clrScheme>
    <a:fontScheme name="SUSE Infinity">
      <a:majorFont>
        <a:latin typeface="Poppins Medium"/>
        <a:ea typeface=""/>
        <a:cs typeface=""/>
      </a:majorFont>
      <a:minorFont>
        <a:latin typeface="Poppi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023 SUSE Dark Theme">
  <a:themeElements>
    <a:clrScheme name="SUSE Infinity">
      <a:dk1>
        <a:srgbClr val="000000"/>
      </a:dk1>
      <a:lt1>
        <a:srgbClr val="FFFFFF"/>
      </a:lt1>
      <a:dk2>
        <a:srgbClr val="0C322C"/>
      </a:dk2>
      <a:lt2>
        <a:srgbClr val="EFEFEF"/>
      </a:lt2>
      <a:accent1>
        <a:srgbClr val="30BA78"/>
      </a:accent1>
      <a:accent2>
        <a:srgbClr val="192072"/>
      </a:accent2>
      <a:accent3>
        <a:srgbClr val="2453FF"/>
      </a:accent3>
      <a:accent4>
        <a:srgbClr val="FE7C3F"/>
      </a:accent4>
      <a:accent5>
        <a:srgbClr val="90EBCD"/>
      </a:accent5>
      <a:accent6>
        <a:srgbClr val="A5A5A5"/>
      </a:accent6>
      <a:hlink>
        <a:srgbClr val="ED7D31"/>
      </a:hlink>
      <a:folHlink>
        <a:srgbClr val="FFA56F"/>
      </a:folHlink>
    </a:clrScheme>
    <a:fontScheme name="SUSE Infinity">
      <a:majorFont>
        <a:latin typeface="Poppins Medium"/>
        <a:ea typeface=""/>
        <a:cs typeface=""/>
      </a:majorFont>
      <a:minorFont>
        <a:latin typeface="Poppi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023 Rancher by SUSE Theme">
  <a:themeElements>
    <a:clrScheme name="SUSE Infinity">
      <a:dk1>
        <a:srgbClr val="000000"/>
      </a:dk1>
      <a:lt1>
        <a:srgbClr val="FFFFFF"/>
      </a:lt1>
      <a:dk2>
        <a:srgbClr val="0C322C"/>
      </a:dk2>
      <a:lt2>
        <a:srgbClr val="EFEFEF"/>
      </a:lt2>
      <a:accent1>
        <a:srgbClr val="30BA78"/>
      </a:accent1>
      <a:accent2>
        <a:srgbClr val="192072"/>
      </a:accent2>
      <a:accent3>
        <a:srgbClr val="2453FF"/>
      </a:accent3>
      <a:accent4>
        <a:srgbClr val="FE7C3F"/>
      </a:accent4>
      <a:accent5>
        <a:srgbClr val="90EBCD"/>
      </a:accent5>
      <a:accent6>
        <a:srgbClr val="A5A5A5"/>
      </a:accent6>
      <a:hlink>
        <a:srgbClr val="ED7D31"/>
      </a:hlink>
      <a:folHlink>
        <a:srgbClr val="FFA56F"/>
      </a:folHlink>
    </a:clrScheme>
    <a:fontScheme name="SUSE Infinity">
      <a:majorFont>
        <a:latin typeface="Poppins Medium"/>
        <a:ea typeface=""/>
        <a:cs typeface=""/>
      </a:majorFont>
      <a:minorFont>
        <a:latin typeface="Poppi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85C0C18C362341AC2F2BB5F0B2550A" ma:contentTypeVersion="12" ma:contentTypeDescription="Create a new document." ma:contentTypeScope="" ma:versionID="eece9639a049ccadbd4aa76dd2cbff65">
  <xsd:schema xmlns:xsd="http://www.w3.org/2001/XMLSchema" xmlns:xs="http://www.w3.org/2001/XMLSchema" xmlns:p="http://schemas.microsoft.com/office/2006/metadata/properties" xmlns:ns2="0b5d8ded-b735-461b-b806-278bf9fb68ec" xmlns:ns3="8c1a99d6-bff1-4c62-8955-980e3f8dfa86" targetNamespace="http://schemas.microsoft.com/office/2006/metadata/properties" ma:root="true" ma:fieldsID="334b5296cfc8643cfb4d18bd24c44595" ns2:_="" ns3:_="">
    <xsd:import namespace="0b5d8ded-b735-461b-b806-278bf9fb68ec"/>
    <xsd:import namespace="8c1a99d6-bff1-4c62-8955-980e3f8dfa8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5d8ded-b735-461b-b806-278bf9fb68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c1a99d6-bff1-4c62-8955-980e3f8dfa86"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2D5C24-A00D-4195-BCC3-19BDD818BE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5d8ded-b735-461b-b806-278bf9fb68ec"/>
    <ds:schemaRef ds:uri="8c1a99d6-bff1-4c62-8955-980e3f8dfa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3D228E4-0704-48AB-A5B4-085B844E4893}">
  <ds:schemaRefs>
    <ds:schemaRef ds:uri="http://schemas.microsoft.com/sharepoint/v3/contenttype/forms"/>
  </ds:schemaRefs>
</ds:datastoreItem>
</file>

<file path=customXml/itemProps3.xml><?xml version="1.0" encoding="utf-8"?>
<ds:datastoreItem xmlns:ds="http://schemas.openxmlformats.org/officeDocument/2006/customXml" ds:itemID="{BD3C6682-A717-4DEF-A002-EA59B5040EB5}">
  <ds:schemaRefs>
    <ds:schemaRef ds:uri="http://purl.org/dc/dcmitype/"/>
    <ds:schemaRef ds:uri="8c1a99d6-bff1-4c62-8955-980e3f8dfa86"/>
    <ds:schemaRef ds:uri="http://schemas.microsoft.com/office/infopath/2007/PartnerControls"/>
    <ds:schemaRef ds:uri="http://schemas.microsoft.com/office/2006/metadata/properties"/>
    <ds:schemaRef ds:uri="0b5d8ded-b735-461b-b806-278bf9fb68ec"/>
    <ds:schemaRef ds:uri="http://schemas.microsoft.com/office/2006/documentManagement/types"/>
    <ds:schemaRef ds:uri="http://schemas.openxmlformats.org/package/2006/metadata/core-properties"/>
    <ds:schemaRef ds:uri="http://www.w3.org/XML/1998/namespace"/>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28700</TotalTime>
  <Words>5973</Words>
  <Application>Microsoft Macintosh PowerPoint</Application>
  <PresentationFormat>宽屏</PresentationFormat>
  <Paragraphs>408</Paragraphs>
  <Slides>21</Slides>
  <Notes>9</Notes>
  <HiddenSlides>0</HiddenSlides>
  <MMClips>0</MMClips>
  <ScaleCrop>false</ScaleCrop>
  <HeadingPairs>
    <vt:vector size="6" baseType="variant">
      <vt:variant>
        <vt:lpstr>已用的字体</vt:lpstr>
      </vt:variant>
      <vt:variant>
        <vt:i4>12</vt:i4>
      </vt:variant>
      <vt:variant>
        <vt:lpstr>主题</vt:lpstr>
      </vt:variant>
      <vt:variant>
        <vt:i4>4</vt:i4>
      </vt:variant>
      <vt:variant>
        <vt:lpstr>幻灯片标题</vt:lpstr>
      </vt:variant>
      <vt:variant>
        <vt:i4>21</vt:i4>
      </vt:variant>
    </vt:vector>
  </HeadingPairs>
  <TitlesOfParts>
    <vt:vector size="37" baseType="lpstr">
      <vt:lpstr>-apple-system</vt:lpstr>
      <vt:lpstr>等线</vt:lpstr>
      <vt:lpstr>等线 Light</vt:lpstr>
      <vt:lpstr>Arial</vt:lpstr>
      <vt:lpstr>Calibri</vt:lpstr>
      <vt:lpstr>Courier New</vt:lpstr>
      <vt:lpstr>Poppins</vt:lpstr>
      <vt:lpstr>Poppins Black</vt:lpstr>
      <vt:lpstr>Poppins Light</vt:lpstr>
      <vt:lpstr>Poppins Medium</vt:lpstr>
      <vt:lpstr>Poppins SemiBold</vt:lpstr>
      <vt:lpstr>Wingdings</vt:lpstr>
      <vt:lpstr>2023 SUSE Light Theme</vt:lpstr>
      <vt:lpstr>自定义设计方案</vt:lpstr>
      <vt:lpstr>2023 SUSE Dark Theme</vt:lpstr>
      <vt:lpstr>2023 Rancher by SUSE Theme</vt:lpstr>
      <vt:lpstr>向linux内核社区引入objtrace</vt:lpstr>
      <vt:lpstr>大纲</vt:lpstr>
      <vt:lpstr>ftrace的核心设计-全局概要图</vt:lpstr>
      <vt:lpstr>ftrace的核心设计- event</vt:lpstr>
      <vt:lpstr>ftrace的核心设计- event</vt:lpstr>
      <vt:lpstr>ftrace的核心设计- event</vt:lpstr>
      <vt:lpstr>向linux内核社区引入objtrace</vt:lpstr>
      <vt:lpstr>向linux内核社区引入objtrace</vt:lpstr>
      <vt:lpstr>向linux内核社区引入objtrace</vt:lpstr>
      <vt:lpstr>向linux内核社区引入objtrace</vt:lpstr>
      <vt:lpstr>向linux内核社区引入objtrace</vt:lpstr>
      <vt:lpstr>向linux内核社区引入objtrace</vt:lpstr>
      <vt:lpstr>向linux内核社区引入objtrace</vt:lpstr>
      <vt:lpstr>向linux内核社区引入objtrace</vt:lpstr>
      <vt:lpstr>向linux内核社区引入objtrace</vt:lpstr>
      <vt:lpstr>向linux内核社区引入objtrace</vt:lpstr>
      <vt:lpstr>向linux内核社区引入objtrace</vt:lpstr>
      <vt:lpstr>向linux内核社区引入objtrace</vt:lpstr>
      <vt:lpstr>向linux内核社区引入objtrace</vt:lpstr>
      <vt:lpstr>向linux内核社区引入objtrace</vt:lpstr>
      <vt:lpstr>PowerPoint 演示文稿</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Armstrong, India</dc:creator>
  <cp:lastModifiedBy>Huan Xie</cp:lastModifiedBy>
  <cp:revision>404</cp:revision>
  <dcterms:created xsi:type="dcterms:W3CDTF">2020-11-17T10:12:06Z</dcterms:created>
  <dcterms:modified xsi:type="dcterms:W3CDTF">2023-10-23T02:18:20Z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0x0101004E85C0C18C362341AC2F2BB5F0B2550A</vt:lpwstr>
  </property>
</Properties>
</file>