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Overpas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32" roundtripDataSignature="AMtx7miH6tn+06c/tMpQXTRIk207Ttnh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verpas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verpas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-boldItalic.fntdata"/><Relationship Id="rId30" Type="http://schemas.openxmlformats.org/officeDocument/2006/relationships/font" Target="fonts/Overpas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ffc035efd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ffc035efd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4ffc035efd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ffc035efd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ffc035efd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4ffc035efd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fc035efd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ffc035efd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4ffc035efd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fc035efd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ffc035efd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4ffc035efd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ffeaf589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ffeaf589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4ffeaf589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00043de8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00043de8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500043de8b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00043de8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00043de8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500043de8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ffeaf589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ffeaf589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4ffeaf589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ffeaf589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ffeaf589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4ffeaf589a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00043de8b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00043de8b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500043de8b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ffeaf589a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ffeaf589a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4ffeaf589a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00043de8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00043de8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500043de8b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4ffc035ef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4ffc035ef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24ffc035ef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fc035efd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fc035efd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Stock kernel latency is about hundred mircroseconds, t</a:t>
            </a:r>
            <a:r>
              <a:rPr lang="zh-CN"/>
              <a:t>he expectation for a real-time kernel latency is within tens of mircroseconds</a:t>
            </a:r>
            <a:endParaRPr/>
          </a:p>
        </p:txBody>
      </p:sp>
      <p:sp>
        <p:nvSpPr>
          <p:cNvPr id="59" name="Google Shape;59;g24ffc035efd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ffc035ef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ffc035ef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4ffc035efd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ffc035efd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ffc035efd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4ffc035efd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ffc035ef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ffc035ef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4ffc035efd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ffc035efd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ffc035efd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4ffc035efd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952500" y="1511820"/>
            <a:ext cx="9144000" cy="121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rosoft YaHei"/>
              <a:buNone/>
              <a:defRPr b="1" sz="6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952500" y="2967990"/>
            <a:ext cx="914400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315188" y="1187375"/>
            <a:ext cx="10938164" cy="4769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type="title"/>
          </p:nvPr>
        </p:nvSpPr>
        <p:spPr>
          <a:xfrm>
            <a:off x="315188" y="80284"/>
            <a:ext cx="5794664" cy="662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  <a:defRPr b="1" sz="28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kernel.org/trace/osnoise-tracer.html" TargetMode="External"/><Relationship Id="rId4" Type="http://schemas.openxmlformats.org/officeDocument/2006/relationships/hyperlink" Target="https://docs.kernel.org/trace/timerlat-tracer.html" TargetMode="External"/><Relationship Id="rId5" Type="http://schemas.openxmlformats.org/officeDocument/2006/relationships/hyperlink" Target="https://www.computer.org/csdl/journal/tc/2023/01/09812514/1ECXVPwHQ4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>
            <p:ph type="ctrTitle"/>
          </p:nvPr>
        </p:nvSpPr>
        <p:spPr>
          <a:xfrm>
            <a:off x="1157175" y="1365250"/>
            <a:ext cx="9904200" cy="1376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zh-CN" sz="3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New kernel tracer(osnoise, timerlat) to locate the latency spike</a:t>
            </a:r>
            <a:endParaRPr sz="36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 txBox="1"/>
          <p:nvPr>
            <p:ph idx="4294967295" type="subTitle"/>
          </p:nvPr>
        </p:nvSpPr>
        <p:spPr>
          <a:xfrm>
            <a:off x="4743600" y="3138325"/>
            <a:ext cx="59244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zh-CN" sz="2400">
                <a:solidFill>
                  <a:schemeClr val="lt1"/>
                </a:solidFill>
              </a:rPr>
              <a:t>for realtime kernel </a:t>
            </a:r>
            <a:r>
              <a:rPr b="1" lang="zh-CN" sz="2400">
                <a:solidFill>
                  <a:schemeClr val="lt1"/>
                </a:solidFill>
              </a:rPr>
              <a:t>latency debugging</a:t>
            </a:r>
            <a:endParaRPr b="1" i="0" sz="2400" u="none" cap="none" strike="noStrike">
              <a:solidFill>
                <a:schemeClr val="lt1"/>
              </a:solidFill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5370600" y="5229975"/>
            <a:ext cx="14508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赵 桥 - Red Hat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2023.10.28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ffc035efd_0_45"/>
          <p:cNvSpPr txBox="1"/>
          <p:nvPr>
            <p:ph idx="1" type="body"/>
          </p:nvPr>
        </p:nvSpPr>
        <p:spPr>
          <a:xfrm>
            <a:off x="348950" y="1423575"/>
            <a:ext cx="10938300" cy="4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Enable osnoise</a:t>
            </a:r>
            <a:endParaRPr/>
          </a:p>
        </p:txBody>
      </p:sp>
      <p:sp>
        <p:nvSpPr>
          <p:cNvPr id="97" name="Google Shape;97;g24ffc035efd_0_45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Tracer: osnoise, timerlat</a:t>
            </a:r>
            <a:endParaRPr/>
          </a:p>
        </p:txBody>
      </p:sp>
      <p:pic>
        <p:nvPicPr>
          <p:cNvPr id="98" name="Google Shape;98;g24ffc035efd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412" y="1923898"/>
            <a:ext cx="9231174" cy="49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ffc035efd_0_51"/>
          <p:cNvSpPr txBox="1"/>
          <p:nvPr>
            <p:ph idx="1" type="body"/>
          </p:nvPr>
        </p:nvSpPr>
        <p:spPr>
          <a:xfrm>
            <a:off x="357363" y="1448875"/>
            <a:ext cx="10938300" cy="47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Osnoise trace config: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Configuration files in </a:t>
            </a:r>
            <a:r>
              <a:rPr i="1" lang="zh-CN">
                <a:latin typeface="Arial"/>
                <a:ea typeface="Arial"/>
                <a:cs typeface="Arial"/>
                <a:sym typeface="Arial"/>
              </a:rPr>
              <a:t>/sys/kernel/tracing/osnoise/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zh-CN">
                <a:latin typeface="Arial"/>
                <a:ea typeface="Arial"/>
                <a:cs typeface="Arial"/>
                <a:sym typeface="Arial"/>
              </a:rPr>
              <a:t>cpus:                                CPUs at watch a osnoise thread will execute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zh-CN">
                <a:latin typeface="Arial"/>
                <a:ea typeface="Arial"/>
                <a:cs typeface="Arial"/>
                <a:sym typeface="Arial"/>
              </a:rPr>
              <a:t>period_us:                        the period of the osnoise thread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zh-CN">
                <a:latin typeface="Arial"/>
                <a:ea typeface="Arial"/>
                <a:cs typeface="Arial"/>
                <a:sym typeface="Arial"/>
              </a:rPr>
              <a:t>runtime_us:                      how long an osnoise thread will look for noise in the period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zh-CN">
                <a:latin typeface="Arial"/>
                <a:ea typeface="Arial"/>
                <a:cs typeface="Arial"/>
                <a:sym typeface="Arial"/>
              </a:rPr>
              <a:t>stop_tracing_us:              stop the system tracing if a single noise is &gt;= than set here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zh-CN">
                <a:latin typeface="Arial"/>
                <a:ea typeface="Arial"/>
                <a:cs typeface="Arial"/>
                <a:sym typeface="Arial"/>
              </a:rPr>
              <a:t>stop_tracing_total_us:     stop the system tracing if total noise is &gt;= than set here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zh-CN">
                <a:latin typeface="Arial"/>
                <a:ea typeface="Arial"/>
                <a:cs typeface="Arial"/>
                <a:sym typeface="Arial"/>
              </a:rPr>
              <a:t>options: a set of on/off options that can be enabled by writing the option name to the file or disabled by writing the option name preceded with the 'NO_' prefix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zh-CN">
                <a:latin typeface="Arial"/>
                <a:ea typeface="Arial"/>
                <a:cs typeface="Arial"/>
                <a:sym typeface="Arial"/>
              </a:rPr>
              <a:t>/sys/kernel/tracing/tracing_thresh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The minimum delta between two time() reads to be considered as noise, in us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When set to 0, the default value will be used, which is currently 5 us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4ffc035efd_0_51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Tracer: osnoise, timerlat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ffc035efd_0_57"/>
          <p:cNvSpPr txBox="1"/>
          <p:nvPr>
            <p:ph idx="1" type="body"/>
          </p:nvPr>
        </p:nvSpPr>
        <p:spPr>
          <a:xfrm>
            <a:off x="357363" y="1448875"/>
            <a:ext cx="10938300" cy="47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What can consume the cpu time?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Linux task abstractions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NMI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IRQs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Softirqs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Threads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Hardware can interfere your task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SMIs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VMs</a:t>
            </a:r>
            <a:endParaRPr sz="2100">
              <a:solidFill>
                <a:srgbClr val="444444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4ffc035efd_0_57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the spike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ffc035efd_0_64"/>
          <p:cNvSpPr txBox="1"/>
          <p:nvPr>
            <p:ph idx="1" type="body"/>
          </p:nvPr>
        </p:nvSpPr>
        <p:spPr>
          <a:xfrm>
            <a:off x="357363" y="1448875"/>
            <a:ext cx="10938300" cy="47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Osnoise tracepoint/event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To osnoise: tracepoints process all the data in kernel and in sync with the tracer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To reduce the overhead when enabled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No overhead when disabled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Events: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osnoise: sample_threshold    printed anytime a noise is found, including the $ of interferences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osnoise: nmi_noise                  noise from NMI, including the duration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osnoise: irq_noise                    noise from IRQs, including the duration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osnoise: softirq_noise             noise from Softirq, including the duration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osnoise: thread_noise             noise from thread, including the duration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4ffc035efd_0_64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zh-C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the spike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ffeaf589a_0_0"/>
          <p:cNvSpPr txBox="1"/>
          <p:nvPr>
            <p:ph idx="1" type="body"/>
          </p:nvPr>
        </p:nvSpPr>
        <p:spPr>
          <a:xfrm>
            <a:off x="357375" y="1432000"/>
            <a:ext cx="10938300" cy="55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osnoise tracer output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4ffeaf589a_0_0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spike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24ffeaf589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0900"/>
            <a:ext cx="11887198" cy="2403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00043de8b_0_23"/>
          <p:cNvSpPr txBox="1"/>
          <p:nvPr>
            <p:ph idx="1" type="body"/>
          </p:nvPr>
        </p:nvSpPr>
        <p:spPr>
          <a:xfrm>
            <a:off x="357375" y="1432000"/>
            <a:ext cx="10938300" cy="55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osnoise tracer output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500043de8b_0_23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spike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2500043de8b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000" y="2077319"/>
            <a:ext cx="9124051" cy="3301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00043de8b_0_15"/>
          <p:cNvSpPr txBox="1"/>
          <p:nvPr>
            <p:ph idx="1" type="body"/>
          </p:nvPr>
        </p:nvSpPr>
        <p:spPr>
          <a:xfrm>
            <a:off x="348950" y="1440425"/>
            <a:ext cx="10938300" cy="49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timerlat/osnoise output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500043de8b_0_15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zh-CN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spike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2500043de8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050" y="1948875"/>
            <a:ext cx="9167051" cy="48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ffeaf589a_0_7"/>
          <p:cNvSpPr txBox="1"/>
          <p:nvPr>
            <p:ph idx="1" type="body"/>
          </p:nvPr>
        </p:nvSpPr>
        <p:spPr>
          <a:xfrm>
            <a:off x="365788" y="1440450"/>
            <a:ext cx="10938300" cy="47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Hardware noise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snoise tracks all sources of OS noise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Osnoise computes the delta time and the interference counter on every loop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When the interference counter == 0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the cause of the noise is from outside the OS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it is computed as hardware, like hwlat detector does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the hardware can be either physical or VMs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4ffeaf589a_0_7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zh-CN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spike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ffeaf589a_0_14"/>
          <p:cNvSpPr txBox="1"/>
          <p:nvPr>
            <p:ph idx="1" type="body"/>
          </p:nvPr>
        </p:nvSpPr>
        <p:spPr>
          <a:xfrm>
            <a:off x="315188" y="1187375"/>
            <a:ext cx="10938300" cy="47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Final thoughts: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Osnoise tracer 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combines workload and tracer in a single tool.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Provides information and tracing that points to the root cause of OS Noise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Processing the data to reduce the overhand to a minimum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It can also be used to detect hardware latency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Timerlat tracer is osnoise’s sibling for interrupt-based latency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It is part of kernel and is enabled on recent Fedora/CentOS/RHEL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The rtla tool adds an intuitive interface for osnoise tracer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4ffeaf589a_0_14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spike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00043de8b_0_42"/>
          <p:cNvSpPr txBox="1"/>
          <p:nvPr>
            <p:ph idx="1" type="body"/>
          </p:nvPr>
        </p:nvSpPr>
        <p:spPr>
          <a:xfrm>
            <a:off x="357375" y="1440450"/>
            <a:ext cx="10938300" cy="48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Userspace package rtla 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500043de8b_0_42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spike</a:t>
            </a:r>
            <a:endParaRPr/>
          </a:p>
        </p:txBody>
      </p:sp>
      <p:pic>
        <p:nvPicPr>
          <p:cNvPr id="165" name="Google Shape;165;g2500043de8b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875" y="2152050"/>
            <a:ext cx="9338650" cy="461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/>
        </p:nvSpPr>
        <p:spPr>
          <a:xfrm>
            <a:off x="1242046" y="1164600"/>
            <a:ext cx="210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chemeClr val="lt1"/>
                </a:solidFill>
              </a:rPr>
              <a:t>Agenda</a:t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2"/>
          <p:cNvCxnSpPr>
            <a:stCxn id="35" idx="0"/>
          </p:cNvCxnSpPr>
          <p:nvPr/>
        </p:nvCxnSpPr>
        <p:spPr>
          <a:xfrm>
            <a:off x="3425190" y="1284605"/>
            <a:ext cx="0" cy="50634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2"/>
          <p:cNvSpPr/>
          <p:nvPr/>
        </p:nvSpPr>
        <p:spPr>
          <a:xfrm flipH="1">
            <a:off x="3387090" y="1284605"/>
            <a:ext cx="76200" cy="768350"/>
          </a:xfrm>
          <a:prstGeom prst="rect">
            <a:avLst/>
          </a:prstGeom>
          <a:gradFill>
            <a:gsLst>
              <a:gs pos="0">
                <a:srgbClr val="1B1297"/>
              </a:gs>
              <a:gs pos="100000">
                <a:srgbClr val="C705F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D48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 txBox="1"/>
          <p:nvPr/>
        </p:nvSpPr>
        <p:spPr>
          <a:xfrm>
            <a:off x="4504525" y="1138775"/>
            <a:ext cx="6377100" cy="51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lang="zh-CN" sz="3400">
                <a:solidFill>
                  <a:srgbClr val="FFFFFF"/>
                </a:solidFill>
              </a:rPr>
              <a:t>What is OS Noise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lang="zh-CN" sz="3400">
                <a:solidFill>
                  <a:srgbClr val="FFFFFF"/>
                </a:solidFill>
              </a:rPr>
              <a:t>Low latency mix HPC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lang="zh-CN" sz="3400">
                <a:solidFill>
                  <a:srgbClr val="FFFFFF"/>
                </a:solidFill>
              </a:rPr>
              <a:t>How OS Noise is measured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lang="zh-CN" sz="3400">
                <a:solidFill>
                  <a:srgbClr val="FFFFFF"/>
                </a:solidFill>
              </a:rPr>
              <a:t>Tracer: osnoise, timerlat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lang="zh-CN" sz="3400">
                <a:solidFill>
                  <a:srgbClr val="FFFFFF"/>
                </a:solidFill>
              </a:rPr>
              <a:t>Find the spike</a:t>
            </a:r>
            <a:endParaRPr sz="3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ffeaf589a_0_23"/>
          <p:cNvSpPr txBox="1"/>
          <p:nvPr>
            <p:ph idx="1" type="body"/>
          </p:nvPr>
        </p:nvSpPr>
        <p:spPr>
          <a:xfrm>
            <a:off x="357375" y="1440450"/>
            <a:ext cx="10938300" cy="48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Userspace package rtla 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4ffeaf589a_0_23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spike</a:t>
            </a:r>
            <a:endParaRPr/>
          </a:p>
        </p:txBody>
      </p:sp>
      <p:pic>
        <p:nvPicPr>
          <p:cNvPr id="173" name="Google Shape;173;g24ffeaf589a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450" y="2167900"/>
            <a:ext cx="9354874" cy="45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00043de8b_0_34"/>
          <p:cNvSpPr txBox="1"/>
          <p:nvPr>
            <p:ph idx="1" type="body"/>
          </p:nvPr>
        </p:nvSpPr>
        <p:spPr>
          <a:xfrm>
            <a:off x="365788" y="1448875"/>
            <a:ext cx="10938300" cy="47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1400" u="sng">
                <a:solidFill>
                  <a:srgbClr val="0097A7"/>
                </a:solid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https://docs.kernel.org/trace/osnoise-tracer.html</a:t>
            </a:r>
            <a:endParaRPr sz="1400">
              <a:solidFill>
                <a:srgbClr val="595959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1400" u="sng">
                <a:solidFill>
                  <a:srgbClr val="0097A7"/>
                </a:solid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https://docs.kernel.org/trace/timerlat-tracer.html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1400" u="sng">
                <a:solidFill>
                  <a:srgbClr val="0097A7"/>
                </a:solidFill>
                <a:latin typeface="Overpass"/>
                <a:ea typeface="Overpass"/>
                <a:cs typeface="Overpass"/>
                <a:sym typeface="Overpas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https://www.computer.org/csdl/journal/tc/2023/01/09812514/1ECXVPwHQ4M</a:t>
            </a:r>
            <a:endParaRPr/>
          </a:p>
        </p:txBody>
      </p:sp>
      <p:sp>
        <p:nvSpPr>
          <p:cNvPr id="180" name="Google Shape;180;g2500043de8b_0_34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lt1"/>
                </a:solidFill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ctrTitle"/>
          </p:nvPr>
        </p:nvSpPr>
        <p:spPr>
          <a:xfrm>
            <a:off x="1524000" y="2211705"/>
            <a:ext cx="9144000" cy="121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rosoft YaHei"/>
              <a:buNone/>
            </a:pPr>
            <a:r>
              <a:rPr lang="zh-CN">
                <a:solidFill>
                  <a:schemeClr val="lt1"/>
                </a:solidFill>
              </a:rPr>
              <a:t>谢谢！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idx="1" type="body"/>
          </p:nvPr>
        </p:nvSpPr>
        <p:spPr>
          <a:xfrm>
            <a:off x="348950" y="1441275"/>
            <a:ext cx="10938300" cy="4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pass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The Operating System Noise (</a:t>
            </a:r>
            <a:r>
              <a:rPr b="1" i="1" lang="zh-CN" sz="2500">
                <a:latin typeface="Arial"/>
                <a:ea typeface="Arial"/>
                <a:cs typeface="Arial"/>
                <a:sym typeface="Arial"/>
              </a:rPr>
              <a:t>os noise</a:t>
            </a:r>
            <a:r>
              <a:rPr lang="zh-CN" sz="2500">
                <a:latin typeface="Arial"/>
                <a:ea typeface="Arial"/>
                <a:cs typeface="Arial"/>
                <a:sym typeface="Arial"/>
              </a:rPr>
              <a:t>) is a well </a:t>
            </a:r>
            <a:br>
              <a:rPr lang="zh-CN" sz="2500">
                <a:latin typeface="Arial"/>
                <a:ea typeface="Arial"/>
                <a:cs typeface="Arial"/>
                <a:sym typeface="Arial"/>
              </a:rPr>
            </a:br>
            <a:r>
              <a:rPr lang="zh-CN" sz="2500">
                <a:latin typeface="Arial"/>
                <a:ea typeface="Arial"/>
                <a:cs typeface="Arial"/>
                <a:sym typeface="Arial"/>
              </a:rPr>
              <a:t>defined High Performance Computing (HPC) metric.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It is the amount of interference experienced by</a:t>
            </a:r>
            <a:br>
              <a:rPr lang="zh-CN" sz="2500">
                <a:latin typeface="Arial"/>
                <a:ea typeface="Arial"/>
                <a:cs typeface="Arial"/>
                <a:sym typeface="Arial"/>
              </a:rPr>
            </a:br>
            <a:r>
              <a:rPr lang="zh-CN" sz="2500">
                <a:latin typeface="Arial"/>
                <a:ea typeface="Arial"/>
                <a:cs typeface="Arial"/>
                <a:sym typeface="Arial"/>
              </a:rPr>
              <a:t>an application due to operating system activity.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It is generally a fine-grained metric.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315188" y="80284"/>
            <a:ext cx="5794664" cy="662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zh-CN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OS Noise?</a:t>
            </a:r>
            <a:endParaRPr sz="3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4ffc035efd_0_7"/>
          <p:cNvSpPr txBox="1"/>
          <p:nvPr>
            <p:ph idx="1" type="body"/>
          </p:nvPr>
        </p:nvSpPr>
        <p:spPr>
          <a:xfrm>
            <a:off x="357375" y="1457325"/>
            <a:ext cx="10938300" cy="152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The OS noise, sometimes named OS jitter, is a well-known problem for the HPC field.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The problem with os noise is that the OS interference on a single job can cause a delay in the entire task.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24ffc035efd_0_7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 latency mix HPC</a:t>
            </a:r>
            <a:endParaRPr/>
          </a:p>
        </p:txBody>
      </p:sp>
      <p:pic>
        <p:nvPicPr>
          <p:cNvPr id="50" name="Google Shape;50;g24ffc035ef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00" y="2405525"/>
            <a:ext cx="7625599" cy="57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24ffc035efd_0_7"/>
          <p:cNvSpPr/>
          <p:nvPr/>
        </p:nvSpPr>
        <p:spPr>
          <a:xfrm>
            <a:off x="8213850" y="4563550"/>
            <a:ext cx="497700" cy="168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4ffc035efd_0_7"/>
          <p:cNvSpPr/>
          <p:nvPr/>
        </p:nvSpPr>
        <p:spPr>
          <a:xfrm>
            <a:off x="8213850" y="4846850"/>
            <a:ext cx="497700" cy="168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4ffc035efd_0_7"/>
          <p:cNvSpPr/>
          <p:nvPr/>
        </p:nvSpPr>
        <p:spPr>
          <a:xfrm>
            <a:off x="8213850" y="5130150"/>
            <a:ext cx="497700" cy="16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4ffc035efd_0_7"/>
          <p:cNvSpPr txBox="1"/>
          <p:nvPr/>
        </p:nvSpPr>
        <p:spPr>
          <a:xfrm>
            <a:off x="9022800" y="4437025"/>
            <a:ext cx="13074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4ffc035efd_0_7"/>
          <p:cNvSpPr txBox="1"/>
          <p:nvPr/>
        </p:nvSpPr>
        <p:spPr>
          <a:xfrm>
            <a:off x="8828800" y="4437025"/>
            <a:ext cx="15012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processor-local phase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synchronization phase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operating system noise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ffc035efd_0_14"/>
          <p:cNvSpPr txBox="1"/>
          <p:nvPr>
            <p:ph idx="1" type="body"/>
          </p:nvPr>
        </p:nvSpPr>
        <p:spPr>
          <a:xfrm>
            <a:off x="365788" y="1448850"/>
            <a:ext cx="10938300" cy="47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Low latency communication are touching the sub millisecond range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Allowing low latency services in the cloud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Many new options enabled by 5G.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Linux is becoming part of the core of the network with of nfv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This work is not parallel like regular HPC, but serial among the hops.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 The effect of os noise are cumulative in the round-trip time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Many provides request latency in the order of microseconds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24ffc035efd_0_14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 latency mix HPC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ffc035efd_0_21"/>
          <p:cNvSpPr txBox="1"/>
          <p:nvPr>
            <p:ph idx="1" type="body"/>
          </p:nvPr>
        </p:nvSpPr>
        <p:spPr>
          <a:xfrm>
            <a:off x="357363" y="1432000"/>
            <a:ext cx="10938300" cy="47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How OS noise is measured now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A tool in userspace reads the time in a loop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Computes the delta between two time reads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Report each delta &gt; threshold as a 'jitter' or 'latency'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For the bugging, the user needs to setup a set of tracing events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The userspace tools stops the trace when hitting a 'spike'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Human interpretation of the trace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4ffc035efd_0_21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OS Noise is measured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ffc035efd_0_27"/>
          <p:cNvSpPr txBox="1"/>
          <p:nvPr>
            <p:ph idx="1" type="body"/>
          </p:nvPr>
        </p:nvSpPr>
        <p:spPr>
          <a:xfrm>
            <a:off x="365788" y="1432000"/>
            <a:ext cx="10938300" cy="47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Problems with current approach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Trace and the benchmark are not synchronized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eaves gaps for interpretation and “doubts”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 the trace of multiple event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Too much room for 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speculation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CN" sz="2500">
                <a:latin typeface="Arial"/>
                <a:ea typeface="Arial"/>
                <a:cs typeface="Arial"/>
                <a:sym typeface="Arial"/>
              </a:rPr>
              <a:t>o clear definition of the metric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o clear method to debug it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Other tools are required for hardware/virtualization induced noise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Especially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 hwlat detector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4ffc035efd_0_27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osnoise is measured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ffc035efd_0_33"/>
          <p:cNvSpPr txBox="1"/>
          <p:nvPr>
            <p:ph idx="1" type="body"/>
          </p:nvPr>
        </p:nvSpPr>
        <p:spPr>
          <a:xfrm>
            <a:off x="357375" y="1440425"/>
            <a:ext cx="10938300" cy="55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Solution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Improve the information given by the measuring tool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Information reasons for a given “noise” occurrence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Make the </a:t>
            </a:r>
            <a:r>
              <a:rPr lang="zh-CN" sz="2500">
                <a:latin typeface="Arial"/>
                <a:ea typeface="Arial"/>
                <a:cs typeface="Arial"/>
                <a:sym typeface="Arial"/>
              </a:rPr>
              <a:t>workload</a:t>
            </a:r>
            <a:r>
              <a:rPr lang="zh-CN" sz="2500">
                <a:latin typeface="Arial"/>
                <a:ea typeface="Arial"/>
                <a:cs typeface="Arial"/>
                <a:sym typeface="Arial"/>
              </a:rPr>
              <a:t> and the trace to be in sync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The workload and the trace needs to “atomically” in sync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Tracing automation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Define/standardize the most essential information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Reduce the amount of events passed to the user (to reduce overhand)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Do the common interpretation before “printing” the trace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4ffc035efd_0_33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osnoise is measured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ffc035efd_0_39"/>
          <p:cNvSpPr txBox="1"/>
          <p:nvPr>
            <p:ph idx="1" type="body"/>
          </p:nvPr>
        </p:nvSpPr>
        <p:spPr>
          <a:xfrm>
            <a:off x="348938" y="1432000"/>
            <a:ext cx="10938300" cy="476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Osnoise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Osnoise is a kernel tracer that also dispatches the workload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The workload runs in kernel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zh-CN" sz="2500">
                <a:latin typeface="Arial"/>
                <a:ea typeface="Arial"/>
                <a:cs typeface="Arial"/>
                <a:sym typeface="Arial"/>
              </a:rPr>
              <a:t>The workload and the trace are synchronized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Likewise other </a:t>
            </a:r>
            <a:r>
              <a:rPr lang="zh-CN" sz="2100">
                <a:latin typeface="Arial"/>
                <a:ea typeface="Arial"/>
                <a:cs typeface="Arial"/>
                <a:sym typeface="Arial"/>
              </a:rPr>
              <a:t>tools, osnoise measures the time delta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But it also measures the amount of interference from OS Operations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4ffc035efd_0_39"/>
          <p:cNvSpPr txBox="1"/>
          <p:nvPr>
            <p:ph type="title"/>
          </p:nvPr>
        </p:nvSpPr>
        <p:spPr>
          <a:xfrm>
            <a:off x="315188" y="80284"/>
            <a:ext cx="5794800" cy="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Tracer: osnoise, timerlat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2023-10-17T07:31:33Z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EE8BC0210367E45A15342E65FCD5AF80</vt:lpwstr>
  </property>
  <property fmtid="{D5CDD505-2E9C-101B-9397-08002B2CF9AE}" pid="3" name="KSOProductBuildVer">
    <vt:lpwstr>2052-5.1.1.7662</vt:lpwstr>
  </property>
</Properties>
</file>