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93" r:id="rId7"/>
    <p:sldId id="287" r:id="rId8"/>
    <p:sldId id="288" r:id="rId9"/>
    <p:sldId id="296" r:id="rId10"/>
    <p:sldId id="289" r:id="rId11"/>
    <p:sldId id="290" r:id="rId12"/>
    <p:sldId id="291" r:id="rId13"/>
    <p:sldId id="292" r:id="rId14"/>
    <p:sldId id="294" r:id="rId15"/>
    <p:sldId id="264" r:id="rId16"/>
    <p:sldId id="295" r:id="rId17"/>
    <p:sldId id="297" r:id="rId18"/>
    <p:sldId id="298" r:id="rId19"/>
    <p:sldId id="279" r:id="rId20"/>
  </p:sldIdLst>
  <p:sldSz cx="9144000" cy="5143500" type="screen16x9"/>
  <p:notesSz cx="6858000" cy="9144000"/>
  <p:embeddedFontLst>
    <p:embeddedFont>
      <p:font typeface="Barlow" panose="020B0604020202020204" charset="0"/>
      <p:regular r:id="rId22"/>
      <p:bold r:id="rId23"/>
      <p:italic r:id="rId24"/>
      <p:boldItalic r:id="rId25"/>
    </p:embeddedFont>
    <p:embeddedFont>
      <p:font typeface="Barlow Light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iriam Libre" panose="020B0604020202020204" charset="-79"/>
      <p:regular r:id="rId34"/>
      <p:bold r:id="rId35"/>
    </p:embeddedFont>
    <p:embeddedFont>
      <p:font typeface="Work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03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2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555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16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454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932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638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556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05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9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44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2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Cloud Automation</a:t>
            </a:r>
            <a:br>
              <a:rPr lang="en" dirty="0"/>
            </a:br>
            <a:r>
              <a:rPr lang="en" sz="2000" dirty="0">
                <a:solidFill>
                  <a:schemeClr val="bg1"/>
                </a:solidFill>
              </a:rPr>
              <a:t>Bryan Yehuda </a:t>
            </a:r>
            <a:br>
              <a:rPr lang="en" sz="2000" dirty="0">
                <a:solidFill>
                  <a:schemeClr val="bg1"/>
                </a:solidFill>
              </a:rPr>
            </a:br>
            <a:r>
              <a:rPr lang="en" sz="2000" dirty="0">
                <a:solidFill>
                  <a:schemeClr val="bg1"/>
                </a:solidFill>
              </a:rPr>
              <a:t>05311940000021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357825"/>
            <a:ext cx="5294243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Automation Quota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Setiap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akun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AWS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memperbolehkan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100 Automation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untuk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dijalankan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secara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bersamaan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.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Jumlah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ini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juga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termasuk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Child Automation (Automation yang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dijalankan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oleh Automation lain) dan juga Rate Control Automation. Ketika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kita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ingin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menjalankan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lebih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dari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100 Automation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secara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bersamaan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,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maka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selebihnya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dimasukkan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ke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dalam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queue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terlebih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dahulu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dengan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status pending.</a:t>
            </a:r>
            <a:endParaRPr lang="en-US" sz="1800" dirty="0">
              <a:latin typeface="Barlow Light" panose="020B0604020202020204" charset="0"/>
            </a:endParaRPr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31610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Primary Component (3)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93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357825"/>
            <a:ext cx="5294243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Automation Queue Quota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Ketika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anda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ingin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menjalankan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lebih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dari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100 Automation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secara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bersamaan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,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maka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selebihnya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akan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masuk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ke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dalam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Queue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dengan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status pending. 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Queue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ini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memiliki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Quota 1000 Automation yang mana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nantinya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jika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melebihi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lagi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ditolak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. Ketika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sudah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ada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Automation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dengan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status running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selesai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dijalankan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,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maka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Automation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teratas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di queue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dengan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status pending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dijalankan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dan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statusnya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berubah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menjadi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running.</a:t>
            </a:r>
            <a:endParaRPr lang="en-US" sz="1800" dirty="0">
              <a:latin typeface="Barlow Light" panose="020B0604020202020204" charset="0"/>
            </a:endParaRPr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31610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Primary Component (4)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55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357825"/>
            <a:ext cx="5294243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Rate Control Automation Quota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Setiap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akun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AWS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memperbolehkan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25 Rate Control Automation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untuk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dijalankan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secara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bersamaan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. 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Ketika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kita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ingin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menjalankan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lebih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dari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100 Rate Control Automation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secara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bersamaan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,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maka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selebihnya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dimasukkan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ke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dalam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queue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terlebih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dahulu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dengan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status pending.</a:t>
            </a:r>
            <a:endParaRPr lang="en-US" sz="1800" dirty="0">
              <a:latin typeface="Barlow Light" panose="020B0604020202020204" charset="0"/>
            </a:endParaRPr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31610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Primary Component (5)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42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357825"/>
            <a:ext cx="5294243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Rate Control Automation Queue Quota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Ketika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anda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ingin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menjalankan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lebih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dari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25 Rate Control Automation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secara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bersamaan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,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maka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selebihnya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akan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masuk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ke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dalam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Queue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dengan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status pending. 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Queue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ini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memiliki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Quota 1000 Rate Control Automation yang mana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nantinya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jika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melebihi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lagi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ditolak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. Ketika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sudah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ada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Rate Control Automation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dengan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status running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selesai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dijalankan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,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maka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Rate Control Automation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teratas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di queue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dengan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status pending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dijalankan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dan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statusnya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berubah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menjadi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running.</a:t>
            </a:r>
            <a:endParaRPr lang="en-US" sz="1800" dirty="0">
              <a:latin typeface="Barlow Light" panose="020B0604020202020204" charset="0"/>
            </a:endParaRPr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31610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Primary Component (6)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46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Automation Use Case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 bagian mana saja AWS Automation dapat berfungsi?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4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16290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Automation Use Case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Perform Common IT Tasks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Dengan menggunakan automation kita bisa mempermudah pengerjaan tugas IT yang umum seperti pembuatan Instance AWS baru, mengubah state sebuah resource, scheduling Instances dan banyak lainnya.</a:t>
            </a: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Safely Perform Bulk Tasks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Dengan menggunakan automation, kita bisa secara langsung melakukan manajemen terhadap sekumpulan besar Instance AWS yang ada secara aman dan cepat. Aman karena tidak perlu kita ubah dan cek satu-persatu.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Simplify Complex Tasks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Automation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memanajemen</a:t>
            </a:r>
            <a:r>
              <a:rPr lang="en-US" dirty="0"/>
              <a:t> </a:t>
            </a:r>
            <a:r>
              <a:rPr lang="en-US" dirty="0" err="1"/>
              <a:t>puluhan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ratusan</a:t>
            </a:r>
            <a:r>
              <a:rPr lang="en-US" dirty="0"/>
              <a:t> instance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progress dan juga </a:t>
            </a:r>
            <a:r>
              <a:rPr lang="en-US" dirty="0" err="1"/>
              <a:t>notifikasi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16290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Automation Use Case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Enhance Operation Security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Kita bisa meningkatkan keamanan operasi kita dengan  memberikan user ijin untuk menjalankan sebuah automation yang memanajemen sebuah instances daripada memberikan ijin untuk mengatur instancesnya secara langsung.</a:t>
            </a: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Share Best Practices to All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Dengan menggunakan automation, kita bisa membukukan praktik terbaik cara memanajemen instances kita ke dalam runbook dan membagikannya ke semua anggota di organisasi kita agar mereka juga bisa menerapkannya.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Amazon </a:t>
            </a:r>
            <a:r>
              <a:rPr lang="en-US" b="1" dirty="0" err="1"/>
              <a:t>EventBridge</a:t>
            </a:r>
            <a:r>
              <a:rPr lang="en-US" b="1" dirty="0"/>
              <a:t> Support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Automation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oleh support </a:t>
            </a:r>
            <a:r>
              <a:rPr lang="en-US" dirty="0" err="1"/>
              <a:t>dari</a:t>
            </a:r>
            <a:r>
              <a:rPr lang="en-US" dirty="0"/>
              <a:t> Amazon </a:t>
            </a:r>
            <a:r>
              <a:rPr lang="en-US" dirty="0" err="1"/>
              <a:t>EventBridge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mendesak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723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Running Simple Automation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 kita coba jalankan sebuah Automation sederhana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45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16290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Automation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199" y="1118236"/>
            <a:ext cx="5406887" cy="3268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400" dirty="0"/>
              <a:t>Buka AWS System Manager Console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400" dirty="0"/>
              <a:t>Di Navigation, pilih “Automation”, kemudian pilih “Execute Automation”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400" dirty="0"/>
              <a:t>Di dalam pilihan “Automation Document”, pilih document yang akan dijalankan automation 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400" dirty="0"/>
              <a:t>Di dalam pilihan “Document Details”, pilih versi document yang akan dijalankan automation 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400" dirty="0"/>
              <a:t>Klik “Next”</a:t>
            </a:r>
          </a:p>
          <a:p>
            <a:pPr marL="228600" indent="-228600">
              <a:buFont typeface="+mj-lt"/>
              <a:buAutoNum type="arabicPeriod"/>
            </a:pPr>
            <a:r>
              <a:rPr lang="en" sz="1400" dirty="0"/>
              <a:t>Di dalam pilihan “Execution Mode”, pilih pilihan “Simple Execution”</a:t>
            </a:r>
          </a:p>
          <a:p>
            <a:pPr marL="228600" indent="-228600">
              <a:buFont typeface="+mj-lt"/>
              <a:buAutoNum type="arabicPeriod"/>
            </a:pPr>
            <a:r>
              <a:rPr lang="en" sz="1400" dirty="0"/>
              <a:t>Di dalam pilihan “Input Parameters”, masukan input yang anda inginkan</a:t>
            </a:r>
          </a:p>
          <a:p>
            <a:pPr marL="228600" indent="-228600">
              <a:buFont typeface="+mj-lt"/>
              <a:buAutoNum type="arabicPeriod"/>
            </a:pPr>
            <a:r>
              <a:rPr lang="en" sz="1400" dirty="0"/>
              <a:t>Klik “Execute”</a:t>
            </a:r>
          </a:p>
          <a:p>
            <a:pPr marL="228600" indent="-228600">
              <a:buFont typeface="+mj-lt"/>
              <a:buAutoNum type="arabicPeriod"/>
            </a:pPr>
            <a:r>
              <a:rPr lang="en" sz="1400" dirty="0"/>
              <a:t>Automation akan dijalankan</a:t>
            </a:r>
          </a:p>
          <a:p>
            <a:pPr marL="228600" indent="-228600">
              <a:buFont typeface="+mj-lt"/>
              <a:buAutoNum type="arabicPeriod"/>
            </a:pPr>
            <a:endParaRPr lang="en" sz="1400" dirty="0"/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" sz="14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54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308057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Terima Kasih!</a:t>
            </a:r>
            <a:endParaRPr sz="6000" dirty="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57175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Ada Pertanyaan??</a:t>
            </a:r>
            <a:endParaRPr sz="3600" b="1" dirty="0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356433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Bryan Yehuda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05311940000021</a:t>
            </a:r>
            <a:endParaRPr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Automation?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 kita cari tahu terlebih dahulu apa itu Automation!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Automation simplifies common maintenance and deployment tasks of Amazon EC2 instances and other AWS resources</a:t>
            </a:r>
            <a:endParaRPr lang="en" dirty="0">
              <a:solidFill>
                <a:srgbClr val="16191F"/>
              </a:solidFill>
              <a:effectLst/>
              <a:latin typeface="Barlow Light" panose="020B0604020202020204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Barlow Light" panose="020B0604020202020204" charset="0"/>
              </a:rPr>
              <a:t>– AWS Documentation</a:t>
            </a:r>
            <a:endParaRPr dirty="0">
              <a:latin typeface="Barlow Light" panose="020B0604020202020204" charset="0"/>
            </a:endParaRPr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36712" y="1278381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BIG </a:t>
            </a:r>
            <a:r>
              <a:rPr lang="en" sz="3600" dirty="0"/>
              <a:t>CONCEPT</a:t>
            </a:r>
            <a:endParaRPr sz="36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36712" y="2420781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Automation adalah sebuah fitur yang diberikan oleh AWS untuk melakukan simplifikasi pekerjaan IT yang berulang dan membosankan</a:t>
            </a:r>
            <a:endParaRPr sz="1800" dirty="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433761"/>
            <a:ext cx="2494200" cy="1137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 err="1"/>
              <a:t>Konfigurasi</a:t>
            </a:r>
            <a:r>
              <a:rPr lang="en-US" sz="1800" dirty="0"/>
              <a:t> dan </a:t>
            </a:r>
            <a:r>
              <a:rPr lang="en-US" sz="1800" dirty="0" err="1"/>
              <a:t>Manajemen</a:t>
            </a:r>
            <a:r>
              <a:rPr lang="en-US" sz="1800" dirty="0"/>
              <a:t> instance yang </a:t>
            </a:r>
            <a:r>
              <a:rPr lang="en-US" sz="1800" dirty="0" err="1"/>
              <a:t>ada</a:t>
            </a:r>
            <a:r>
              <a:rPr lang="en-US" sz="1800" dirty="0"/>
              <a:t> di AWS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automatis</a:t>
            </a:r>
            <a:endParaRPr lang="en-US" sz="1800"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31610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Kegunaan Automation AWS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254052" y="1433761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 err="1"/>
              <a:t>Pembuatan</a:t>
            </a:r>
            <a:r>
              <a:rPr lang="en-US" sz="1800" dirty="0"/>
              <a:t> runbook custom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runbook </a:t>
            </a:r>
            <a:r>
              <a:rPr lang="en-US" sz="1800" dirty="0" err="1"/>
              <a:t>bawaan</a:t>
            </a:r>
            <a:r>
              <a:rPr lang="en-US" sz="1800" dirty="0"/>
              <a:t> AWS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299;p20">
            <a:extLst>
              <a:ext uri="{FF2B5EF4-FFF2-40B4-BE49-F238E27FC236}">
                <a16:creationId xmlns:a16="http://schemas.microsoft.com/office/drawing/2014/main" id="{C7905547-5FD4-42AF-9EBE-141A58AFB843}"/>
              </a:ext>
            </a:extLst>
          </p:cNvPr>
          <p:cNvSpPr txBox="1">
            <a:spLocks/>
          </p:cNvSpPr>
          <p:nvPr/>
        </p:nvSpPr>
        <p:spPr>
          <a:xfrm>
            <a:off x="457200" y="3236598"/>
            <a:ext cx="2494200" cy="113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Penerimaan</a:t>
            </a:r>
            <a:r>
              <a:rPr lang="en-US" sz="1800" dirty="0"/>
              <a:t> </a:t>
            </a:r>
            <a:r>
              <a:rPr lang="en-US" sz="1800" dirty="0" err="1"/>
              <a:t>notifikasi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Automation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sz="1800" dirty="0" err="1"/>
              <a:t>dijalankan</a:t>
            </a:r>
            <a:endParaRPr lang="en-US" sz="1800" dirty="0"/>
          </a:p>
        </p:txBody>
      </p:sp>
      <p:sp>
        <p:nvSpPr>
          <p:cNvPr id="7" name="Google Shape;299;p20">
            <a:extLst>
              <a:ext uri="{FF2B5EF4-FFF2-40B4-BE49-F238E27FC236}">
                <a16:creationId xmlns:a16="http://schemas.microsoft.com/office/drawing/2014/main" id="{9C98B272-FEDB-44E8-94EA-929FA4DB7B84}"/>
              </a:ext>
            </a:extLst>
          </p:cNvPr>
          <p:cNvSpPr txBox="1">
            <a:spLocks/>
          </p:cNvSpPr>
          <p:nvPr/>
        </p:nvSpPr>
        <p:spPr>
          <a:xfrm>
            <a:off x="3254052" y="3236598"/>
            <a:ext cx="2494200" cy="113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Memonitor</a:t>
            </a:r>
            <a:r>
              <a:rPr lang="en-US" sz="1800" dirty="0"/>
              <a:t> progress </a:t>
            </a:r>
            <a:r>
              <a:rPr lang="en-US" sz="1800" dirty="0" err="1"/>
              <a:t>kerja</a:t>
            </a:r>
            <a:r>
              <a:rPr lang="en-US" sz="1800" dirty="0"/>
              <a:t> Automation </a:t>
            </a:r>
            <a:r>
              <a:rPr lang="en-US" sz="1800" dirty="0" err="1"/>
              <a:t>secara</a:t>
            </a:r>
            <a:r>
              <a:rPr lang="en-US" sz="1800" dirty="0"/>
              <a:t> detail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Automation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 kita cari tahu apa saja komponen dalam AWS Automation!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96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357825"/>
            <a:ext cx="5294243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Automation Runbook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Sebuah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Systems Manager Automation runbook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mendefinisikan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Automation. Runbook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berisi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kumpulan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perintah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yang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harus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dijalankan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oleh System Manager pada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berbagai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macam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Resource dan Instances AWS Cloud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anda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. Di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dalam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AWS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sudah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ada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berbagai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macam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Runbook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bawaan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seperti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pembuatan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Instances EC2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baru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atau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pembuatan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Amason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Machine Image (AMI).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Tetapi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anda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juga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bisa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membuat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Runbook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anda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sendiri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menggunakan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JSON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atau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YAML.</a:t>
            </a:r>
            <a:endParaRPr lang="en-US" sz="1800" dirty="0">
              <a:latin typeface="Barlow Light" panose="020B0604020202020204" charset="0"/>
            </a:endParaRPr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31610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Primary Component (1)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01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357825"/>
            <a:ext cx="5294243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Automation Action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Automation yang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didefinisikan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di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dalam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Runbook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selalu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terdiri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dari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satu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atau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lebih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step (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langkah-langkah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pengerjaan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).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Setiap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step yang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ada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diasosiasikan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dengan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sebuah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action. Action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ini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akan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menentukan</a:t>
            </a:r>
            <a:r>
              <a:rPr lang="en-US" b="0" i="0" dirty="0">
                <a:solidFill>
                  <a:srgbClr val="16191F"/>
                </a:solidFill>
                <a:effectLst/>
                <a:latin typeface="Barlow Light" panose="020B0604020202020204" charset="0"/>
              </a:rPr>
              <a:t> Input, Behavior, dan juga Output yang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Barlow Light" panose="020B0604020202020204" charset="0"/>
              </a:rPr>
              <a:t>dihasilkan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dari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sebuah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step. Automation yang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ada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saat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ini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pada AWS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mempunyai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20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tipe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action yang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berbeda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dan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bisa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digunakan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untuk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keperluan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 yang </a:t>
            </a:r>
            <a:r>
              <a:rPr lang="en-US" dirty="0" err="1">
                <a:solidFill>
                  <a:srgbClr val="16191F"/>
                </a:solidFill>
                <a:latin typeface="Barlow Light" panose="020B0604020202020204" charset="0"/>
              </a:rPr>
              <a:t>sesuai</a:t>
            </a:r>
            <a:r>
              <a:rPr lang="en-US" dirty="0">
                <a:solidFill>
                  <a:srgbClr val="16191F"/>
                </a:solidFill>
                <a:latin typeface="Barlow Light" panose="020B0604020202020204" charset="0"/>
              </a:rPr>
              <a:t>.</a:t>
            </a:r>
            <a:endParaRPr lang="en-US" sz="1800" dirty="0">
              <a:latin typeface="Barlow Light" panose="020B0604020202020204" charset="0"/>
            </a:endParaRPr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31610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Primary Component (2)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628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374374" y="1546404"/>
            <a:ext cx="2676939" cy="1137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200" dirty="0" err="1"/>
              <a:t>aws:approve</a:t>
            </a:r>
            <a:endParaRPr lang="en-US" sz="1200" dirty="0"/>
          </a:p>
          <a:p>
            <a:pPr marL="285750" indent="-285750"/>
            <a:r>
              <a:rPr lang="en-US" sz="1200" dirty="0" err="1"/>
              <a:t>aws:assertAwsResourceProperty</a:t>
            </a:r>
            <a:endParaRPr lang="en-US" sz="1200" dirty="0"/>
          </a:p>
          <a:p>
            <a:pPr marL="285750" indent="-285750"/>
            <a:r>
              <a:rPr lang="en-US" sz="1200" dirty="0" err="1"/>
              <a:t>aws:branch</a:t>
            </a:r>
            <a:endParaRPr lang="en-US" sz="1200" dirty="0"/>
          </a:p>
          <a:p>
            <a:pPr marL="285750" indent="-285750"/>
            <a:r>
              <a:rPr lang="en-US" sz="1200" dirty="0" err="1"/>
              <a:t>aws:changeInstanceState</a:t>
            </a:r>
            <a:endParaRPr lang="en-US" sz="1200" dirty="0"/>
          </a:p>
          <a:p>
            <a:pPr marL="285750" indent="-285750"/>
            <a:r>
              <a:rPr lang="en-US" sz="1200" dirty="0" err="1"/>
              <a:t>aws:copyImage</a:t>
            </a:r>
            <a:endParaRPr lang="en-US" sz="1200" dirty="0"/>
          </a:p>
          <a:p>
            <a:pPr marL="285750" indent="-285750"/>
            <a:r>
              <a:rPr lang="en-US" sz="1200" dirty="0" err="1"/>
              <a:t>aws:createImage</a:t>
            </a:r>
            <a:endParaRPr lang="en-US" sz="1200" dirty="0"/>
          </a:p>
          <a:p>
            <a:pPr marL="285750" indent="-285750"/>
            <a:r>
              <a:rPr lang="en-US" sz="1200" dirty="0" err="1"/>
              <a:t>aws:createStack</a:t>
            </a:r>
            <a:endParaRPr lang="en-US" sz="1200" dirty="0"/>
          </a:p>
          <a:p>
            <a:pPr marL="285750" indent="-285750"/>
            <a:r>
              <a:rPr lang="en-US" sz="1200" dirty="0" err="1"/>
              <a:t>aws:createTags</a:t>
            </a:r>
            <a:endParaRPr lang="en-US" sz="1200" dirty="0"/>
          </a:p>
          <a:p>
            <a:pPr marL="285750" indent="-285750"/>
            <a:r>
              <a:rPr lang="en-US" sz="1200" dirty="0" err="1"/>
              <a:t>aws:deleteImage</a:t>
            </a:r>
            <a:endParaRPr lang="en-US" sz="1200" dirty="0"/>
          </a:p>
          <a:p>
            <a:pPr marL="285750" indent="-285750"/>
            <a:r>
              <a:rPr lang="en-US" sz="1200" dirty="0" err="1"/>
              <a:t>aws:deleteStack</a:t>
            </a:r>
            <a:endParaRPr lang="en-US" sz="1200" dirty="0"/>
          </a:p>
          <a:p>
            <a:pPr marL="285750" indent="-285750"/>
            <a:endParaRPr lang="en-US" sz="1200"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31610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Automation Action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299;p20">
            <a:extLst>
              <a:ext uri="{FF2B5EF4-FFF2-40B4-BE49-F238E27FC236}">
                <a16:creationId xmlns:a16="http://schemas.microsoft.com/office/drawing/2014/main" id="{BA1586B4-BBCD-41CB-B580-E93E0DB06F66}"/>
              </a:ext>
            </a:extLst>
          </p:cNvPr>
          <p:cNvSpPr txBox="1">
            <a:spLocks/>
          </p:cNvSpPr>
          <p:nvPr/>
        </p:nvSpPr>
        <p:spPr>
          <a:xfrm>
            <a:off x="3150704" y="1546403"/>
            <a:ext cx="2842592" cy="113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/>
            <a:r>
              <a:rPr lang="en-US" sz="1200" dirty="0" err="1"/>
              <a:t>aws:executeAutomation</a:t>
            </a:r>
            <a:endParaRPr lang="en-US" sz="1200" dirty="0"/>
          </a:p>
          <a:p>
            <a:pPr marL="285750" indent="-285750"/>
            <a:r>
              <a:rPr lang="en-US" sz="1200" dirty="0" err="1"/>
              <a:t>aws:executeAwsApi</a:t>
            </a:r>
            <a:endParaRPr lang="en-US" sz="1200" dirty="0"/>
          </a:p>
          <a:p>
            <a:pPr marL="285750" indent="-285750"/>
            <a:r>
              <a:rPr lang="en-US" sz="1200" dirty="0" err="1"/>
              <a:t>aws:executeScript</a:t>
            </a:r>
            <a:endParaRPr lang="en-US" sz="1200" dirty="0"/>
          </a:p>
          <a:p>
            <a:pPr marL="285750" indent="-285750"/>
            <a:r>
              <a:rPr lang="en-US" sz="1200" dirty="0" err="1"/>
              <a:t>aws:executeStateMachine</a:t>
            </a:r>
            <a:endParaRPr lang="en-US" sz="1200" dirty="0"/>
          </a:p>
          <a:p>
            <a:pPr marL="285750" indent="-285750"/>
            <a:r>
              <a:rPr lang="en-US" sz="1200" dirty="0" err="1"/>
              <a:t>aws:invokeLambdaFunction</a:t>
            </a:r>
            <a:endParaRPr lang="en-US" sz="1200" dirty="0"/>
          </a:p>
          <a:p>
            <a:pPr marL="285750" indent="-285750"/>
            <a:r>
              <a:rPr lang="en-US" sz="1200" dirty="0" err="1"/>
              <a:t>aws:pause</a:t>
            </a:r>
            <a:endParaRPr lang="en-US" sz="1200" dirty="0"/>
          </a:p>
          <a:p>
            <a:pPr marL="285750" indent="-285750"/>
            <a:r>
              <a:rPr lang="en-US" sz="1200" dirty="0" err="1"/>
              <a:t>aws:runCommand</a:t>
            </a:r>
            <a:endParaRPr lang="en-US" sz="1200" dirty="0"/>
          </a:p>
          <a:p>
            <a:pPr marL="285750" indent="-285750"/>
            <a:r>
              <a:rPr lang="en-US" sz="1200" dirty="0" err="1"/>
              <a:t>aws:runInstances</a:t>
            </a:r>
            <a:endParaRPr lang="en-US" sz="1200" dirty="0"/>
          </a:p>
          <a:p>
            <a:pPr marL="285750" indent="-285750"/>
            <a:r>
              <a:rPr lang="en-US" sz="1200" dirty="0" err="1"/>
              <a:t>aws:sleep</a:t>
            </a:r>
            <a:endParaRPr lang="en-US" sz="1200" dirty="0"/>
          </a:p>
          <a:p>
            <a:pPr marL="285750" indent="-285750"/>
            <a:r>
              <a:rPr lang="en-US" sz="1200" dirty="0" err="1"/>
              <a:t>aws</a:t>
            </a:r>
            <a:r>
              <a:rPr lang="en-US" sz="1200" dirty="0"/>
              <a:t>: </a:t>
            </a:r>
            <a:r>
              <a:rPr lang="en-US" sz="1200" dirty="0" err="1"/>
              <a:t>waitForAwsResourceProperty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1274376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911</Words>
  <Application>Microsoft Office PowerPoint</Application>
  <PresentationFormat>On-screen Show (16:9)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Miriam Libre</vt:lpstr>
      <vt:lpstr>Calibri</vt:lpstr>
      <vt:lpstr>Barlow Light</vt:lpstr>
      <vt:lpstr>Work Sans</vt:lpstr>
      <vt:lpstr>Barlow</vt:lpstr>
      <vt:lpstr>Arial</vt:lpstr>
      <vt:lpstr>Roderigo template</vt:lpstr>
      <vt:lpstr>AWS Cloud Automation Bryan Yehuda  05311940000021</vt:lpstr>
      <vt:lpstr>1. Apa Itu Automation?</vt:lpstr>
      <vt:lpstr>PowerPoint Presentation</vt:lpstr>
      <vt:lpstr>BIG CONCEPT</vt:lpstr>
      <vt:lpstr>Kegunaan Automation AWS</vt:lpstr>
      <vt:lpstr>2. Komponen Automation</vt:lpstr>
      <vt:lpstr>Primary Component (1)</vt:lpstr>
      <vt:lpstr>Primary Component (2)</vt:lpstr>
      <vt:lpstr>List Automation Action</vt:lpstr>
      <vt:lpstr>Primary Component (3)</vt:lpstr>
      <vt:lpstr>Primary Component (4)</vt:lpstr>
      <vt:lpstr>Primary Component (5)</vt:lpstr>
      <vt:lpstr>Primary Component (6)</vt:lpstr>
      <vt:lpstr>3. Automation Use Case</vt:lpstr>
      <vt:lpstr>Automation Use Case</vt:lpstr>
      <vt:lpstr>Automation Use Case</vt:lpstr>
      <vt:lpstr>4. Running Simple Automation</vt:lpstr>
      <vt:lpstr>Simple Automation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Automation Bryan Yehuda  05311940000021</dc:title>
  <dc:creator>Bryan Yehuda</dc:creator>
  <cp:lastModifiedBy>BRYAN YEHUDA MANNUEL(575839)</cp:lastModifiedBy>
  <cp:revision>12</cp:revision>
  <dcterms:modified xsi:type="dcterms:W3CDTF">2021-03-24T09:56:14Z</dcterms:modified>
</cp:coreProperties>
</file>