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3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huji.ac.il/labs/parallel/workload/l_sdsc_blue/index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learn-basics-of-cloudsim/learn/lecture/11495798?start=0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C58D-0979-4534-9215-AC5D71E6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sz="4400" dirty="0" err="1"/>
              <a:t>Penelitian</a:t>
            </a:r>
            <a:r>
              <a:rPr lang="en-US" sz="4400" dirty="0"/>
              <a:t> Cloud Provisioning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8A930-8409-431B-BD9A-32804A1E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Minute of Meeting</a:t>
            </a:r>
          </a:p>
          <a:p>
            <a:r>
              <a:rPr lang="en-US" dirty="0"/>
              <a:t>18 </a:t>
            </a:r>
            <a:r>
              <a:rPr lang="en-US" dirty="0" err="1"/>
              <a:t>Juli</a:t>
            </a:r>
            <a:r>
              <a:rPr lang="en-US" dirty="0"/>
              <a:t> 2022</a:t>
            </a:r>
          </a:p>
        </p:txBody>
      </p:sp>
      <p:pic>
        <p:nvPicPr>
          <p:cNvPr id="4" name="Picture 3" descr="Sea of buildings at twilight">
            <a:extLst>
              <a:ext uri="{FF2B5EF4-FFF2-40B4-BE49-F238E27FC236}">
                <a16:creationId xmlns:a16="http://schemas.microsoft.com/office/drawing/2014/main" id="{5E0ACD6D-5AC0-8A59-8275-7378F2145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CDB4-D706-488B-9098-796ADE9D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8E309-9AB0-49B7-98CD-5AB1443C9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Buatan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D7F6-9C20-4460-B412-BE67B775E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VM:</a:t>
            </a:r>
          </a:p>
          <a:p>
            <a:pPr marL="400050" lvl="2" indent="-17145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 types of VM</a:t>
            </a:r>
          </a:p>
          <a:p>
            <a:pPr marL="400050" lvl="2" indent="-17145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MIPS / proc: 400, 500, 600</a:t>
            </a:r>
          </a:p>
          <a:p>
            <a:pPr marL="400050" lvl="2" indent="-17145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RAM (MB): 512, 1024, 2048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dirty="0"/>
              <a:t>Datacenter</a:t>
            </a:r>
          </a:p>
          <a:p>
            <a:pPr marL="400050" lvl="2" indent="-171450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 Datacenter: D1 – D6</a:t>
            </a:r>
          </a:p>
          <a:p>
            <a:pPr marL="400050" lvl="2" indent="-171450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1,000,000 GB memory, 128 GB RAM</a:t>
            </a:r>
          </a:p>
          <a:p>
            <a:pPr marL="400050" lvl="2" indent="-171450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processsors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3 host, 4 core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BF947-9E54-4664-AC07-21632876B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SDSC Horizon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D8E4E-89A2-475E-9E7B-4D6A4A5EB5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https://www.cs.huji.ac.il/labs/parallel/workload/l_sdsc_blue/index.html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3D9-5EAC-4B9A-98C0-971EDA7C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Data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dikumpulkan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932-5D6B-4448-8E45-BD777657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Performance Metrics Average Start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Metrics Average Finish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Metrics Execution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Metric Completed Tasks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Metric Fault Rate </a:t>
            </a:r>
          </a:p>
        </p:txBody>
      </p:sp>
    </p:spTree>
    <p:extLst>
      <p:ext uri="{BB962C8B-B14F-4D97-AF65-F5344CB8AC3E}">
        <p14:creationId xmlns:p14="http://schemas.microsoft.com/office/powerpoint/2010/main" val="376924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3D9-5EAC-4B9A-98C0-971EDA7C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932-5D6B-4448-8E45-BD777657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Cloudsim</a:t>
            </a:r>
            <a:r>
              <a:rPr lang="en-US" dirty="0"/>
              <a:t> – Link tutorial (15 jam)</a:t>
            </a:r>
          </a:p>
          <a:p>
            <a:pPr lvl="1"/>
            <a:r>
              <a:rPr lang="en-US" dirty="0">
                <a:hlinkClick r:id="rId2"/>
              </a:rPr>
              <a:t>https://www.udemy.com/course/learn-basics-of-cloudsim/learn/lecture/11495798?start=0#overview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Username: henning.its@gmail.com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Password: </a:t>
            </a:r>
            <a:r>
              <a:rPr lang="en-US" dirty="0" err="1"/>
              <a:t>UdemyHenning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1AFB-4607-45CB-8BC4-42AF12C3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Tim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CAE5-2E98-4792-A082-7B23BC2BF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FDE2A-442E-4402-B210-E2CF35E65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Ir. 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err="1"/>
              <a:t>Mazharuddin</a:t>
            </a:r>
            <a:r>
              <a:rPr lang="en-US" dirty="0"/>
              <a:t> </a:t>
            </a:r>
            <a:r>
              <a:rPr lang="en-US" dirty="0" err="1"/>
              <a:t>Shiddiqi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M.Comp.Sc</a:t>
            </a:r>
            <a:r>
              <a:rPr lang="en-US" dirty="0"/>
              <a:t>., </a:t>
            </a:r>
            <a:r>
              <a:rPr lang="en-US" dirty="0" err="1"/>
              <a:t>Ph.D</a:t>
            </a:r>
            <a:r>
              <a:rPr lang="en-US" dirty="0"/>
              <a:t> (AM)</a:t>
            </a:r>
          </a:p>
          <a:p>
            <a:r>
              <a:rPr lang="en-US" dirty="0"/>
              <a:t>Dr. Diana </a:t>
            </a:r>
            <a:r>
              <a:rPr lang="en-US" dirty="0" err="1"/>
              <a:t>Purwitasari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M.Sc. (DP)</a:t>
            </a:r>
          </a:p>
          <a:p>
            <a:r>
              <a:rPr lang="en-US" dirty="0"/>
              <a:t>Henning </a:t>
            </a:r>
            <a:r>
              <a:rPr lang="en-US" dirty="0" err="1"/>
              <a:t>Titi</a:t>
            </a:r>
            <a:r>
              <a:rPr lang="en-US" dirty="0"/>
              <a:t> </a:t>
            </a:r>
            <a:r>
              <a:rPr lang="en-US" dirty="0" err="1"/>
              <a:t>Ciptaningtyas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 (HC)</a:t>
            </a:r>
          </a:p>
          <a:p>
            <a:r>
              <a:rPr lang="en-US" dirty="0" err="1"/>
              <a:t>Ridho</a:t>
            </a:r>
            <a:r>
              <a:rPr lang="en-US" dirty="0"/>
              <a:t> Rahman </a:t>
            </a:r>
            <a:r>
              <a:rPr lang="en-US" dirty="0" err="1"/>
              <a:t>Hariadi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M.Sc. (RR)</a:t>
            </a:r>
          </a:p>
          <a:p>
            <a:r>
              <a:rPr lang="en-US" dirty="0" err="1"/>
              <a:t>Annisaa</a:t>
            </a:r>
            <a:r>
              <a:rPr lang="en-US" dirty="0"/>
              <a:t> Sri </a:t>
            </a:r>
            <a:r>
              <a:rPr lang="en-US" dirty="0" err="1"/>
              <a:t>Indrawanti</a:t>
            </a:r>
            <a:r>
              <a:rPr lang="en-US" dirty="0"/>
              <a:t>, S. </a:t>
            </a:r>
            <a:r>
              <a:rPr lang="en-US" dirty="0" err="1"/>
              <a:t>Kom</a:t>
            </a:r>
            <a:r>
              <a:rPr lang="en-US" dirty="0"/>
              <a:t>., M. </a:t>
            </a:r>
            <a:r>
              <a:rPr lang="en-US" dirty="0" err="1"/>
              <a:t>Kom</a:t>
            </a:r>
            <a:r>
              <a:rPr lang="en-US" dirty="0"/>
              <a:t> (AS)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3FDB7-B700-4017-AEF3-05146DB60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7A4B5-2ECB-4FB0-AD00-83E3637108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05311940000021  -  Bryan Yehuda </a:t>
            </a:r>
            <a:r>
              <a:rPr lang="en-US" dirty="0" err="1"/>
              <a:t>Mannuel</a:t>
            </a:r>
            <a:r>
              <a:rPr lang="en-US" dirty="0"/>
              <a:t> (BY)</a:t>
            </a:r>
          </a:p>
          <a:p>
            <a:r>
              <a:rPr lang="en-US" dirty="0"/>
              <a:t>05311940000010 - </a:t>
            </a:r>
            <a:r>
              <a:rPr lang="en-US" dirty="0" err="1"/>
              <a:t>Widya</a:t>
            </a:r>
            <a:r>
              <a:rPr lang="en-US" dirty="0"/>
              <a:t> </a:t>
            </a:r>
            <a:r>
              <a:rPr lang="en-US" dirty="0" err="1"/>
              <a:t>Inayatul</a:t>
            </a:r>
            <a:r>
              <a:rPr lang="en-US" dirty="0"/>
              <a:t> </a:t>
            </a:r>
            <a:r>
              <a:rPr lang="en-US" dirty="0" err="1"/>
              <a:t>Luthfiyah</a:t>
            </a:r>
            <a:r>
              <a:rPr lang="en-US" dirty="0"/>
              <a:t> (WI)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1B8FD-B294-4F00-A925-4630FCC2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87" y="388096"/>
            <a:ext cx="925824" cy="886498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596BD-DFA9-4864-AA97-C678129B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29" y="336547"/>
            <a:ext cx="812974" cy="93804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9B27A-0EC2-4262-81F9-A4A36AE9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726" y="362321"/>
            <a:ext cx="783066" cy="93804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53333-A6E1-4B8A-9987-007F3903A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298" y="336547"/>
            <a:ext cx="845191" cy="88649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8893E-1385-4F86-8E37-8C2ECF666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837" y="256738"/>
            <a:ext cx="825481" cy="104611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45723-2E3A-4763-9830-88696506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578" y="392860"/>
            <a:ext cx="1003596" cy="1069048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9B1FC-3437-4489-B543-AA12BB9F8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1535" y="362321"/>
            <a:ext cx="1023062" cy="107177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268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B542-B566-43BD-B7D7-C8013F3D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Rapat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0DE2-2B4D-42D2-9CDC-A960F23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Tim</a:t>
            </a:r>
          </a:p>
          <a:p>
            <a:r>
              <a:rPr lang="en-US" dirty="0" err="1"/>
              <a:t>Jobdesc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Tim</a:t>
            </a:r>
          </a:p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/>
              <a:t>Target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Timeline </a:t>
            </a:r>
            <a:r>
              <a:rPr lang="en-US" dirty="0" err="1"/>
              <a:t>Kegiatan</a:t>
            </a:r>
            <a:endParaRPr lang="en-US" dirty="0"/>
          </a:p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Dataset</a:t>
            </a:r>
          </a:p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Tools</a:t>
            </a:r>
          </a:p>
        </p:txBody>
      </p:sp>
    </p:spTree>
    <p:extLst>
      <p:ext uri="{BB962C8B-B14F-4D97-AF65-F5344CB8AC3E}">
        <p14:creationId xmlns:p14="http://schemas.microsoft.com/office/powerpoint/2010/main" val="131330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F2A1-7CF5-45A2-B16D-E71644D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Jobdesc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D9AD2-A433-4C06-84C3-00CE4A016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33092"/>
              </p:ext>
            </p:extLst>
          </p:nvPr>
        </p:nvGraphicFramePr>
        <p:xfrm>
          <a:off x="1143000" y="2332038"/>
          <a:ext cx="990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1133">
                  <a:extLst>
                    <a:ext uri="{9D8B030D-6E8A-4147-A177-3AD203B41FA5}">
                      <a16:colId xmlns:a16="http://schemas.microsoft.com/office/drawing/2014/main" val="45130396"/>
                    </a:ext>
                  </a:extLst>
                </a:gridCol>
                <a:gridCol w="6002867">
                  <a:extLst>
                    <a:ext uri="{9D8B030D-6E8A-4147-A177-3AD203B41FA5}">
                      <a16:colId xmlns:a16="http://schemas.microsoft.com/office/drawing/2014/main" val="366247345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8741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9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Konsep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Penelitian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HC, AM, 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Implementasi</a:t>
                      </a:r>
                      <a:r>
                        <a:rPr lang="en-US" dirty="0"/>
                        <a:t> GA-ANN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BY, </a:t>
                      </a:r>
                      <a:r>
                        <a:rPr lang="en-US" dirty="0" err="1"/>
                        <a:t>disupervisi</a:t>
                      </a:r>
                      <a:r>
                        <a:rPr lang="en-US" dirty="0"/>
                        <a:t> HC, 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5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Implementasi</a:t>
                      </a:r>
                      <a:r>
                        <a:rPr lang="en-US" dirty="0"/>
                        <a:t> OBL-SSA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WI, </a:t>
                      </a:r>
                      <a:r>
                        <a:rPr lang="en-US" dirty="0" err="1"/>
                        <a:t>disupervisi</a:t>
                      </a:r>
                      <a:r>
                        <a:rPr lang="en-US" dirty="0"/>
                        <a:t> HC, 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Pengumpulan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ujicoba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BY, WI, HC, RR,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Analisa dan </a:t>
                      </a:r>
                      <a:r>
                        <a:rPr lang="en-US" dirty="0" err="1"/>
                        <a:t>penarikan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kesimpulan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HC, </a:t>
                      </a:r>
                      <a:r>
                        <a:rPr lang="en-US" dirty="0" err="1"/>
                        <a:t>disupervisi</a:t>
                      </a:r>
                      <a:r>
                        <a:rPr lang="en-US" dirty="0"/>
                        <a:t> AM, 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Penulisan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artikel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 </a:t>
                      </a:r>
                      <a:r>
                        <a:rPr lang="en-US" dirty="0" err="1"/>
                        <a:t>artikel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AM, 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0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3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5331-4A2F-41A8-8DFF-7426649F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C00F-A50E-58F0-C39C-F83BE7E6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87600"/>
            <a:ext cx="8703919" cy="35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E38B-1881-48A4-B435-38F0E87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A2E2-939E-4587-8CF6-7E01AB26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IJIES (International Journal of Intelligent Engineering and Systems) journal 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Submitted December 2022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So, </a:t>
            </a:r>
            <a:r>
              <a:rPr lang="en-US" sz="1800" dirty="0" err="1">
                <a:latin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diharapkan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selesai</a:t>
            </a:r>
            <a:r>
              <a:rPr lang="en-US" sz="1800" dirty="0">
                <a:latin typeface="Times New Roman" panose="02020603050405020304" pitchFamily="18" charset="0"/>
              </a:rPr>
              <a:t> November </a:t>
            </a:r>
            <a:r>
              <a:rPr lang="en-US" sz="1800" dirty="0" err="1">
                <a:latin typeface="Times New Roman" panose="02020603050405020304" pitchFamily="18" charset="0"/>
              </a:rPr>
              <a:t>awal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B666-E506-4E81-AA5E-BE264CD4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9A731-FADB-B1E0-CC86-2B7AC36A7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761333"/>
              </p:ext>
            </p:extLst>
          </p:nvPr>
        </p:nvGraphicFramePr>
        <p:xfrm>
          <a:off x="1249680" y="2341783"/>
          <a:ext cx="9723119" cy="25878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0007">
                  <a:extLst>
                    <a:ext uri="{9D8B030D-6E8A-4147-A177-3AD203B41FA5}">
                      <a16:colId xmlns:a16="http://schemas.microsoft.com/office/drawing/2014/main" val="75216091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531443794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679599370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409125626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704140363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2179130579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2733165114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304721034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713330061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54879328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6830490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724814418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61623196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Kegiatan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Minggu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91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7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Pembuatan</a:t>
                      </a:r>
                      <a:r>
                        <a:rPr lang="en-US" sz="1200" b="0" dirty="0">
                          <a:effectLst/>
                        </a:rPr>
                        <a:t> Proposal TA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82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Belajar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cloudsim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melalui</a:t>
                      </a:r>
                      <a:r>
                        <a:rPr lang="en-US" sz="1200" b="0" dirty="0">
                          <a:effectLst/>
                        </a:rPr>
                        <a:t> tutorial online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32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Pembuatan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aplikasi</a:t>
                      </a:r>
                      <a:endParaRPr lang="en-ID" sz="1100" b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n-US" sz="1200" b="0" dirty="0">
                          <a:effectLst/>
                        </a:rPr>
                        <a:t>GA - ANN</a:t>
                      </a:r>
                      <a:endParaRPr lang="en-ID" sz="1100" b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 b="0" dirty="0">
                          <a:effectLst/>
                        </a:rPr>
                        <a:t>OBL-SSA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29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Ujicoba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aplikasi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menggunakan</a:t>
                      </a:r>
                      <a:r>
                        <a:rPr lang="en-US" sz="1200" b="0" dirty="0">
                          <a:effectLst/>
                        </a:rPr>
                        <a:t> dataset 1 dan 2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10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Analisa </a:t>
                      </a:r>
                      <a:r>
                        <a:rPr lang="en-US" sz="1200" b="0" dirty="0" err="1">
                          <a:effectLst/>
                        </a:rPr>
                        <a:t>hasil</a:t>
                      </a:r>
                      <a:r>
                        <a:rPr lang="en-US" sz="1200" b="0" dirty="0">
                          <a:effectLst/>
                        </a:rPr>
                        <a:t> uji </a:t>
                      </a:r>
                      <a:r>
                        <a:rPr lang="en-US" sz="1200" b="0" dirty="0" err="1">
                          <a:effectLst/>
                        </a:rPr>
                        <a:t>coba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81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Penulisan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laporan</a:t>
                      </a:r>
                      <a:r>
                        <a:rPr lang="en-US" sz="1200" b="0" dirty="0">
                          <a:effectLst/>
                        </a:rPr>
                        <a:t> TA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√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√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27932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615CC-4F1D-4208-8C35-49ED939A085C}"/>
              </a:ext>
            </a:extLst>
          </p:cNvPr>
          <p:cNvSpPr txBox="1">
            <a:spLocks/>
          </p:cNvSpPr>
          <p:nvPr/>
        </p:nvSpPr>
        <p:spPr>
          <a:xfrm>
            <a:off x="1143000" y="5240866"/>
            <a:ext cx="9905999" cy="65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Juli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3D9-5EAC-4B9A-98C0-971EDA7C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r>
              <a:rPr lang="en-US" dirty="0"/>
              <a:t> GA-ANN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932-5D6B-4448-8E45-BD777657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rujukan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GA original</a:t>
            </a:r>
          </a:p>
          <a:p>
            <a:r>
              <a:rPr lang="en-US" dirty="0">
                <a:sym typeface="Wingdings" panose="05000000000000000000" pitchFamily="2" charset="2"/>
              </a:rPr>
              <a:t> GA-ANN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2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3D9-5EAC-4B9A-98C0-971EDA7C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r>
              <a:rPr lang="en-US" dirty="0"/>
              <a:t> OBL-SSA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932-5D6B-4448-8E45-BD777657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rujukan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SSA original</a:t>
            </a:r>
          </a:p>
          <a:p>
            <a:r>
              <a:rPr lang="en-US" dirty="0">
                <a:sym typeface="Wingdings" panose="05000000000000000000" pitchFamily="2" charset="2"/>
              </a:rPr>
              <a:t> OBL-SSA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6912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8E5E2"/>
      </a:lt2>
      <a:accent1>
        <a:srgbClr val="7F9ABA"/>
      </a:accent1>
      <a:accent2>
        <a:srgbClr val="80A8AE"/>
      </a:accent2>
      <a:accent3>
        <a:srgbClr val="9699C6"/>
      </a:accent3>
      <a:accent4>
        <a:srgbClr val="BA867F"/>
      </a:accent4>
      <a:accent5>
        <a:srgbClr val="B89D7C"/>
      </a:accent5>
      <a:accent6>
        <a:srgbClr val="A8A673"/>
      </a:accent6>
      <a:hlink>
        <a:srgbClr val="9A7E5D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531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Walbaum Display</vt:lpstr>
      <vt:lpstr>RegattaVTI</vt:lpstr>
      <vt:lpstr>Penelitian Cloud Provisioning</vt:lpstr>
      <vt:lpstr>Anggota Tim</vt:lpstr>
      <vt:lpstr>Agenda Rapat</vt:lpstr>
      <vt:lpstr>Jobdesc</vt:lpstr>
      <vt:lpstr>Latar Belakang</vt:lpstr>
      <vt:lpstr>Target</vt:lpstr>
      <vt:lpstr>Timeline Kegiatan Mahasiswa</vt:lpstr>
      <vt:lpstr>Detil Penelitian – Algoritma GA-ANN</vt:lpstr>
      <vt:lpstr>Detil Penelitian – Algoritma OBL-SSA</vt:lpstr>
      <vt:lpstr>Detil Penelitian – Dataset</vt:lpstr>
      <vt:lpstr>Detil Penelitian – Data eksperimen yg dikumpulkan</vt:lpstr>
      <vt:lpstr>Detil Penelitian –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Penelitian Cloud Provisioning</dc:title>
  <dc:creator>USER</dc:creator>
  <cp:lastModifiedBy>USER</cp:lastModifiedBy>
  <cp:revision>8</cp:revision>
  <dcterms:created xsi:type="dcterms:W3CDTF">2022-07-18T04:32:56Z</dcterms:created>
  <dcterms:modified xsi:type="dcterms:W3CDTF">2022-07-18T06:44:08Z</dcterms:modified>
</cp:coreProperties>
</file>