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84" r:id="rId3"/>
    <p:sldId id="257" r:id="rId4"/>
    <p:sldId id="283" r:id="rId5"/>
    <p:sldId id="274" r:id="rId6"/>
    <p:sldId id="273" r:id="rId7"/>
    <p:sldId id="278" r:id="rId8"/>
    <p:sldId id="279" r:id="rId9"/>
    <p:sldId id="282" r:id="rId10"/>
    <p:sldId id="281" r:id="rId11"/>
    <p:sldId id="277" r:id="rId12"/>
    <p:sldId id="276" r:id="rId13"/>
    <p:sldId id="263" r:id="rId14"/>
    <p:sldId id="266" r:id="rId15"/>
    <p:sldId id="262" r:id="rId16"/>
    <p:sldId id="286" r:id="rId17"/>
    <p:sldId id="264" r:id="rId18"/>
    <p:sldId id="265" r:id="rId19"/>
    <p:sldId id="268" r:id="rId20"/>
    <p:sldId id="267" r:id="rId21"/>
    <p:sldId id="269" r:id="rId22"/>
    <p:sldId id="271" r:id="rId23"/>
    <p:sldId id="272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5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ning@if.its.ac.id" userId="78fc9849-acd2-4634-a9d5-1d15514e86ac" providerId="ADAL" clId="{D073A543-6F6F-4B56-A0CC-A4DE11C9EC75}"/>
    <pc:docChg chg="undo redo custSel addSld delSld modSld">
      <pc:chgData name="henning@if.its.ac.id" userId="78fc9849-acd2-4634-a9d5-1d15514e86ac" providerId="ADAL" clId="{D073A543-6F6F-4B56-A0CC-A4DE11C9EC75}" dt="2022-09-29T09:14:35.280" v="1039" actId="20577"/>
      <pc:docMkLst>
        <pc:docMk/>
      </pc:docMkLst>
      <pc:sldChg chg="modSp mod">
        <pc:chgData name="henning@if.its.ac.id" userId="78fc9849-acd2-4634-a9d5-1d15514e86ac" providerId="ADAL" clId="{D073A543-6F6F-4B56-A0CC-A4DE11C9EC75}" dt="2022-09-29T07:55:48.364" v="120" actId="14734"/>
        <pc:sldMkLst>
          <pc:docMk/>
          <pc:sldMk cId="4175254946" sldId="257"/>
        </pc:sldMkLst>
        <pc:graphicFrameChg chg="mod modGraphic">
          <ac:chgData name="henning@if.its.ac.id" userId="78fc9849-acd2-4634-a9d5-1d15514e86ac" providerId="ADAL" clId="{D073A543-6F6F-4B56-A0CC-A4DE11C9EC75}" dt="2022-09-29T07:55:48.364" v="120" actId="14734"/>
          <ac:graphicFrameMkLst>
            <pc:docMk/>
            <pc:sldMk cId="4175254946" sldId="257"/>
            <ac:graphicFrameMk id="5" creationId="{B58C7227-ECA0-9E08-015F-588B0BD7578C}"/>
          </ac:graphicFrameMkLst>
        </pc:graphicFrameChg>
      </pc:sldChg>
      <pc:sldChg chg="modSp del mod">
        <pc:chgData name="henning@if.its.ac.id" userId="78fc9849-acd2-4634-a9d5-1d15514e86ac" providerId="ADAL" clId="{D073A543-6F6F-4B56-A0CC-A4DE11C9EC75}" dt="2022-09-29T07:45:58.765" v="77" actId="47"/>
        <pc:sldMkLst>
          <pc:docMk/>
          <pc:sldMk cId="1506479818" sldId="261"/>
        </pc:sldMkLst>
        <pc:spChg chg="mod">
          <ac:chgData name="henning@if.its.ac.id" userId="78fc9849-acd2-4634-a9d5-1d15514e86ac" providerId="ADAL" clId="{D073A543-6F6F-4B56-A0CC-A4DE11C9EC75}" dt="2022-09-29T07:45:45.909" v="75" actId="6549"/>
          <ac:spMkLst>
            <pc:docMk/>
            <pc:sldMk cId="1506479818" sldId="261"/>
            <ac:spMk id="2" creationId="{C74F1469-5558-6796-2CBD-50C8F342FCE7}"/>
          </ac:spMkLst>
        </pc:spChg>
      </pc:sldChg>
      <pc:sldChg chg="addSp delSp modSp new mod">
        <pc:chgData name="henning@if.its.ac.id" userId="78fc9849-acd2-4634-a9d5-1d15514e86ac" providerId="ADAL" clId="{D073A543-6F6F-4B56-A0CC-A4DE11C9EC75}" dt="2022-09-29T07:46:54.653" v="90" actId="255"/>
        <pc:sldMkLst>
          <pc:docMk/>
          <pc:sldMk cId="3990352452" sldId="262"/>
        </pc:sldMkLst>
        <pc:spChg chg="mod">
          <ac:chgData name="henning@if.its.ac.id" userId="78fc9849-acd2-4634-a9d5-1d15514e86ac" providerId="ADAL" clId="{D073A543-6F6F-4B56-A0CC-A4DE11C9EC75}" dt="2022-09-29T07:46:13.218" v="85"/>
          <ac:spMkLst>
            <pc:docMk/>
            <pc:sldMk cId="3990352452" sldId="262"/>
            <ac:spMk id="2" creationId="{92DC2F99-1DD7-2E65-A0ED-653382714BA0}"/>
          </ac:spMkLst>
        </pc:spChg>
        <pc:spChg chg="del">
          <ac:chgData name="henning@if.its.ac.id" userId="78fc9849-acd2-4634-a9d5-1d15514e86ac" providerId="ADAL" clId="{D073A543-6F6F-4B56-A0CC-A4DE11C9EC75}" dt="2022-09-29T07:46:40.247" v="86"/>
          <ac:spMkLst>
            <pc:docMk/>
            <pc:sldMk cId="3990352452" sldId="262"/>
            <ac:spMk id="3" creationId="{EB32C58B-98D6-7041-CC22-421B9F139008}"/>
          </ac:spMkLst>
        </pc:spChg>
        <pc:graphicFrameChg chg="add mod modGraphic">
          <ac:chgData name="henning@if.its.ac.id" userId="78fc9849-acd2-4634-a9d5-1d15514e86ac" providerId="ADAL" clId="{D073A543-6F6F-4B56-A0CC-A4DE11C9EC75}" dt="2022-09-29T07:46:54.653" v="90" actId="255"/>
          <ac:graphicFrameMkLst>
            <pc:docMk/>
            <pc:sldMk cId="3990352452" sldId="262"/>
            <ac:graphicFrameMk id="4" creationId="{9A93F546-84F9-634D-5826-19B6A1C92ECF}"/>
          </ac:graphicFrameMkLst>
        </pc:graphicFrameChg>
      </pc:sldChg>
      <pc:sldChg chg="modSp new mod">
        <pc:chgData name="henning@if.its.ac.id" userId="78fc9849-acd2-4634-a9d5-1d15514e86ac" providerId="ADAL" clId="{D073A543-6F6F-4B56-A0CC-A4DE11C9EC75}" dt="2022-09-29T07:45:48.670" v="76"/>
        <pc:sldMkLst>
          <pc:docMk/>
          <pc:sldMk cId="3503862913" sldId="263"/>
        </pc:sldMkLst>
        <pc:spChg chg="mod">
          <ac:chgData name="henning@if.its.ac.id" userId="78fc9849-acd2-4634-a9d5-1d15514e86ac" providerId="ADAL" clId="{D073A543-6F6F-4B56-A0CC-A4DE11C9EC75}" dt="2022-09-29T07:45:48.670" v="76"/>
          <ac:spMkLst>
            <pc:docMk/>
            <pc:sldMk cId="3503862913" sldId="263"/>
            <ac:spMk id="2" creationId="{DF98F7AE-9F14-76FB-C044-F6653C0EBBA5}"/>
          </ac:spMkLst>
        </pc:spChg>
      </pc:sldChg>
      <pc:sldChg chg="addSp delSp modSp new mod">
        <pc:chgData name="henning@if.its.ac.id" userId="78fc9849-acd2-4634-a9d5-1d15514e86ac" providerId="ADAL" clId="{D073A543-6F6F-4B56-A0CC-A4DE11C9EC75}" dt="2022-09-29T07:49:23.069" v="117" actId="14734"/>
        <pc:sldMkLst>
          <pc:docMk/>
          <pc:sldMk cId="1229840508" sldId="264"/>
        </pc:sldMkLst>
        <pc:spChg chg="mod">
          <ac:chgData name="henning@if.its.ac.id" userId="78fc9849-acd2-4634-a9d5-1d15514e86ac" providerId="ADAL" clId="{D073A543-6F6F-4B56-A0CC-A4DE11C9EC75}" dt="2022-09-29T07:48:03.878" v="97"/>
          <ac:spMkLst>
            <pc:docMk/>
            <pc:sldMk cId="1229840508" sldId="264"/>
            <ac:spMk id="2" creationId="{A9F4CE46-2FDF-40D1-367B-A4F7281DE0BF}"/>
          </ac:spMkLst>
        </pc:spChg>
        <pc:spChg chg="del">
          <ac:chgData name="henning@if.its.ac.id" userId="78fc9849-acd2-4634-a9d5-1d15514e86ac" providerId="ADAL" clId="{D073A543-6F6F-4B56-A0CC-A4DE11C9EC75}" dt="2022-09-29T07:47:48.797" v="92"/>
          <ac:spMkLst>
            <pc:docMk/>
            <pc:sldMk cId="1229840508" sldId="264"/>
            <ac:spMk id="3" creationId="{EB33E1C2-48FC-959B-B2FB-7852DAE6CEF8}"/>
          </ac:spMkLst>
        </pc:spChg>
        <pc:graphicFrameChg chg="add mod modGraphic">
          <ac:chgData name="henning@if.its.ac.id" userId="78fc9849-acd2-4634-a9d5-1d15514e86ac" providerId="ADAL" clId="{D073A543-6F6F-4B56-A0CC-A4DE11C9EC75}" dt="2022-09-29T07:49:23.069" v="117" actId="14734"/>
          <ac:graphicFrameMkLst>
            <pc:docMk/>
            <pc:sldMk cId="1229840508" sldId="264"/>
            <ac:graphicFrameMk id="4" creationId="{4489B65F-1934-97E9-ADFC-B73CD0ED70F2}"/>
          </ac:graphicFrameMkLst>
        </pc:graphicFrameChg>
      </pc:sldChg>
      <pc:sldChg chg="addSp delSp modSp new mod">
        <pc:chgData name="henning@if.its.ac.id" userId="78fc9849-acd2-4634-a9d5-1d15514e86ac" providerId="ADAL" clId="{D073A543-6F6F-4B56-A0CC-A4DE11C9EC75}" dt="2022-09-29T07:59:11.513" v="127"/>
        <pc:sldMkLst>
          <pc:docMk/>
          <pc:sldMk cId="1387961224" sldId="265"/>
        </pc:sldMkLst>
        <pc:spChg chg="mod">
          <ac:chgData name="henning@if.its.ac.id" userId="78fc9849-acd2-4634-a9d5-1d15514e86ac" providerId="ADAL" clId="{D073A543-6F6F-4B56-A0CC-A4DE11C9EC75}" dt="2022-09-29T07:59:11.513" v="127"/>
          <ac:spMkLst>
            <pc:docMk/>
            <pc:sldMk cId="1387961224" sldId="265"/>
            <ac:spMk id="2" creationId="{267107BF-B14B-9A13-70F6-934F43AD40F3}"/>
          </ac:spMkLst>
        </pc:spChg>
        <pc:spChg chg="del">
          <ac:chgData name="henning@if.its.ac.id" userId="78fc9849-acd2-4634-a9d5-1d15514e86ac" providerId="ADAL" clId="{D073A543-6F6F-4B56-A0CC-A4DE11C9EC75}" dt="2022-09-29T07:58:54.711" v="122"/>
          <ac:spMkLst>
            <pc:docMk/>
            <pc:sldMk cId="1387961224" sldId="265"/>
            <ac:spMk id="3" creationId="{2F4EA8B1-5EA5-3058-6D04-2550D0C29EB2}"/>
          </ac:spMkLst>
        </pc:spChg>
        <pc:graphicFrameChg chg="add mod modGraphic">
          <ac:chgData name="henning@if.its.ac.id" userId="78fc9849-acd2-4634-a9d5-1d15514e86ac" providerId="ADAL" clId="{D073A543-6F6F-4B56-A0CC-A4DE11C9EC75}" dt="2022-09-29T07:59:02.693" v="124" actId="255"/>
          <ac:graphicFrameMkLst>
            <pc:docMk/>
            <pc:sldMk cId="1387961224" sldId="265"/>
            <ac:graphicFrameMk id="4" creationId="{82A5C2A9-155F-FAC1-389E-B792C84D5743}"/>
          </ac:graphicFrameMkLst>
        </pc:graphicFrameChg>
      </pc:sldChg>
      <pc:sldChg chg="modSp add mod">
        <pc:chgData name="henning@if.its.ac.id" userId="78fc9849-acd2-4634-a9d5-1d15514e86ac" providerId="ADAL" clId="{D073A543-6F6F-4B56-A0CC-A4DE11C9EC75}" dt="2022-09-29T08:02:21.746" v="185" actId="1076"/>
        <pc:sldMkLst>
          <pc:docMk/>
          <pc:sldMk cId="285300810" sldId="266"/>
        </pc:sldMkLst>
        <pc:spChg chg="mod">
          <ac:chgData name="henning@if.its.ac.id" userId="78fc9849-acd2-4634-a9d5-1d15514e86ac" providerId="ADAL" clId="{D073A543-6F6F-4B56-A0CC-A4DE11C9EC75}" dt="2022-09-29T08:01:55.562" v="181" actId="20577"/>
          <ac:spMkLst>
            <pc:docMk/>
            <pc:sldMk cId="285300810" sldId="266"/>
            <ac:spMk id="2" creationId="{C509366F-09D4-35AA-9A98-22A85F724C93}"/>
          </ac:spMkLst>
        </pc:spChg>
        <pc:spChg chg="mod">
          <ac:chgData name="henning@if.its.ac.id" userId="78fc9849-acd2-4634-a9d5-1d15514e86ac" providerId="ADAL" clId="{D073A543-6F6F-4B56-A0CC-A4DE11C9EC75}" dt="2022-09-29T08:02:21.746" v="185" actId="1076"/>
          <ac:spMkLst>
            <pc:docMk/>
            <pc:sldMk cId="285300810" sldId="266"/>
            <ac:spMk id="9" creationId="{B5035EA7-223A-6E9A-0CF7-370453857E4E}"/>
          </ac:spMkLst>
        </pc:spChg>
        <pc:picChg chg="mod">
          <ac:chgData name="henning@if.its.ac.id" userId="78fc9849-acd2-4634-a9d5-1d15514e86ac" providerId="ADAL" clId="{D073A543-6F6F-4B56-A0CC-A4DE11C9EC75}" dt="2022-09-29T08:00:56.396" v="129" actId="1076"/>
          <ac:picMkLst>
            <pc:docMk/>
            <pc:sldMk cId="285300810" sldId="266"/>
            <ac:picMk id="8" creationId="{6D6E13C1-48C3-5BA9-1426-7B77F09E0DC4}"/>
          </ac:picMkLst>
        </pc:picChg>
      </pc:sldChg>
      <pc:sldChg chg="addSp delSp modSp new mod">
        <pc:chgData name="henning@if.its.ac.id" userId="78fc9849-acd2-4634-a9d5-1d15514e86ac" providerId="ADAL" clId="{D073A543-6F6F-4B56-A0CC-A4DE11C9EC75}" dt="2022-09-29T08:56:51.673" v="939" actId="20577"/>
        <pc:sldMkLst>
          <pc:docMk/>
          <pc:sldMk cId="1200916580" sldId="267"/>
        </pc:sldMkLst>
        <pc:spChg chg="mod">
          <ac:chgData name="henning@if.its.ac.id" userId="78fc9849-acd2-4634-a9d5-1d15514e86ac" providerId="ADAL" clId="{D073A543-6F6F-4B56-A0CC-A4DE11C9EC75}" dt="2022-09-29T08:04:20.519" v="228" actId="20577"/>
          <ac:spMkLst>
            <pc:docMk/>
            <pc:sldMk cId="1200916580" sldId="267"/>
            <ac:spMk id="2" creationId="{0161EF6E-BD7F-0D77-2D4F-845282B4890A}"/>
          </ac:spMkLst>
        </pc:spChg>
        <pc:spChg chg="del">
          <ac:chgData name="henning@if.its.ac.id" userId="78fc9849-acd2-4634-a9d5-1d15514e86ac" providerId="ADAL" clId="{D073A543-6F6F-4B56-A0CC-A4DE11C9EC75}" dt="2022-09-29T08:04:07.626" v="205" actId="478"/>
          <ac:spMkLst>
            <pc:docMk/>
            <pc:sldMk cId="1200916580" sldId="267"/>
            <ac:spMk id="3" creationId="{F70DC699-EE47-D585-CA74-EDE321365EB9}"/>
          </ac:spMkLst>
        </pc:spChg>
        <pc:spChg chg="add mod">
          <ac:chgData name="henning@if.its.ac.id" userId="78fc9849-acd2-4634-a9d5-1d15514e86ac" providerId="ADAL" clId="{D073A543-6F6F-4B56-A0CC-A4DE11C9EC75}" dt="2022-09-29T08:56:51.673" v="939" actId="20577"/>
          <ac:spMkLst>
            <pc:docMk/>
            <pc:sldMk cId="1200916580" sldId="267"/>
            <ac:spMk id="5" creationId="{F29B44D0-0DEF-023A-0E05-982DDD31FD50}"/>
          </ac:spMkLst>
        </pc:spChg>
        <pc:graphicFrameChg chg="add mod">
          <ac:chgData name="henning@if.its.ac.id" userId="78fc9849-acd2-4634-a9d5-1d15514e86ac" providerId="ADAL" clId="{D073A543-6F6F-4B56-A0CC-A4DE11C9EC75}" dt="2022-09-29T08:04:11.319" v="206" actId="14100"/>
          <ac:graphicFrameMkLst>
            <pc:docMk/>
            <pc:sldMk cId="1200916580" sldId="267"/>
            <ac:graphicFrameMk id="4" creationId="{DD4410BD-6244-3994-BCA3-758145C5BCD4}"/>
          </ac:graphicFrameMkLst>
        </pc:graphicFrameChg>
      </pc:sldChg>
      <pc:sldChg chg="modSp new mod">
        <pc:chgData name="henning@if.its.ac.id" userId="78fc9849-acd2-4634-a9d5-1d15514e86ac" providerId="ADAL" clId="{D073A543-6F6F-4B56-A0CC-A4DE11C9EC75}" dt="2022-09-29T08:07:05.515" v="306" actId="20577"/>
        <pc:sldMkLst>
          <pc:docMk/>
          <pc:sldMk cId="1273497270" sldId="268"/>
        </pc:sldMkLst>
        <pc:spChg chg="mod">
          <ac:chgData name="henning@if.its.ac.id" userId="78fc9849-acd2-4634-a9d5-1d15514e86ac" providerId="ADAL" clId="{D073A543-6F6F-4B56-A0CC-A4DE11C9EC75}" dt="2022-09-29T08:03:30.200" v="202" actId="20577"/>
          <ac:spMkLst>
            <pc:docMk/>
            <pc:sldMk cId="1273497270" sldId="268"/>
            <ac:spMk id="2" creationId="{B3C49CDC-C474-4A7A-3981-714F85F2CCCA}"/>
          </ac:spMkLst>
        </pc:spChg>
        <pc:spChg chg="mod">
          <ac:chgData name="henning@if.its.ac.id" userId="78fc9849-acd2-4634-a9d5-1d15514e86ac" providerId="ADAL" clId="{D073A543-6F6F-4B56-A0CC-A4DE11C9EC75}" dt="2022-09-29T08:07:05.515" v="306" actId="20577"/>
          <ac:spMkLst>
            <pc:docMk/>
            <pc:sldMk cId="1273497270" sldId="268"/>
            <ac:spMk id="3" creationId="{91B6E05F-725F-2AD2-2364-3DDBEB2CF5FF}"/>
          </ac:spMkLst>
        </pc:spChg>
      </pc:sldChg>
      <pc:sldChg chg="addSp delSp modSp new mod">
        <pc:chgData name="henning@if.its.ac.id" userId="78fc9849-acd2-4634-a9d5-1d15514e86ac" providerId="ADAL" clId="{D073A543-6F6F-4B56-A0CC-A4DE11C9EC75}" dt="2022-09-29T08:05:22.397" v="238" actId="14100"/>
        <pc:sldMkLst>
          <pc:docMk/>
          <pc:sldMk cId="150308499" sldId="269"/>
        </pc:sldMkLst>
        <pc:spChg chg="mod">
          <ac:chgData name="henning@if.its.ac.id" userId="78fc9849-acd2-4634-a9d5-1d15514e86ac" providerId="ADAL" clId="{D073A543-6F6F-4B56-A0CC-A4DE11C9EC75}" dt="2022-09-29T08:04:52.920" v="232"/>
          <ac:spMkLst>
            <pc:docMk/>
            <pc:sldMk cId="150308499" sldId="269"/>
            <ac:spMk id="2" creationId="{5E5AF9C8-213B-E7F9-55AC-FA33A3BC331A}"/>
          </ac:spMkLst>
        </pc:spChg>
        <pc:spChg chg="del">
          <ac:chgData name="henning@if.its.ac.id" userId="78fc9849-acd2-4634-a9d5-1d15514e86ac" providerId="ADAL" clId="{D073A543-6F6F-4B56-A0CC-A4DE11C9EC75}" dt="2022-09-29T08:04:56.443" v="233" actId="478"/>
          <ac:spMkLst>
            <pc:docMk/>
            <pc:sldMk cId="150308499" sldId="269"/>
            <ac:spMk id="3" creationId="{48E9A1DD-AE61-3BE8-4A55-6F516AF063C1}"/>
          </ac:spMkLst>
        </pc:spChg>
        <pc:graphicFrameChg chg="add mod">
          <ac:chgData name="henning@if.its.ac.id" userId="78fc9849-acd2-4634-a9d5-1d15514e86ac" providerId="ADAL" clId="{D073A543-6F6F-4B56-A0CC-A4DE11C9EC75}" dt="2022-09-29T08:05:22.397" v="238" actId="14100"/>
          <ac:graphicFrameMkLst>
            <pc:docMk/>
            <pc:sldMk cId="150308499" sldId="269"/>
            <ac:graphicFrameMk id="4" creationId="{D82B0AB7-8617-4410-81C5-EFAD250E5A1C}"/>
          </ac:graphicFrameMkLst>
        </pc:graphicFrameChg>
      </pc:sldChg>
      <pc:sldChg chg="modSp new del mod">
        <pc:chgData name="henning@if.its.ac.id" userId="78fc9849-acd2-4634-a9d5-1d15514e86ac" providerId="ADAL" clId="{D073A543-6F6F-4B56-A0CC-A4DE11C9EC75}" dt="2022-09-29T08:09:57.205" v="393" actId="47"/>
        <pc:sldMkLst>
          <pc:docMk/>
          <pc:sldMk cId="1633643090" sldId="270"/>
        </pc:sldMkLst>
        <pc:spChg chg="mod">
          <ac:chgData name="henning@if.its.ac.id" userId="78fc9849-acd2-4634-a9d5-1d15514e86ac" providerId="ADAL" clId="{D073A543-6F6F-4B56-A0CC-A4DE11C9EC75}" dt="2022-09-29T08:09:51.693" v="391" actId="21"/>
          <ac:spMkLst>
            <pc:docMk/>
            <pc:sldMk cId="1633643090" sldId="270"/>
            <ac:spMk id="2" creationId="{1E73E850-7632-6E7E-F408-975E16FA129C}"/>
          </ac:spMkLst>
        </pc:spChg>
      </pc:sldChg>
      <pc:sldChg chg="modSp add mod">
        <pc:chgData name="henning@if.its.ac.id" userId="78fc9849-acd2-4634-a9d5-1d15514e86ac" providerId="ADAL" clId="{D073A543-6F6F-4B56-A0CC-A4DE11C9EC75}" dt="2022-09-29T08:09:53.923" v="392"/>
        <pc:sldMkLst>
          <pc:docMk/>
          <pc:sldMk cId="3192658363" sldId="271"/>
        </pc:sldMkLst>
        <pc:spChg chg="mod">
          <ac:chgData name="henning@if.its.ac.id" userId="78fc9849-acd2-4634-a9d5-1d15514e86ac" providerId="ADAL" clId="{D073A543-6F6F-4B56-A0CC-A4DE11C9EC75}" dt="2022-09-29T08:09:53.923" v="392"/>
          <ac:spMkLst>
            <pc:docMk/>
            <pc:sldMk cId="3192658363" sldId="271"/>
            <ac:spMk id="2" creationId="{82C9560B-5F2C-FB11-5F17-EE47C19C508B}"/>
          </ac:spMkLst>
        </pc:spChg>
      </pc:sldChg>
      <pc:sldChg chg="add">
        <pc:chgData name="henning@if.its.ac.id" userId="78fc9849-acd2-4634-a9d5-1d15514e86ac" providerId="ADAL" clId="{D073A543-6F6F-4B56-A0CC-A4DE11C9EC75}" dt="2022-09-29T08:09:45.496" v="390"/>
        <pc:sldMkLst>
          <pc:docMk/>
          <pc:sldMk cId="4083814339" sldId="272"/>
        </pc:sldMkLst>
      </pc:sldChg>
      <pc:sldChg chg="addSp delSp modSp new mod">
        <pc:chgData name="henning@if.its.ac.id" userId="78fc9849-acd2-4634-a9d5-1d15514e86ac" providerId="ADAL" clId="{D073A543-6F6F-4B56-A0CC-A4DE11C9EC75}" dt="2022-09-29T08:28:01.761" v="839" actId="20577"/>
        <pc:sldMkLst>
          <pc:docMk/>
          <pc:sldMk cId="1073808592" sldId="273"/>
        </pc:sldMkLst>
        <pc:spChg chg="mod">
          <ac:chgData name="henning@if.its.ac.id" userId="78fc9849-acd2-4634-a9d5-1d15514e86ac" providerId="ADAL" clId="{D073A543-6F6F-4B56-A0CC-A4DE11C9EC75}" dt="2022-09-29T08:28:01.761" v="839" actId="20577"/>
          <ac:spMkLst>
            <pc:docMk/>
            <pc:sldMk cId="1073808592" sldId="273"/>
            <ac:spMk id="2" creationId="{3E8F99CF-53D1-A437-5332-55C9E55E181A}"/>
          </ac:spMkLst>
        </pc:spChg>
        <pc:spChg chg="del">
          <ac:chgData name="henning@if.its.ac.id" userId="78fc9849-acd2-4634-a9d5-1d15514e86ac" providerId="ADAL" clId="{D073A543-6F6F-4B56-A0CC-A4DE11C9EC75}" dt="2022-09-29T08:10:59.025" v="445" actId="478"/>
          <ac:spMkLst>
            <pc:docMk/>
            <pc:sldMk cId="1073808592" sldId="273"/>
            <ac:spMk id="3" creationId="{027FEF25-9C5C-AA03-E569-21DE1F073094}"/>
          </ac:spMkLst>
        </pc:spChg>
        <pc:spChg chg="add mod">
          <ac:chgData name="henning@if.its.ac.id" userId="78fc9849-acd2-4634-a9d5-1d15514e86ac" providerId="ADAL" clId="{D073A543-6F6F-4B56-A0CC-A4DE11C9EC75}" dt="2022-09-29T08:17:24.023" v="617" actId="20577"/>
          <ac:spMkLst>
            <pc:docMk/>
            <pc:sldMk cId="1073808592" sldId="273"/>
            <ac:spMk id="6" creationId="{B8394478-CEF8-E6F7-A713-932E2B67027A}"/>
          </ac:spMkLst>
        </pc:spChg>
        <pc:picChg chg="add mod">
          <ac:chgData name="henning@if.its.ac.id" userId="78fc9849-acd2-4634-a9d5-1d15514e86ac" providerId="ADAL" clId="{D073A543-6F6F-4B56-A0CC-A4DE11C9EC75}" dt="2022-09-29T08:11:39.624" v="450" actId="14100"/>
          <ac:picMkLst>
            <pc:docMk/>
            <pc:sldMk cId="1073808592" sldId="273"/>
            <ac:picMk id="5" creationId="{21E0C817-AE99-9195-7F2C-82541E0B8592}"/>
          </ac:picMkLst>
        </pc:picChg>
      </pc:sldChg>
      <pc:sldChg chg="modSp new mod">
        <pc:chgData name="henning@if.its.ac.id" userId="78fc9849-acd2-4634-a9d5-1d15514e86ac" providerId="ADAL" clId="{D073A543-6F6F-4B56-A0CC-A4DE11C9EC75}" dt="2022-09-29T08:10:48.361" v="431" actId="20577"/>
        <pc:sldMkLst>
          <pc:docMk/>
          <pc:sldMk cId="3697147655" sldId="274"/>
        </pc:sldMkLst>
        <pc:spChg chg="mod">
          <ac:chgData name="henning@if.its.ac.id" userId="78fc9849-acd2-4634-a9d5-1d15514e86ac" providerId="ADAL" clId="{D073A543-6F6F-4B56-A0CC-A4DE11C9EC75}" dt="2022-09-29T08:10:48.361" v="431" actId="20577"/>
          <ac:spMkLst>
            <pc:docMk/>
            <pc:sldMk cId="3697147655" sldId="274"/>
            <ac:spMk id="2" creationId="{36F14A1B-4DDE-FB33-5937-B136C4823DFE}"/>
          </ac:spMkLst>
        </pc:spChg>
      </pc:sldChg>
      <pc:sldChg chg="addSp delSp modSp new del mod">
        <pc:chgData name="henning@if.its.ac.id" userId="78fc9849-acd2-4634-a9d5-1d15514e86ac" providerId="ADAL" clId="{D073A543-6F6F-4B56-A0CC-A4DE11C9EC75}" dt="2022-09-29T08:17:28.053" v="618" actId="47"/>
        <pc:sldMkLst>
          <pc:docMk/>
          <pc:sldMk cId="308329234" sldId="275"/>
        </pc:sldMkLst>
        <pc:spChg chg="mod">
          <ac:chgData name="henning@if.its.ac.id" userId="78fc9849-acd2-4634-a9d5-1d15514e86ac" providerId="ADAL" clId="{D073A543-6F6F-4B56-A0CC-A4DE11C9EC75}" dt="2022-09-29T08:11:53.875" v="486" actId="20577"/>
          <ac:spMkLst>
            <pc:docMk/>
            <pc:sldMk cId="308329234" sldId="275"/>
            <ac:spMk id="2" creationId="{763B9B09-F107-F362-0D28-BC71ED9BEDF9}"/>
          </ac:spMkLst>
        </pc:spChg>
        <pc:spChg chg="del mod">
          <ac:chgData name="henning@if.its.ac.id" userId="78fc9849-acd2-4634-a9d5-1d15514e86ac" providerId="ADAL" clId="{D073A543-6F6F-4B56-A0CC-A4DE11C9EC75}" dt="2022-09-29T08:17:10.912" v="600" actId="21"/>
          <ac:spMkLst>
            <pc:docMk/>
            <pc:sldMk cId="308329234" sldId="275"/>
            <ac:spMk id="3" creationId="{414CB121-5061-A0FD-89BD-0B7A3CC1624C}"/>
          </ac:spMkLst>
        </pc:spChg>
        <pc:spChg chg="add mod">
          <ac:chgData name="henning@if.its.ac.id" userId="78fc9849-acd2-4634-a9d5-1d15514e86ac" providerId="ADAL" clId="{D073A543-6F6F-4B56-A0CC-A4DE11C9EC75}" dt="2022-09-29T08:17:10.912" v="600" actId="21"/>
          <ac:spMkLst>
            <pc:docMk/>
            <pc:sldMk cId="308329234" sldId="275"/>
            <ac:spMk id="5" creationId="{9E69B021-4EDF-0AC7-10F3-556D9B64F430}"/>
          </ac:spMkLst>
        </pc:spChg>
      </pc:sldChg>
      <pc:sldChg chg="new del">
        <pc:chgData name="henning@if.its.ac.id" userId="78fc9849-acd2-4634-a9d5-1d15514e86ac" providerId="ADAL" clId="{D073A543-6F6F-4B56-A0CC-A4DE11C9EC75}" dt="2022-09-29T08:11:32.724" v="449" actId="47"/>
        <pc:sldMkLst>
          <pc:docMk/>
          <pc:sldMk cId="1209063105" sldId="275"/>
        </pc:sldMkLst>
      </pc:sldChg>
      <pc:sldChg chg="new">
        <pc:chgData name="henning@if.its.ac.id" userId="78fc9849-acd2-4634-a9d5-1d15514e86ac" providerId="ADAL" clId="{D073A543-6F6F-4B56-A0CC-A4DE11C9EC75}" dt="2022-09-29T08:14:46.664" v="525" actId="680"/>
        <pc:sldMkLst>
          <pc:docMk/>
          <pc:sldMk cId="3630412783" sldId="276"/>
        </pc:sldMkLst>
      </pc:sldChg>
      <pc:sldChg chg="modSp new mod">
        <pc:chgData name="henning@if.its.ac.id" userId="78fc9849-acd2-4634-a9d5-1d15514e86ac" providerId="ADAL" clId="{D073A543-6F6F-4B56-A0CC-A4DE11C9EC75}" dt="2022-09-29T08:15:16.410" v="550" actId="20577"/>
        <pc:sldMkLst>
          <pc:docMk/>
          <pc:sldMk cId="3762162617" sldId="277"/>
        </pc:sldMkLst>
        <pc:spChg chg="mod">
          <ac:chgData name="henning@if.its.ac.id" userId="78fc9849-acd2-4634-a9d5-1d15514e86ac" providerId="ADAL" clId="{D073A543-6F6F-4B56-A0CC-A4DE11C9EC75}" dt="2022-09-29T08:15:16.410" v="550" actId="20577"/>
          <ac:spMkLst>
            <pc:docMk/>
            <pc:sldMk cId="3762162617" sldId="277"/>
            <ac:spMk id="2" creationId="{D8B12ED2-B370-E3EF-F293-867B2B6E6873}"/>
          </ac:spMkLst>
        </pc:spChg>
      </pc:sldChg>
      <pc:sldChg chg="modSp new mod">
        <pc:chgData name="henning@if.its.ac.id" userId="78fc9849-acd2-4634-a9d5-1d15514e86ac" providerId="ADAL" clId="{D073A543-6F6F-4B56-A0CC-A4DE11C9EC75}" dt="2022-09-29T08:16:38.947" v="572" actId="20577"/>
        <pc:sldMkLst>
          <pc:docMk/>
          <pc:sldMk cId="1500292698" sldId="278"/>
        </pc:sldMkLst>
        <pc:spChg chg="mod">
          <ac:chgData name="henning@if.its.ac.id" userId="78fc9849-acd2-4634-a9d5-1d15514e86ac" providerId="ADAL" clId="{D073A543-6F6F-4B56-A0CC-A4DE11C9EC75}" dt="2022-09-29T08:16:38.947" v="572" actId="20577"/>
          <ac:spMkLst>
            <pc:docMk/>
            <pc:sldMk cId="1500292698" sldId="278"/>
            <ac:spMk id="2" creationId="{FF3B2A14-A3AB-F1B2-3239-5DE192162049}"/>
          </ac:spMkLst>
        </pc:spChg>
      </pc:sldChg>
      <pc:sldChg chg="addSp delSp modSp new mod">
        <pc:chgData name="henning@if.its.ac.id" userId="78fc9849-acd2-4634-a9d5-1d15514e86ac" providerId="ADAL" clId="{D073A543-6F6F-4B56-A0CC-A4DE11C9EC75}" dt="2022-09-29T08:45:36.741" v="870" actId="14100"/>
        <pc:sldMkLst>
          <pc:docMk/>
          <pc:sldMk cId="259083681" sldId="279"/>
        </pc:sldMkLst>
        <pc:spChg chg="mod">
          <ac:chgData name="henning@if.its.ac.id" userId="78fc9849-acd2-4634-a9d5-1d15514e86ac" providerId="ADAL" clId="{D073A543-6F6F-4B56-A0CC-A4DE11C9EC75}" dt="2022-09-29T08:16:53.113" v="593" actId="20577"/>
          <ac:spMkLst>
            <pc:docMk/>
            <pc:sldMk cId="259083681" sldId="279"/>
            <ac:spMk id="2" creationId="{B7784F35-5110-8C2B-939B-22ADC58C93D5}"/>
          </ac:spMkLst>
        </pc:spChg>
        <pc:spChg chg="del">
          <ac:chgData name="henning@if.its.ac.id" userId="78fc9849-acd2-4634-a9d5-1d15514e86ac" providerId="ADAL" clId="{D073A543-6F6F-4B56-A0CC-A4DE11C9EC75}" dt="2022-09-29T08:16:55.855" v="594" actId="478"/>
          <ac:spMkLst>
            <pc:docMk/>
            <pc:sldMk cId="259083681" sldId="279"/>
            <ac:spMk id="3" creationId="{34975299-3096-AADA-8C04-980A20D3055A}"/>
          </ac:spMkLst>
        </pc:spChg>
        <pc:spChg chg="add mod">
          <ac:chgData name="henning@if.its.ac.id" userId="78fc9849-acd2-4634-a9d5-1d15514e86ac" providerId="ADAL" clId="{D073A543-6F6F-4B56-A0CC-A4DE11C9EC75}" dt="2022-09-29T08:19:20.882" v="757" actId="20577"/>
          <ac:spMkLst>
            <pc:docMk/>
            <pc:sldMk cId="259083681" sldId="279"/>
            <ac:spMk id="6" creationId="{9DBA2C1E-4AAE-4B08-C7D7-EAB49E68C4C5}"/>
          </ac:spMkLst>
        </pc:spChg>
        <pc:picChg chg="add mod">
          <ac:chgData name="henning@if.its.ac.id" userId="78fc9849-acd2-4634-a9d5-1d15514e86ac" providerId="ADAL" clId="{D073A543-6F6F-4B56-A0CC-A4DE11C9EC75}" dt="2022-09-29T08:45:36.741" v="870" actId="14100"/>
          <ac:picMkLst>
            <pc:docMk/>
            <pc:sldMk cId="259083681" sldId="279"/>
            <ac:picMk id="5" creationId="{66FBD33D-1199-5C17-75EC-001A66A83EBE}"/>
          </ac:picMkLst>
        </pc:picChg>
      </pc:sldChg>
      <pc:sldChg chg="new del">
        <pc:chgData name="henning@if.its.ac.id" userId="78fc9849-acd2-4634-a9d5-1d15514e86ac" providerId="ADAL" clId="{D073A543-6F6F-4B56-A0CC-A4DE11C9EC75}" dt="2022-09-29T08:23:51.919" v="792" actId="47"/>
        <pc:sldMkLst>
          <pc:docMk/>
          <pc:sldMk cId="2473108670" sldId="280"/>
        </pc:sldMkLst>
      </pc:sldChg>
      <pc:sldChg chg="addSp delSp modSp new mod">
        <pc:chgData name="henning@if.its.ac.id" userId="78fc9849-acd2-4634-a9d5-1d15514e86ac" providerId="ADAL" clId="{D073A543-6F6F-4B56-A0CC-A4DE11C9EC75}" dt="2022-09-29T08:47:49.175" v="871" actId="1076"/>
        <pc:sldMkLst>
          <pc:docMk/>
          <pc:sldMk cId="3564261484" sldId="281"/>
        </pc:sldMkLst>
        <pc:spChg chg="mod">
          <ac:chgData name="henning@if.its.ac.id" userId="78fc9849-acd2-4634-a9d5-1d15514e86ac" providerId="ADAL" clId="{D073A543-6F6F-4B56-A0CC-A4DE11C9EC75}" dt="2022-09-29T08:27:50.973" v="827" actId="20577"/>
          <ac:spMkLst>
            <pc:docMk/>
            <pc:sldMk cId="3564261484" sldId="281"/>
            <ac:spMk id="2" creationId="{E274892E-34FB-CC05-6CEE-05123DBBC853}"/>
          </ac:spMkLst>
        </pc:spChg>
        <pc:spChg chg="del">
          <ac:chgData name="henning@if.its.ac.id" userId="78fc9849-acd2-4634-a9d5-1d15514e86ac" providerId="ADAL" clId="{D073A543-6F6F-4B56-A0CC-A4DE11C9EC75}" dt="2022-09-29T08:22:14.433" v="764" actId="478"/>
          <ac:spMkLst>
            <pc:docMk/>
            <pc:sldMk cId="3564261484" sldId="281"/>
            <ac:spMk id="3" creationId="{1B428E74-DA54-9613-0053-B0D3493BB4E1}"/>
          </ac:spMkLst>
        </pc:spChg>
        <pc:spChg chg="add mod">
          <ac:chgData name="henning@if.its.ac.id" userId="78fc9849-acd2-4634-a9d5-1d15514e86ac" providerId="ADAL" clId="{D073A543-6F6F-4B56-A0CC-A4DE11C9EC75}" dt="2022-09-29T08:23:05.776" v="791" actId="20577"/>
          <ac:spMkLst>
            <pc:docMk/>
            <pc:sldMk cId="3564261484" sldId="281"/>
            <ac:spMk id="6" creationId="{AA9A7CE1-78C3-07BE-EED0-2BFDA84EEEE5}"/>
          </ac:spMkLst>
        </pc:spChg>
        <pc:picChg chg="add mod">
          <ac:chgData name="henning@if.its.ac.id" userId="78fc9849-acd2-4634-a9d5-1d15514e86ac" providerId="ADAL" clId="{D073A543-6F6F-4B56-A0CC-A4DE11C9EC75}" dt="2022-09-29T08:47:49.175" v="871" actId="1076"/>
          <ac:picMkLst>
            <pc:docMk/>
            <pc:sldMk cId="3564261484" sldId="281"/>
            <ac:picMk id="5" creationId="{3C6724CB-3ECD-CE4D-FF87-A7F2E2ACE937}"/>
          </ac:picMkLst>
        </pc:picChg>
      </pc:sldChg>
      <pc:sldChg chg="modSp new mod">
        <pc:chgData name="henning@if.its.ac.id" userId="78fc9849-acd2-4634-a9d5-1d15514e86ac" providerId="ADAL" clId="{D073A543-6F6F-4B56-A0CC-A4DE11C9EC75}" dt="2022-09-29T08:24:17.316" v="814" actId="20577"/>
        <pc:sldMkLst>
          <pc:docMk/>
          <pc:sldMk cId="212419405" sldId="282"/>
        </pc:sldMkLst>
        <pc:spChg chg="mod">
          <ac:chgData name="henning@if.its.ac.id" userId="78fc9849-acd2-4634-a9d5-1d15514e86ac" providerId="ADAL" clId="{D073A543-6F6F-4B56-A0CC-A4DE11C9EC75}" dt="2022-09-29T08:24:17.316" v="814" actId="20577"/>
          <ac:spMkLst>
            <pc:docMk/>
            <pc:sldMk cId="212419405" sldId="282"/>
            <ac:spMk id="2" creationId="{DC4B32A3-B792-5DB3-9739-B5EE346788A8}"/>
          </ac:spMkLst>
        </pc:spChg>
      </pc:sldChg>
      <pc:sldChg chg="modSp new mod">
        <pc:chgData name="henning@if.its.ac.id" userId="78fc9849-acd2-4634-a9d5-1d15514e86ac" providerId="ADAL" clId="{D073A543-6F6F-4B56-A0CC-A4DE11C9EC75}" dt="2022-09-29T08:35:51.284" v="868" actId="20577"/>
        <pc:sldMkLst>
          <pc:docMk/>
          <pc:sldMk cId="4278457686" sldId="283"/>
        </pc:sldMkLst>
        <pc:spChg chg="mod">
          <ac:chgData name="henning@if.its.ac.id" userId="78fc9849-acd2-4634-a9d5-1d15514e86ac" providerId="ADAL" clId="{D073A543-6F6F-4B56-A0CC-A4DE11C9EC75}" dt="2022-09-29T08:35:51.284" v="868" actId="20577"/>
          <ac:spMkLst>
            <pc:docMk/>
            <pc:sldMk cId="4278457686" sldId="283"/>
            <ac:spMk id="2" creationId="{9298335D-45CF-2386-312A-04C6853413B8}"/>
          </ac:spMkLst>
        </pc:spChg>
      </pc:sldChg>
      <pc:sldChg chg="addSp modSp new mod">
        <pc:chgData name="henning@if.its.ac.id" userId="78fc9849-acd2-4634-a9d5-1d15514e86ac" providerId="ADAL" clId="{D073A543-6F6F-4B56-A0CC-A4DE11C9EC75}" dt="2022-09-29T09:13:48.192" v="959" actId="20577"/>
        <pc:sldMkLst>
          <pc:docMk/>
          <pc:sldMk cId="562046933" sldId="284"/>
        </pc:sldMkLst>
        <pc:spChg chg="mod">
          <ac:chgData name="henning@if.its.ac.id" userId="78fc9849-acd2-4634-a9d5-1d15514e86ac" providerId="ADAL" clId="{D073A543-6F6F-4B56-A0CC-A4DE11C9EC75}" dt="2022-09-29T09:13:48.192" v="959" actId="20577"/>
          <ac:spMkLst>
            <pc:docMk/>
            <pc:sldMk cId="562046933" sldId="284"/>
            <ac:spMk id="2" creationId="{21CDDEA3-B473-A3EC-C9F6-39DC3D51CC87}"/>
          </ac:spMkLst>
        </pc:spChg>
        <pc:picChg chg="add mod">
          <ac:chgData name="henning@if.its.ac.id" userId="78fc9849-acd2-4634-a9d5-1d15514e86ac" providerId="ADAL" clId="{D073A543-6F6F-4B56-A0CC-A4DE11C9EC75}" dt="2022-09-29T09:13:42.987" v="950" actId="1076"/>
          <ac:picMkLst>
            <pc:docMk/>
            <pc:sldMk cId="562046933" sldId="284"/>
            <ac:picMk id="5" creationId="{BB60DB8F-6A53-9B12-5A6B-F5EF37ADED30}"/>
          </ac:picMkLst>
        </pc:picChg>
      </pc:sldChg>
      <pc:sldChg chg="modSp new mod">
        <pc:chgData name="henning@if.its.ac.id" userId="78fc9849-acd2-4634-a9d5-1d15514e86ac" providerId="ADAL" clId="{D073A543-6F6F-4B56-A0CC-A4DE11C9EC75}" dt="2022-09-29T09:14:35.280" v="1039" actId="20577"/>
        <pc:sldMkLst>
          <pc:docMk/>
          <pc:sldMk cId="2217500004" sldId="285"/>
        </pc:sldMkLst>
        <pc:spChg chg="mod">
          <ac:chgData name="henning@if.its.ac.id" userId="78fc9849-acd2-4634-a9d5-1d15514e86ac" providerId="ADAL" clId="{D073A543-6F6F-4B56-A0CC-A4DE11C9EC75}" dt="2022-09-29T09:14:16.831" v="968" actId="20577"/>
          <ac:spMkLst>
            <pc:docMk/>
            <pc:sldMk cId="2217500004" sldId="285"/>
            <ac:spMk id="2" creationId="{A592622C-1A62-091D-8293-E68D654C328D}"/>
          </ac:spMkLst>
        </pc:spChg>
        <pc:spChg chg="mod">
          <ac:chgData name="henning@if.its.ac.id" userId="78fc9849-acd2-4634-a9d5-1d15514e86ac" providerId="ADAL" clId="{D073A543-6F6F-4B56-A0CC-A4DE11C9EC75}" dt="2022-09-29T09:14:35.280" v="1039" actId="20577"/>
          <ac:spMkLst>
            <pc:docMk/>
            <pc:sldMk cId="2217500004" sldId="285"/>
            <ac:spMk id="3" creationId="{5DA2C3C1-FCE2-1DCD-8A56-3D37F73080A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!%20Progress%20S3%20Henning\Proposal\Chapter%203%20Contoh%20Hasil%20Performance%20Matri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!%20Progress%20S3%20Henning\Proposal\Chapter%203%20Contoh%20Hasil%20Performance%20Matrix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Performance</a:t>
            </a:r>
            <a:r>
              <a:rPr lang="en-US" baseline="0"/>
              <a:t> Matrix: Average Start Time (5 VM)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AvgStartTime!$B$3</c:f>
              <c:strCache>
                <c:ptCount val="1"/>
                <c:pt idx="0">
                  <c:v>GA-ANN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AvgStartTime!$A$4:$A$13</c:f>
              <c:numCache>
                <c:formatCode>_(* #,##0_);_(* \(#,##0\);_(* "-"??_);_(@_)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AvgStartTime!$B$4:$B$13</c:f>
              <c:numCache>
                <c:formatCode>_(* #,##0_);_(* \(#,##0\);_(* "-"??_);_(@_)</c:formatCode>
                <c:ptCount val="10"/>
                <c:pt idx="0">
                  <c:v>1782</c:v>
                </c:pt>
                <c:pt idx="1">
                  <c:v>3247</c:v>
                </c:pt>
                <c:pt idx="2">
                  <c:v>2726</c:v>
                </c:pt>
                <c:pt idx="3">
                  <c:v>4921</c:v>
                </c:pt>
                <c:pt idx="4">
                  <c:v>2169</c:v>
                </c:pt>
                <c:pt idx="5">
                  <c:v>5862</c:v>
                </c:pt>
                <c:pt idx="6">
                  <c:v>3011</c:v>
                </c:pt>
                <c:pt idx="7">
                  <c:v>2230</c:v>
                </c:pt>
                <c:pt idx="8">
                  <c:v>1090</c:v>
                </c:pt>
                <c:pt idx="9">
                  <c:v>2899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5B-4154-9D3A-C7BBD3C70845}"/>
            </c:ext>
          </c:extLst>
        </c:ser>
        <c:ser>
          <c:idx val="1"/>
          <c:order val="1"/>
          <c:tx>
            <c:strRef>
              <c:f>AvgStartTime!$C$3</c:f>
              <c:strCache>
                <c:ptCount val="1"/>
                <c:pt idx="0">
                  <c:v>SSA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AvgStartTime!$A$4:$A$13</c:f>
              <c:numCache>
                <c:formatCode>_(* #,##0_);_(* \(#,##0\);_(* "-"??_);_(@_)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AvgStartTime!$C$4:$C$13</c:f>
              <c:numCache>
                <c:formatCode>_(* #,##0_);_(* \(#,##0\);_(* "-"??_);_(@_)</c:formatCode>
                <c:ptCount val="10"/>
                <c:pt idx="0">
                  <c:v>3025</c:v>
                </c:pt>
                <c:pt idx="1">
                  <c:v>2954</c:v>
                </c:pt>
                <c:pt idx="2">
                  <c:v>3104</c:v>
                </c:pt>
                <c:pt idx="3">
                  <c:v>5896</c:v>
                </c:pt>
                <c:pt idx="4">
                  <c:v>1492</c:v>
                </c:pt>
                <c:pt idx="5">
                  <c:v>646</c:v>
                </c:pt>
                <c:pt idx="6">
                  <c:v>2872</c:v>
                </c:pt>
                <c:pt idx="7">
                  <c:v>3274</c:v>
                </c:pt>
                <c:pt idx="8">
                  <c:v>3241</c:v>
                </c:pt>
                <c:pt idx="9">
                  <c:v>3807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5B-4154-9D3A-C7BBD3C70845}"/>
            </c:ext>
          </c:extLst>
        </c:ser>
        <c:ser>
          <c:idx val="2"/>
          <c:order val="2"/>
          <c:tx>
            <c:strRef>
              <c:f>AvgStartTime!$D$3</c:f>
              <c:strCache>
                <c:ptCount val="1"/>
                <c:pt idx="0">
                  <c:v>OBL-SSA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AvgStartTime!$A$4:$A$13</c:f>
              <c:numCache>
                <c:formatCode>_(* #,##0_);_(* \(#,##0\);_(* "-"??_);_(@_)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AvgStartTime!$D$4:$D$13</c:f>
              <c:numCache>
                <c:formatCode>_(* #,##0_);_(* \(#,##0\);_(* "-"??_);_(@_)</c:formatCode>
                <c:ptCount val="10"/>
                <c:pt idx="0">
                  <c:v>1321</c:v>
                </c:pt>
                <c:pt idx="1">
                  <c:v>2792</c:v>
                </c:pt>
                <c:pt idx="2">
                  <c:v>2042</c:v>
                </c:pt>
                <c:pt idx="3">
                  <c:v>1360</c:v>
                </c:pt>
                <c:pt idx="4">
                  <c:v>1657</c:v>
                </c:pt>
                <c:pt idx="5">
                  <c:v>1190</c:v>
                </c:pt>
                <c:pt idx="6">
                  <c:v>2871</c:v>
                </c:pt>
                <c:pt idx="7">
                  <c:v>647</c:v>
                </c:pt>
                <c:pt idx="8">
                  <c:v>1116</c:v>
                </c:pt>
                <c:pt idx="9">
                  <c:v>2397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85B-4154-9D3A-C7BBD3C708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82713903"/>
        <c:axId val="982714319"/>
      </c:barChart>
      <c:catAx>
        <c:axId val="9827139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nUMBER</a:t>
                </a:r>
                <a:r>
                  <a:rPr lang="en-ID" baseline="0"/>
                  <a:t> OF TASKS</a:t>
                </a:r>
                <a:endParaRPr lang="en-ID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2714319"/>
        <c:crosses val="autoZero"/>
        <c:auto val="1"/>
        <c:lblAlgn val="ctr"/>
        <c:lblOffset val="100"/>
        <c:noMultiLvlLbl val="0"/>
      </c:catAx>
      <c:valAx>
        <c:axId val="982714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aVERAGE</a:t>
                </a:r>
                <a:r>
                  <a:rPr lang="en-ID" baseline="0"/>
                  <a:t> sTART tIME (mS)</a:t>
                </a:r>
                <a:endParaRPr lang="en-ID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2713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183145701828595"/>
          <c:y val="0.11253805504527761"/>
          <c:w val="0.30657187813023473"/>
          <c:h val="7.8306812576502197E-2"/>
        </c:manualLayout>
      </c:layout>
      <c:overlay val="0"/>
      <c:spPr>
        <a:solidFill>
          <a:sysClr val="window" lastClr="FFFFFF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Performance</a:t>
            </a:r>
            <a:r>
              <a:rPr lang="en-US" baseline="0"/>
              <a:t> Matrix: Average Finish Time (5 VM)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AvgFinishTime!$B$3</c:f>
              <c:strCache>
                <c:ptCount val="1"/>
                <c:pt idx="0">
                  <c:v>GA-ANN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AvgFinishTime!$A$4:$A$13</c:f>
              <c:numCache>
                <c:formatCode>_(* #,##0_);_(* \(#,##0\);_(* "-"??_);_(@_)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AvgFinishTime!$B$4:$B$13</c:f>
              <c:numCache>
                <c:formatCode>_(* #,##0_);_(* \(#,##0\);_(* "-"??_);_(@_)</c:formatCode>
                <c:ptCount val="10"/>
                <c:pt idx="0">
                  <c:v>5466</c:v>
                </c:pt>
                <c:pt idx="1">
                  <c:v>5313</c:v>
                </c:pt>
                <c:pt idx="2">
                  <c:v>758</c:v>
                </c:pt>
                <c:pt idx="3">
                  <c:v>4564</c:v>
                </c:pt>
                <c:pt idx="4">
                  <c:v>2762</c:v>
                </c:pt>
                <c:pt idx="5">
                  <c:v>805</c:v>
                </c:pt>
                <c:pt idx="6">
                  <c:v>5670</c:v>
                </c:pt>
                <c:pt idx="7">
                  <c:v>1462</c:v>
                </c:pt>
                <c:pt idx="8">
                  <c:v>4013</c:v>
                </c:pt>
                <c:pt idx="9">
                  <c:v>1147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94-4B14-99F4-4A80F07FDC6C}"/>
            </c:ext>
          </c:extLst>
        </c:ser>
        <c:ser>
          <c:idx val="1"/>
          <c:order val="1"/>
          <c:tx>
            <c:strRef>
              <c:f>AvgFinishTime!$C$3</c:f>
              <c:strCache>
                <c:ptCount val="1"/>
                <c:pt idx="0">
                  <c:v>SSA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AvgFinishTime!$A$4:$A$13</c:f>
              <c:numCache>
                <c:formatCode>_(* #,##0_);_(* \(#,##0\);_(* "-"??_);_(@_)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AvgFinishTime!$C$4:$C$13</c:f>
              <c:numCache>
                <c:formatCode>_(* #,##0_);_(* \(#,##0\);_(* "-"??_);_(@_)</c:formatCode>
                <c:ptCount val="10"/>
                <c:pt idx="0">
                  <c:v>4351</c:v>
                </c:pt>
                <c:pt idx="1">
                  <c:v>4258</c:v>
                </c:pt>
                <c:pt idx="2">
                  <c:v>1073</c:v>
                </c:pt>
                <c:pt idx="3">
                  <c:v>772</c:v>
                </c:pt>
                <c:pt idx="4">
                  <c:v>4124</c:v>
                </c:pt>
                <c:pt idx="5">
                  <c:v>2874</c:v>
                </c:pt>
                <c:pt idx="6">
                  <c:v>1501</c:v>
                </c:pt>
                <c:pt idx="7">
                  <c:v>2844</c:v>
                </c:pt>
                <c:pt idx="8">
                  <c:v>3365</c:v>
                </c:pt>
                <c:pt idx="9">
                  <c:v>2040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94-4B14-99F4-4A80F07FDC6C}"/>
            </c:ext>
          </c:extLst>
        </c:ser>
        <c:ser>
          <c:idx val="2"/>
          <c:order val="2"/>
          <c:tx>
            <c:strRef>
              <c:f>AvgFinishTime!$D$3</c:f>
              <c:strCache>
                <c:ptCount val="1"/>
                <c:pt idx="0">
                  <c:v>OBL-SSA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AvgFinishTime!$A$4:$A$13</c:f>
              <c:numCache>
                <c:formatCode>_(* #,##0_);_(* \(#,##0\);_(* "-"??_);_(@_)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AvgFinishTime!$D$4:$D$13</c:f>
              <c:numCache>
                <c:formatCode>_(* #,##0_);_(* \(#,##0\);_(* "-"??_);_(@_)</c:formatCode>
                <c:ptCount val="10"/>
                <c:pt idx="0">
                  <c:v>2445</c:v>
                </c:pt>
                <c:pt idx="1">
                  <c:v>904</c:v>
                </c:pt>
                <c:pt idx="2">
                  <c:v>702</c:v>
                </c:pt>
                <c:pt idx="3">
                  <c:v>2886</c:v>
                </c:pt>
                <c:pt idx="4">
                  <c:v>2923</c:v>
                </c:pt>
                <c:pt idx="5">
                  <c:v>2511</c:v>
                </c:pt>
                <c:pt idx="6">
                  <c:v>1332</c:v>
                </c:pt>
                <c:pt idx="7">
                  <c:v>1383</c:v>
                </c:pt>
                <c:pt idx="8">
                  <c:v>1744</c:v>
                </c:pt>
                <c:pt idx="9">
                  <c:v>2321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94-4B14-99F4-4A80F07FD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82713903"/>
        <c:axId val="982714319"/>
      </c:barChart>
      <c:catAx>
        <c:axId val="9827139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nUMBER</a:t>
                </a:r>
                <a:r>
                  <a:rPr lang="en-ID" baseline="0"/>
                  <a:t> OF TASKS</a:t>
                </a:r>
                <a:endParaRPr lang="en-ID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2714319"/>
        <c:crosses val="autoZero"/>
        <c:auto val="1"/>
        <c:lblAlgn val="ctr"/>
        <c:lblOffset val="100"/>
        <c:noMultiLvlLbl val="0"/>
      </c:catAx>
      <c:valAx>
        <c:axId val="982714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aVERAGE</a:t>
                </a:r>
                <a:r>
                  <a:rPr lang="en-ID" baseline="0"/>
                  <a:t> Finish tIME (mS)</a:t>
                </a:r>
                <a:endParaRPr lang="en-ID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2713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183145701828595"/>
          <c:y val="0.11253805504527761"/>
          <c:w val="0.30657187813023473"/>
          <c:h val="7.8306812576502197E-2"/>
        </c:manualLayout>
      </c:layout>
      <c:overlay val="0"/>
      <c:spPr>
        <a:solidFill>
          <a:sysClr val="window" lastClr="FFFFFF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EDF88D-D8E8-48E9-A10B-B13FCDCFE161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D"/>
        </a:p>
      </dgm:t>
    </dgm:pt>
    <dgm:pt modelId="{505ECE07-5DCE-4BD8-8819-68F5A9618164}">
      <dgm:prSet phldrT="[Text]"/>
      <dgm:spPr/>
      <dgm:t>
        <a:bodyPr/>
        <a:lstStyle/>
        <a:p>
          <a:r>
            <a:rPr lang="en-US" i="1" dirty="0" err="1"/>
            <a:t>Makespan</a:t>
          </a:r>
          <a:endParaRPr lang="en-ID" dirty="0"/>
        </a:p>
      </dgm:t>
    </dgm:pt>
    <dgm:pt modelId="{537A6E96-2031-4BB8-8BC7-15F568A30325}" type="parTrans" cxnId="{809EA8F7-E446-4F60-9895-1CC41A402140}">
      <dgm:prSet/>
      <dgm:spPr/>
      <dgm:t>
        <a:bodyPr/>
        <a:lstStyle/>
        <a:p>
          <a:endParaRPr lang="en-ID"/>
        </a:p>
      </dgm:t>
    </dgm:pt>
    <dgm:pt modelId="{18C5F345-E3D0-4311-BA8D-C12CEAC141CE}" type="sibTrans" cxnId="{809EA8F7-E446-4F60-9895-1CC41A402140}">
      <dgm:prSet/>
      <dgm:spPr/>
      <dgm:t>
        <a:bodyPr/>
        <a:lstStyle/>
        <a:p>
          <a:endParaRPr lang="en-ID"/>
        </a:p>
      </dgm:t>
    </dgm:pt>
    <dgm:pt modelId="{82D27A7C-7C0A-4F04-BBFE-B7EAE3EB7C4E}">
      <dgm:prSet phldrT="[Text]"/>
      <dgm:spPr/>
      <dgm:t>
        <a:bodyPr/>
        <a:lstStyle/>
        <a:p>
          <a:r>
            <a:rPr lang="en-US" i="1" dirty="0"/>
            <a:t>Average Execution Time</a:t>
          </a:r>
          <a:endParaRPr lang="en-ID" dirty="0"/>
        </a:p>
      </dgm:t>
    </dgm:pt>
    <dgm:pt modelId="{06B7AA98-12D4-4177-97EB-9F9880C3CD93}" type="parTrans" cxnId="{9E923262-F344-47D9-84A3-7FD6EC790AB0}">
      <dgm:prSet/>
      <dgm:spPr/>
      <dgm:t>
        <a:bodyPr/>
        <a:lstStyle/>
        <a:p>
          <a:endParaRPr lang="en-ID"/>
        </a:p>
      </dgm:t>
    </dgm:pt>
    <dgm:pt modelId="{68850DC7-3272-4B6D-B6EE-8357C0B4854B}" type="sibTrans" cxnId="{9E923262-F344-47D9-84A3-7FD6EC790AB0}">
      <dgm:prSet/>
      <dgm:spPr/>
      <dgm:t>
        <a:bodyPr/>
        <a:lstStyle/>
        <a:p>
          <a:endParaRPr lang="en-ID"/>
        </a:p>
      </dgm:t>
    </dgm:pt>
    <dgm:pt modelId="{3628EAD0-22B3-4921-9965-26D93E8C4C0E}">
      <dgm:prSet phldrT="[Text]"/>
      <dgm:spPr/>
      <dgm:t>
        <a:bodyPr/>
        <a:lstStyle/>
        <a:p>
          <a:r>
            <a:rPr lang="en-US" i="1" dirty="0"/>
            <a:t>Throughput</a:t>
          </a:r>
          <a:endParaRPr lang="en-ID" dirty="0"/>
        </a:p>
      </dgm:t>
    </dgm:pt>
    <dgm:pt modelId="{71E9D1C2-B5D2-4BDD-BBD4-0792BD2D2E51}" type="parTrans" cxnId="{3FFDD96B-2833-479F-90C5-DF2F14F004BD}">
      <dgm:prSet/>
      <dgm:spPr/>
      <dgm:t>
        <a:bodyPr/>
        <a:lstStyle/>
        <a:p>
          <a:endParaRPr lang="en-ID"/>
        </a:p>
      </dgm:t>
    </dgm:pt>
    <dgm:pt modelId="{74EFADC6-D33B-48CF-B60F-92D227ABB8FD}" type="sibTrans" cxnId="{3FFDD96B-2833-479F-90C5-DF2F14F004BD}">
      <dgm:prSet/>
      <dgm:spPr/>
      <dgm:t>
        <a:bodyPr/>
        <a:lstStyle/>
        <a:p>
          <a:endParaRPr lang="en-ID"/>
        </a:p>
      </dgm:t>
    </dgm:pt>
    <dgm:pt modelId="{799B3912-9E8C-479A-B680-0C70EFE90F06}">
      <dgm:prSet phldrT="[Text]"/>
      <dgm:spPr/>
      <dgm:t>
        <a:bodyPr/>
        <a:lstStyle/>
        <a:p>
          <a:r>
            <a:rPr lang="en-ID" i="1" dirty="0"/>
            <a:t>Resource Utilization</a:t>
          </a:r>
          <a:endParaRPr lang="en-ID" dirty="0"/>
        </a:p>
      </dgm:t>
    </dgm:pt>
    <dgm:pt modelId="{A58E47A0-4F26-4935-AD4D-9E290075AF13}" type="parTrans" cxnId="{2F487724-DB7C-4B0E-94E9-99B37147BF66}">
      <dgm:prSet/>
      <dgm:spPr/>
      <dgm:t>
        <a:bodyPr/>
        <a:lstStyle/>
        <a:p>
          <a:endParaRPr lang="en-ID"/>
        </a:p>
      </dgm:t>
    </dgm:pt>
    <dgm:pt modelId="{40032D95-B44E-41FC-93A1-F2333CBD1DB7}" type="sibTrans" cxnId="{2F487724-DB7C-4B0E-94E9-99B37147BF66}">
      <dgm:prSet/>
      <dgm:spPr/>
      <dgm:t>
        <a:bodyPr/>
        <a:lstStyle/>
        <a:p>
          <a:endParaRPr lang="en-ID"/>
        </a:p>
      </dgm:t>
    </dgm:pt>
    <dgm:pt modelId="{D07264FD-C8A0-4D8B-9234-E4DEE98E97AA}">
      <dgm:prSet phldrT="[Text]"/>
      <dgm:spPr/>
      <dgm:t>
        <a:bodyPr/>
        <a:lstStyle/>
        <a:p>
          <a:r>
            <a:rPr lang="en-US" i="1" dirty="0"/>
            <a:t>Average Start Time</a:t>
          </a:r>
          <a:endParaRPr lang="en-ID" dirty="0"/>
        </a:p>
      </dgm:t>
    </dgm:pt>
    <dgm:pt modelId="{FE0B7B7B-F54E-4787-8D96-2A2CF9A60EE6}" type="parTrans" cxnId="{D66BD570-531A-493C-B493-571BF384E4EB}">
      <dgm:prSet/>
      <dgm:spPr/>
      <dgm:t>
        <a:bodyPr/>
        <a:lstStyle/>
        <a:p>
          <a:endParaRPr lang="en-ID"/>
        </a:p>
      </dgm:t>
    </dgm:pt>
    <dgm:pt modelId="{61033C93-3A68-40BE-9A8F-7AE2652B7E9A}" type="sibTrans" cxnId="{D66BD570-531A-493C-B493-571BF384E4EB}">
      <dgm:prSet/>
      <dgm:spPr/>
      <dgm:t>
        <a:bodyPr/>
        <a:lstStyle/>
        <a:p>
          <a:endParaRPr lang="en-ID"/>
        </a:p>
      </dgm:t>
    </dgm:pt>
    <dgm:pt modelId="{430F1373-4A73-4D8C-9834-8F4317418032}">
      <dgm:prSet phldrT="[Text]"/>
      <dgm:spPr/>
      <dgm:t>
        <a:bodyPr/>
        <a:lstStyle/>
        <a:p>
          <a:r>
            <a:rPr lang="en-US" i="1" dirty="0"/>
            <a:t>Average Finish Time</a:t>
          </a:r>
          <a:endParaRPr lang="en-ID" dirty="0"/>
        </a:p>
      </dgm:t>
    </dgm:pt>
    <dgm:pt modelId="{158B481C-C31F-4ED3-B3D3-3C07837105DA}" type="parTrans" cxnId="{7E6BD64E-7802-4CE6-B563-A232CE0C9843}">
      <dgm:prSet/>
      <dgm:spPr/>
      <dgm:t>
        <a:bodyPr/>
        <a:lstStyle/>
        <a:p>
          <a:endParaRPr lang="en-ID"/>
        </a:p>
      </dgm:t>
    </dgm:pt>
    <dgm:pt modelId="{B86953FE-947B-4314-9825-230964AA41A0}" type="sibTrans" cxnId="{7E6BD64E-7802-4CE6-B563-A232CE0C9843}">
      <dgm:prSet/>
      <dgm:spPr/>
      <dgm:t>
        <a:bodyPr/>
        <a:lstStyle/>
        <a:p>
          <a:endParaRPr lang="en-ID"/>
        </a:p>
      </dgm:t>
    </dgm:pt>
    <dgm:pt modelId="{33C00637-152D-4017-9981-B16A46556180}">
      <dgm:prSet phldrT="[Text]"/>
      <dgm:spPr/>
      <dgm:t>
        <a:bodyPr/>
        <a:lstStyle/>
        <a:p>
          <a:r>
            <a:rPr lang="en-US" i="1"/>
            <a:t>Energy Consumption</a:t>
          </a:r>
          <a:endParaRPr lang="en-ID" dirty="0"/>
        </a:p>
      </dgm:t>
    </dgm:pt>
    <dgm:pt modelId="{0F28C67B-0DAD-452D-A9D4-896FDB0CD40E}" type="parTrans" cxnId="{8F91CD04-6B70-40AB-A1A7-7EA2B8780225}">
      <dgm:prSet/>
      <dgm:spPr/>
      <dgm:t>
        <a:bodyPr/>
        <a:lstStyle/>
        <a:p>
          <a:endParaRPr lang="en-ID"/>
        </a:p>
      </dgm:t>
    </dgm:pt>
    <dgm:pt modelId="{7C480623-6469-4218-8E01-80B2D6DFD3C5}" type="sibTrans" cxnId="{8F91CD04-6B70-40AB-A1A7-7EA2B8780225}">
      <dgm:prSet/>
      <dgm:spPr/>
      <dgm:t>
        <a:bodyPr/>
        <a:lstStyle/>
        <a:p>
          <a:endParaRPr lang="en-ID"/>
        </a:p>
      </dgm:t>
    </dgm:pt>
    <dgm:pt modelId="{782FE33C-D38D-4AEF-90DF-0FCB2D0E8F11}" type="pres">
      <dgm:prSet presAssocID="{41EDF88D-D8E8-48E9-A10B-B13FCDCFE161}" presName="Name0" presStyleCnt="0">
        <dgm:presLayoutVars>
          <dgm:dir/>
          <dgm:resizeHandles val="exact"/>
        </dgm:presLayoutVars>
      </dgm:prSet>
      <dgm:spPr/>
    </dgm:pt>
    <dgm:pt modelId="{C05BCB1D-63A5-491B-BD1D-BF86EAC13CD9}" type="pres">
      <dgm:prSet presAssocID="{41EDF88D-D8E8-48E9-A10B-B13FCDCFE161}" presName="cycle" presStyleCnt="0"/>
      <dgm:spPr/>
    </dgm:pt>
    <dgm:pt modelId="{9D7E9698-9E92-4E47-82A6-83DAE226509D}" type="pres">
      <dgm:prSet presAssocID="{505ECE07-5DCE-4BD8-8819-68F5A9618164}" presName="nodeFirstNode" presStyleLbl="node1" presStyleIdx="0" presStyleCnt="5">
        <dgm:presLayoutVars>
          <dgm:bulletEnabled val="1"/>
        </dgm:presLayoutVars>
      </dgm:prSet>
      <dgm:spPr/>
    </dgm:pt>
    <dgm:pt modelId="{4959D20E-67CF-4F5D-990F-3DE27C1C52B3}" type="pres">
      <dgm:prSet presAssocID="{18C5F345-E3D0-4311-BA8D-C12CEAC141CE}" presName="sibTransFirstNode" presStyleLbl="bgShp" presStyleIdx="0" presStyleCnt="1"/>
      <dgm:spPr/>
    </dgm:pt>
    <dgm:pt modelId="{A5991900-D77E-4EFA-A381-C016BB49FEEA}" type="pres">
      <dgm:prSet presAssocID="{82D27A7C-7C0A-4F04-BBFE-B7EAE3EB7C4E}" presName="nodeFollowingNodes" presStyleLbl="node1" presStyleIdx="1" presStyleCnt="5">
        <dgm:presLayoutVars>
          <dgm:bulletEnabled val="1"/>
        </dgm:presLayoutVars>
      </dgm:prSet>
      <dgm:spPr/>
    </dgm:pt>
    <dgm:pt modelId="{E7E43928-12D2-45D1-AA58-257FA6743EAB}" type="pres">
      <dgm:prSet presAssocID="{3628EAD0-22B3-4921-9965-26D93E8C4C0E}" presName="nodeFollowingNodes" presStyleLbl="node1" presStyleIdx="2" presStyleCnt="5">
        <dgm:presLayoutVars>
          <dgm:bulletEnabled val="1"/>
        </dgm:presLayoutVars>
      </dgm:prSet>
      <dgm:spPr/>
    </dgm:pt>
    <dgm:pt modelId="{B7C7F9F8-53C3-409C-9286-BC88A387762D}" type="pres">
      <dgm:prSet presAssocID="{799B3912-9E8C-479A-B680-0C70EFE90F06}" presName="nodeFollowingNodes" presStyleLbl="node1" presStyleIdx="3" presStyleCnt="5">
        <dgm:presLayoutVars>
          <dgm:bulletEnabled val="1"/>
        </dgm:presLayoutVars>
      </dgm:prSet>
      <dgm:spPr/>
    </dgm:pt>
    <dgm:pt modelId="{1A3E8CC0-8982-4A36-89A2-0E3AB332583A}" type="pres">
      <dgm:prSet presAssocID="{33C00637-152D-4017-9981-B16A46556180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8F91CD04-6B70-40AB-A1A7-7EA2B8780225}" srcId="{41EDF88D-D8E8-48E9-A10B-B13FCDCFE161}" destId="{33C00637-152D-4017-9981-B16A46556180}" srcOrd="4" destOrd="0" parTransId="{0F28C67B-0DAD-452D-A9D4-896FDB0CD40E}" sibTransId="{7C480623-6469-4218-8E01-80B2D6DFD3C5}"/>
    <dgm:cxn modelId="{2F487724-DB7C-4B0E-94E9-99B37147BF66}" srcId="{41EDF88D-D8E8-48E9-A10B-B13FCDCFE161}" destId="{799B3912-9E8C-479A-B680-0C70EFE90F06}" srcOrd="3" destOrd="0" parTransId="{A58E47A0-4F26-4935-AD4D-9E290075AF13}" sibTransId="{40032D95-B44E-41FC-93A1-F2333CBD1DB7}"/>
    <dgm:cxn modelId="{57FF9740-DC8C-4CD4-8CEB-1209D66FDB8A}" type="presOf" srcId="{430F1373-4A73-4D8C-9834-8F4317418032}" destId="{A5991900-D77E-4EFA-A381-C016BB49FEEA}" srcOrd="0" destOrd="2" presId="urn:microsoft.com/office/officeart/2005/8/layout/cycle3"/>
    <dgm:cxn modelId="{9E923262-F344-47D9-84A3-7FD6EC790AB0}" srcId="{41EDF88D-D8E8-48E9-A10B-B13FCDCFE161}" destId="{82D27A7C-7C0A-4F04-BBFE-B7EAE3EB7C4E}" srcOrd="1" destOrd="0" parTransId="{06B7AA98-12D4-4177-97EB-9F9880C3CD93}" sibTransId="{68850DC7-3272-4B6D-B6EE-8357C0B4854B}"/>
    <dgm:cxn modelId="{68A7FF62-811D-4345-839F-EC3A4C74F39E}" type="presOf" srcId="{41EDF88D-D8E8-48E9-A10B-B13FCDCFE161}" destId="{782FE33C-D38D-4AEF-90DF-0FCB2D0E8F11}" srcOrd="0" destOrd="0" presId="urn:microsoft.com/office/officeart/2005/8/layout/cycle3"/>
    <dgm:cxn modelId="{3FFDD96B-2833-479F-90C5-DF2F14F004BD}" srcId="{41EDF88D-D8E8-48E9-A10B-B13FCDCFE161}" destId="{3628EAD0-22B3-4921-9965-26D93E8C4C0E}" srcOrd="2" destOrd="0" parTransId="{71E9D1C2-B5D2-4BDD-BBD4-0792BD2D2E51}" sibTransId="{74EFADC6-D33B-48CF-B60F-92D227ABB8FD}"/>
    <dgm:cxn modelId="{7E6BD64E-7802-4CE6-B563-A232CE0C9843}" srcId="{82D27A7C-7C0A-4F04-BBFE-B7EAE3EB7C4E}" destId="{430F1373-4A73-4D8C-9834-8F4317418032}" srcOrd="1" destOrd="0" parTransId="{158B481C-C31F-4ED3-B3D3-3C07837105DA}" sibTransId="{B86953FE-947B-4314-9825-230964AA41A0}"/>
    <dgm:cxn modelId="{D66BD570-531A-493C-B493-571BF384E4EB}" srcId="{82D27A7C-7C0A-4F04-BBFE-B7EAE3EB7C4E}" destId="{D07264FD-C8A0-4D8B-9234-E4DEE98E97AA}" srcOrd="0" destOrd="0" parTransId="{FE0B7B7B-F54E-4787-8D96-2A2CF9A60EE6}" sibTransId="{61033C93-3A68-40BE-9A8F-7AE2652B7E9A}"/>
    <dgm:cxn modelId="{335CC487-38BF-4661-A363-87E8C2DB25F2}" type="presOf" srcId="{18C5F345-E3D0-4311-BA8D-C12CEAC141CE}" destId="{4959D20E-67CF-4F5D-990F-3DE27C1C52B3}" srcOrd="0" destOrd="0" presId="urn:microsoft.com/office/officeart/2005/8/layout/cycle3"/>
    <dgm:cxn modelId="{7E7F8893-4D93-4725-BFE3-143C182FAFDF}" type="presOf" srcId="{82D27A7C-7C0A-4F04-BBFE-B7EAE3EB7C4E}" destId="{A5991900-D77E-4EFA-A381-C016BB49FEEA}" srcOrd="0" destOrd="0" presId="urn:microsoft.com/office/officeart/2005/8/layout/cycle3"/>
    <dgm:cxn modelId="{0FAFEF96-CCD5-4178-B1AC-37E9A8823A77}" type="presOf" srcId="{D07264FD-C8A0-4D8B-9234-E4DEE98E97AA}" destId="{A5991900-D77E-4EFA-A381-C016BB49FEEA}" srcOrd="0" destOrd="1" presId="urn:microsoft.com/office/officeart/2005/8/layout/cycle3"/>
    <dgm:cxn modelId="{1975C8B3-0423-45F3-8AA5-8156225D0887}" type="presOf" srcId="{33C00637-152D-4017-9981-B16A46556180}" destId="{1A3E8CC0-8982-4A36-89A2-0E3AB332583A}" srcOrd="0" destOrd="0" presId="urn:microsoft.com/office/officeart/2005/8/layout/cycle3"/>
    <dgm:cxn modelId="{35078BB4-652B-440B-A710-3EF4826AE58D}" type="presOf" srcId="{505ECE07-5DCE-4BD8-8819-68F5A9618164}" destId="{9D7E9698-9E92-4E47-82A6-83DAE226509D}" srcOrd="0" destOrd="0" presId="urn:microsoft.com/office/officeart/2005/8/layout/cycle3"/>
    <dgm:cxn modelId="{2250F3E4-3B88-44B2-894E-76C06903C5A2}" type="presOf" srcId="{3628EAD0-22B3-4921-9965-26D93E8C4C0E}" destId="{E7E43928-12D2-45D1-AA58-257FA6743EAB}" srcOrd="0" destOrd="0" presId="urn:microsoft.com/office/officeart/2005/8/layout/cycle3"/>
    <dgm:cxn modelId="{111438E9-9E4A-4B6C-B9A5-0D8F837162FD}" type="presOf" srcId="{799B3912-9E8C-479A-B680-0C70EFE90F06}" destId="{B7C7F9F8-53C3-409C-9286-BC88A387762D}" srcOrd="0" destOrd="0" presId="urn:microsoft.com/office/officeart/2005/8/layout/cycle3"/>
    <dgm:cxn modelId="{809EA8F7-E446-4F60-9895-1CC41A402140}" srcId="{41EDF88D-D8E8-48E9-A10B-B13FCDCFE161}" destId="{505ECE07-5DCE-4BD8-8819-68F5A9618164}" srcOrd="0" destOrd="0" parTransId="{537A6E96-2031-4BB8-8BC7-15F568A30325}" sibTransId="{18C5F345-E3D0-4311-BA8D-C12CEAC141CE}"/>
    <dgm:cxn modelId="{B0A97E0E-6DAB-48B5-AC3E-23415A68B25E}" type="presParOf" srcId="{782FE33C-D38D-4AEF-90DF-0FCB2D0E8F11}" destId="{C05BCB1D-63A5-491B-BD1D-BF86EAC13CD9}" srcOrd="0" destOrd="0" presId="urn:microsoft.com/office/officeart/2005/8/layout/cycle3"/>
    <dgm:cxn modelId="{885B99DD-8C53-46CD-9AE4-6368F0EA055C}" type="presParOf" srcId="{C05BCB1D-63A5-491B-BD1D-BF86EAC13CD9}" destId="{9D7E9698-9E92-4E47-82A6-83DAE226509D}" srcOrd="0" destOrd="0" presId="urn:microsoft.com/office/officeart/2005/8/layout/cycle3"/>
    <dgm:cxn modelId="{22D5FF3D-7D22-4823-83A2-E1F1EBC1BC38}" type="presParOf" srcId="{C05BCB1D-63A5-491B-BD1D-BF86EAC13CD9}" destId="{4959D20E-67CF-4F5D-990F-3DE27C1C52B3}" srcOrd="1" destOrd="0" presId="urn:microsoft.com/office/officeart/2005/8/layout/cycle3"/>
    <dgm:cxn modelId="{296AAFBB-620D-4A93-9E0A-D0B1910BE33B}" type="presParOf" srcId="{C05BCB1D-63A5-491B-BD1D-BF86EAC13CD9}" destId="{A5991900-D77E-4EFA-A381-C016BB49FEEA}" srcOrd="2" destOrd="0" presId="urn:microsoft.com/office/officeart/2005/8/layout/cycle3"/>
    <dgm:cxn modelId="{A8CDFDF9-7406-476B-AD87-A01AB8DC0713}" type="presParOf" srcId="{C05BCB1D-63A5-491B-BD1D-BF86EAC13CD9}" destId="{E7E43928-12D2-45D1-AA58-257FA6743EAB}" srcOrd="3" destOrd="0" presId="urn:microsoft.com/office/officeart/2005/8/layout/cycle3"/>
    <dgm:cxn modelId="{874C519F-C059-46DF-8363-0793686FDC02}" type="presParOf" srcId="{C05BCB1D-63A5-491B-BD1D-BF86EAC13CD9}" destId="{B7C7F9F8-53C3-409C-9286-BC88A387762D}" srcOrd="4" destOrd="0" presId="urn:microsoft.com/office/officeart/2005/8/layout/cycle3"/>
    <dgm:cxn modelId="{1681EB8F-3D04-4B61-8A16-EF5C383E043E}" type="presParOf" srcId="{C05BCB1D-63A5-491B-BD1D-BF86EAC13CD9}" destId="{1A3E8CC0-8982-4A36-89A2-0E3AB332583A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9D20E-67CF-4F5D-990F-3DE27C1C52B3}">
      <dsp:nvSpPr>
        <dsp:cNvPr id="0" name=""/>
        <dsp:cNvSpPr/>
      </dsp:nvSpPr>
      <dsp:spPr>
        <a:xfrm>
          <a:off x="3694617" y="-25045"/>
          <a:ext cx="3640381" cy="3640381"/>
        </a:xfrm>
        <a:prstGeom prst="circularArrow">
          <a:avLst>
            <a:gd name="adj1" fmla="val 5544"/>
            <a:gd name="adj2" fmla="val 330680"/>
            <a:gd name="adj3" fmla="val 13728316"/>
            <a:gd name="adj4" fmla="val 17415008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E9698-9E92-4E47-82A6-83DAE226509D}">
      <dsp:nvSpPr>
        <dsp:cNvPr id="0" name=""/>
        <dsp:cNvSpPr/>
      </dsp:nvSpPr>
      <dsp:spPr>
        <a:xfrm>
          <a:off x="4645040" y="74"/>
          <a:ext cx="1739534" cy="86976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 dirty="0" err="1"/>
            <a:t>Makespan</a:t>
          </a:r>
          <a:endParaRPr lang="en-ID" sz="1300" kern="1200" dirty="0"/>
        </a:p>
      </dsp:txBody>
      <dsp:txXfrm>
        <a:off x="4687499" y="42533"/>
        <a:ext cx="1654616" cy="784849"/>
      </dsp:txXfrm>
    </dsp:sp>
    <dsp:sp modelId="{A5991900-D77E-4EFA-A381-C016BB49FEEA}">
      <dsp:nvSpPr>
        <dsp:cNvPr id="0" name=""/>
        <dsp:cNvSpPr/>
      </dsp:nvSpPr>
      <dsp:spPr>
        <a:xfrm>
          <a:off x="6121462" y="1072758"/>
          <a:ext cx="1739534" cy="86976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 dirty="0"/>
            <a:t>Average Execution Time</a:t>
          </a:r>
          <a:endParaRPr lang="en-ID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i="1" kern="1200" dirty="0"/>
            <a:t>Average Start Time</a:t>
          </a:r>
          <a:endParaRPr lang="en-ID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i="1" kern="1200" dirty="0"/>
            <a:t>Average Finish Time</a:t>
          </a:r>
          <a:endParaRPr lang="en-ID" sz="1000" kern="1200" dirty="0"/>
        </a:p>
      </dsp:txBody>
      <dsp:txXfrm>
        <a:off x="6163921" y="1115217"/>
        <a:ext cx="1654616" cy="784849"/>
      </dsp:txXfrm>
    </dsp:sp>
    <dsp:sp modelId="{E7E43928-12D2-45D1-AA58-257FA6743EAB}">
      <dsp:nvSpPr>
        <dsp:cNvPr id="0" name=""/>
        <dsp:cNvSpPr/>
      </dsp:nvSpPr>
      <dsp:spPr>
        <a:xfrm>
          <a:off x="5557519" y="2808395"/>
          <a:ext cx="1739534" cy="86976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 dirty="0"/>
            <a:t>Throughput</a:t>
          </a:r>
          <a:endParaRPr lang="en-ID" sz="1300" kern="1200" dirty="0"/>
        </a:p>
      </dsp:txBody>
      <dsp:txXfrm>
        <a:off x="5599978" y="2850854"/>
        <a:ext cx="1654616" cy="784849"/>
      </dsp:txXfrm>
    </dsp:sp>
    <dsp:sp modelId="{B7C7F9F8-53C3-409C-9286-BC88A387762D}">
      <dsp:nvSpPr>
        <dsp:cNvPr id="0" name=""/>
        <dsp:cNvSpPr/>
      </dsp:nvSpPr>
      <dsp:spPr>
        <a:xfrm>
          <a:off x="3732562" y="2808395"/>
          <a:ext cx="1739534" cy="86976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300" i="1" kern="1200" dirty="0"/>
            <a:t>Resource Utilization</a:t>
          </a:r>
          <a:endParaRPr lang="en-ID" sz="1300" kern="1200" dirty="0"/>
        </a:p>
      </dsp:txBody>
      <dsp:txXfrm>
        <a:off x="3775021" y="2850854"/>
        <a:ext cx="1654616" cy="784849"/>
      </dsp:txXfrm>
    </dsp:sp>
    <dsp:sp modelId="{1A3E8CC0-8982-4A36-89A2-0E3AB332583A}">
      <dsp:nvSpPr>
        <dsp:cNvPr id="0" name=""/>
        <dsp:cNvSpPr/>
      </dsp:nvSpPr>
      <dsp:spPr>
        <a:xfrm>
          <a:off x="3168619" y="1072758"/>
          <a:ext cx="1739534" cy="86976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/>
            <a:t>Energy Consumption</a:t>
          </a:r>
          <a:endParaRPr lang="en-ID" sz="1300" kern="1200" dirty="0"/>
        </a:p>
      </dsp:txBody>
      <dsp:txXfrm>
        <a:off x="3211078" y="1115217"/>
        <a:ext cx="1654616" cy="784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9CB03D-9A01-424A-A663-5DB9FB36637B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6AD491-3F5F-41A1-A583-493FFD61CC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339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B03D-9A01-424A-A663-5DB9FB36637B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491-3F5F-41A1-A583-493FFD61CC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734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9CB03D-9A01-424A-A663-5DB9FB36637B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6AD491-3F5F-41A1-A583-493FFD61CC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745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B03D-9A01-424A-A663-5DB9FB36637B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C6AD491-3F5F-41A1-A583-493FFD61CC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800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9CB03D-9A01-424A-A663-5DB9FB36637B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6AD491-3F5F-41A1-A583-493FFD61CC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21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B03D-9A01-424A-A663-5DB9FB36637B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491-3F5F-41A1-A583-493FFD61CC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416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B03D-9A01-424A-A663-5DB9FB36637B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491-3F5F-41A1-A583-493FFD61CC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444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B03D-9A01-424A-A663-5DB9FB36637B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491-3F5F-41A1-A583-493FFD61CC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565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B03D-9A01-424A-A663-5DB9FB36637B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491-3F5F-41A1-A583-493FFD61CC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739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9CB03D-9A01-424A-A663-5DB9FB36637B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6AD491-3F5F-41A1-A583-493FFD61CC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930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B03D-9A01-424A-A663-5DB9FB36637B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491-3F5F-41A1-A583-493FFD61CCE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919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9CB03D-9A01-424A-A663-5DB9FB36637B}" type="datetimeFigureOut">
              <a:rPr lang="en-ID" smtClean="0"/>
              <a:t>10/11/2022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6AD491-3F5F-41A1-A583-493FFD61CCEF}" type="slidenum">
              <a:rPr lang="en-ID" smtClean="0"/>
              <a:t>‹#›</a:t>
            </a:fld>
            <a:endParaRPr lang="en-ID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209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66927-5B72-37F3-C044-4C5C00A422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Riset</a:t>
            </a:r>
            <a:r>
              <a:rPr lang="en-US" dirty="0"/>
              <a:t> Cloud Provisioning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B01D5-1819-96CA-99C8-19C6CBF3EC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SKENARIO UJI COBA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95291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892E-34FB-CC05-6CEE-05123DBB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ALGORITMA CAT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724CB-3ECD-CE4D-FF87-A7F2E2ACE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75" y="1588147"/>
            <a:ext cx="4360922" cy="512096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9A7CE1-78C3-07BE-EED0-2BFDA84EE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5278" y="2191382"/>
            <a:ext cx="2586551" cy="137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FITUR PEMBEDA</a:t>
            </a:r>
          </a:p>
          <a:p>
            <a:r>
              <a:rPr lang="en-US" dirty="0"/>
              <a:t>Tracing Mode</a:t>
            </a:r>
          </a:p>
          <a:p>
            <a:r>
              <a:rPr lang="en-US" dirty="0"/>
              <a:t>Seeking Mode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6426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2ED2-B370-E3EF-F293-867B2B6E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 SWARM ALGORITHM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E1B1F-CE42-50FB-E804-7116348DF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2162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E86E-2E77-AED5-8249-7DDB871D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69BE3-8310-DF51-968B-BF00381D7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041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F7AE-9F14-76FB-C044-F6653C0E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SKENARIO UJI COBA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F2BC7-78C3-C7C5-2569-A3883F218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3862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366F-09D4-35AA-9A98-22A85F72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COBA : 54 VM </a:t>
            </a:r>
            <a:r>
              <a:rPr lang="en-US" dirty="0" err="1"/>
              <a:t>dalam</a:t>
            </a:r>
            <a:r>
              <a:rPr lang="en-US" dirty="0"/>
              <a:t> 18 Host Di 6 datacenter 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78CEEF-3C0C-867C-9939-897B7571B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 bwMode="auto">
          <a:xfrm>
            <a:off x="548535" y="1975440"/>
            <a:ext cx="5101151" cy="48012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6E13C1-48C3-5BA9-1426-7B77F09E0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478" y="2536185"/>
            <a:ext cx="4532793" cy="367974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5035EA7-223A-6E9A-0CF7-370453857E4E}"/>
              </a:ext>
            </a:extLst>
          </p:cNvPr>
          <p:cNvSpPr/>
          <p:nvPr/>
        </p:nvSpPr>
        <p:spPr>
          <a:xfrm>
            <a:off x="5649686" y="3685519"/>
            <a:ext cx="1228544" cy="370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300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2F99-1DD7-2E65-A0ED-65338271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center Parameter Configuration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93F546-84F9-634D-5826-19B6A1C92E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145929"/>
              </p:ext>
            </p:extLst>
          </p:nvPr>
        </p:nvGraphicFramePr>
        <p:xfrm>
          <a:off x="451348" y="2278501"/>
          <a:ext cx="6929166" cy="1451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64175">
                  <a:extLst>
                    <a:ext uri="{9D8B030D-6E8A-4147-A177-3AD203B41FA5}">
                      <a16:colId xmlns:a16="http://schemas.microsoft.com/office/drawing/2014/main" val="1873994870"/>
                    </a:ext>
                  </a:extLst>
                </a:gridCol>
                <a:gridCol w="3464991">
                  <a:extLst>
                    <a:ext uri="{9D8B030D-6E8A-4147-A177-3AD203B41FA5}">
                      <a16:colId xmlns:a16="http://schemas.microsoft.com/office/drawing/2014/main" val="4169389971"/>
                    </a:ext>
                  </a:extLst>
                </a:gridCol>
              </a:tblGrid>
              <a:tr h="328714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Parameter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Value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663512"/>
                  </a:ext>
                </a:extLst>
              </a:tr>
              <a:tr h="328714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Datacenter ID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D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, D</a:t>
                      </a:r>
                      <a:r>
                        <a:rPr lang="en-US" sz="1800" baseline="-25000" dirty="0">
                          <a:effectLst/>
                        </a:rPr>
                        <a:t>2, </a:t>
                      </a:r>
                      <a:r>
                        <a:rPr lang="en-US" sz="1800" dirty="0">
                          <a:effectLst/>
                        </a:rPr>
                        <a:t>D</a:t>
                      </a:r>
                      <a:r>
                        <a:rPr lang="en-US" sz="1800" baseline="-25000" dirty="0">
                          <a:effectLst/>
                        </a:rPr>
                        <a:t>3,</a:t>
                      </a:r>
                      <a:r>
                        <a:rPr lang="en-US" sz="1800" dirty="0">
                          <a:effectLst/>
                        </a:rPr>
                        <a:t> D</a:t>
                      </a:r>
                      <a:r>
                        <a:rPr lang="en-US" sz="1800" baseline="-25000" dirty="0">
                          <a:effectLst/>
                        </a:rPr>
                        <a:t>4,</a:t>
                      </a:r>
                      <a:r>
                        <a:rPr lang="en-US" sz="1800" dirty="0">
                          <a:effectLst/>
                        </a:rPr>
                        <a:t> D</a:t>
                      </a:r>
                      <a:r>
                        <a:rPr lang="en-US" sz="1800" baseline="-25000" dirty="0">
                          <a:effectLst/>
                        </a:rPr>
                        <a:t>5,</a:t>
                      </a:r>
                      <a:r>
                        <a:rPr lang="en-US" sz="1800" dirty="0">
                          <a:effectLst/>
                        </a:rPr>
                        <a:t> D</a:t>
                      </a:r>
                      <a:r>
                        <a:rPr lang="en-US" sz="1800" baseline="-25000" dirty="0">
                          <a:effectLst/>
                        </a:rPr>
                        <a:t>6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8784418"/>
                  </a:ext>
                </a:extLst>
              </a:tr>
              <a:tr h="328714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Processor (PE)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0539992"/>
                  </a:ext>
                </a:extLst>
              </a:tr>
              <a:tr h="328714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Hosts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548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352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2F99-1DD7-2E65-A0ED-65338271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Host Parameter Configuration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93F546-84F9-634D-5826-19B6A1C92E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126700"/>
              </p:ext>
            </p:extLst>
          </p:nvPr>
        </p:nvGraphicFramePr>
        <p:xfrm>
          <a:off x="451348" y="2278501"/>
          <a:ext cx="6929166" cy="2177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64175">
                  <a:extLst>
                    <a:ext uri="{9D8B030D-6E8A-4147-A177-3AD203B41FA5}">
                      <a16:colId xmlns:a16="http://schemas.microsoft.com/office/drawing/2014/main" val="1873994870"/>
                    </a:ext>
                  </a:extLst>
                </a:gridCol>
                <a:gridCol w="3464991">
                  <a:extLst>
                    <a:ext uri="{9D8B030D-6E8A-4147-A177-3AD203B41FA5}">
                      <a16:colId xmlns:a16="http://schemas.microsoft.com/office/drawing/2014/main" val="4169389971"/>
                    </a:ext>
                  </a:extLst>
                </a:gridCol>
              </a:tblGrid>
              <a:tr h="328714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Parameter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Value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663512"/>
                  </a:ext>
                </a:extLst>
              </a:tr>
              <a:tr h="328714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Host ID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450215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8784418"/>
                  </a:ext>
                </a:extLst>
              </a:tr>
              <a:tr h="328714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Memory (MB)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1,000,000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8945373"/>
                  </a:ext>
                </a:extLst>
              </a:tr>
              <a:tr h="328714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RAM (MB)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128,000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7683039"/>
                  </a:ext>
                </a:extLst>
              </a:tr>
              <a:tr h="328714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Core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9427089"/>
                  </a:ext>
                </a:extLst>
              </a:tr>
              <a:tr h="328714">
                <a:tc>
                  <a:txBody>
                    <a:bodyPr/>
                    <a:lstStyle/>
                    <a:p>
                      <a:pPr marL="0" indent="450215" algn="just" defTabSz="4572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MIPS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450215" algn="just" defTabSz="4572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300, 400, 500, 600 per Core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403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920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CE46-2FDF-40D1-367B-A4F7281D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Virtual Machine Configuration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89B65F-1934-97E9-ADFC-B73CD0ED70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286627"/>
              </p:ext>
            </p:extLst>
          </p:nvPr>
        </p:nvGraphicFramePr>
        <p:xfrm>
          <a:off x="451348" y="2235100"/>
          <a:ext cx="11164130" cy="18635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6678">
                  <a:extLst>
                    <a:ext uri="{9D8B030D-6E8A-4147-A177-3AD203B41FA5}">
                      <a16:colId xmlns:a16="http://schemas.microsoft.com/office/drawing/2014/main" val="3331717560"/>
                    </a:ext>
                  </a:extLst>
                </a:gridCol>
                <a:gridCol w="1739186">
                  <a:extLst>
                    <a:ext uri="{9D8B030D-6E8A-4147-A177-3AD203B41FA5}">
                      <a16:colId xmlns:a16="http://schemas.microsoft.com/office/drawing/2014/main" val="1981920833"/>
                    </a:ext>
                  </a:extLst>
                </a:gridCol>
                <a:gridCol w="2302664">
                  <a:extLst>
                    <a:ext uri="{9D8B030D-6E8A-4147-A177-3AD203B41FA5}">
                      <a16:colId xmlns:a16="http://schemas.microsoft.com/office/drawing/2014/main" val="1058220784"/>
                    </a:ext>
                  </a:extLst>
                </a:gridCol>
                <a:gridCol w="1490036">
                  <a:extLst>
                    <a:ext uri="{9D8B030D-6E8A-4147-A177-3AD203B41FA5}">
                      <a16:colId xmlns:a16="http://schemas.microsoft.com/office/drawing/2014/main" val="2805025554"/>
                    </a:ext>
                  </a:extLst>
                </a:gridCol>
                <a:gridCol w="1877783">
                  <a:extLst>
                    <a:ext uri="{9D8B030D-6E8A-4147-A177-3AD203B41FA5}">
                      <a16:colId xmlns:a16="http://schemas.microsoft.com/office/drawing/2014/main" val="2019705715"/>
                    </a:ext>
                  </a:extLst>
                </a:gridCol>
                <a:gridCol w="1877783">
                  <a:extLst>
                    <a:ext uri="{9D8B030D-6E8A-4147-A177-3AD203B41FA5}">
                      <a16:colId xmlns:a16="http://schemas.microsoft.com/office/drawing/2014/main" val="14095911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VM Type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0" algn="just" defTabSz="4572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Storage (MB)</a:t>
                      </a:r>
                      <a:endParaRPr lang="en-ID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0" algn="just" defTabSz="4572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MIPS per Processor</a:t>
                      </a:r>
                      <a:endParaRPr lang="en-ID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0" algn="just" defTabSz="4572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 (MB)</a:t>
                      </a:r>
                      <a:endParaRPr lang="en-ID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0" algn="just" defTabSz="4572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Processor (PE)</a:t>
                      </a:r>
                      <a:endParaRPr lang="en-ID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0" algn="just" defTabSz="4572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Bandwidth (</a:t>
                      </a:r>
                      <a:r>
                        <a:rPr lang="en-ID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MBps</a:t>
                      </a:r>
                      <a:r>
                        <a:rPr lang="en-ID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4282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VM1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1,000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400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   512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9362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VM2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1,000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500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1,024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743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VM3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1,000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600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2,048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3028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840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07BF-B14B-9A13-70F6-934F43AD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Network Parameter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A5C2A9-155F-FAC1-389E-B792C84D57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629192"/>
              </p:ext>
            </p:extLst>
          </p:nvPr>
        </p:nvGraphicFramePr>
        <p:xfrm>
          <a:off x="500743" y="2351314"/>
          <a:ext cx="8289879" cy="25407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3293">
                  <a:extLst>
                    <a:ext uri="{9D8B030D-6E8A-4147-A177-3AD203B41FA5}">
                      <a16:colId xmlns:a16="http://schemas.microsoft.com/office/drawing/2014/main" val="362940873"/>
                    </a:ext>
                  </a:extLst>
                </a:gridCol>
                <a:gridCol w="2763293">
                  <a:extLst>
                    <a:ext uri="{9D8B030D-6E8A-4147-A177-3AD203B41FA5}">
                      <a16:colId xmlns:a16="http://schemas.microsoft.com/office/drawing/2014/main" val="329890661"/>
                    </a:ext>
                  </a:extLst>
                </a:gridCol>
                <a:gridCol w="2763293">
                  <a:extLst>
                    <a:ext uri="{9D8B030D-6E8A-4147-A177-3AD203B41FA5}">
                      <a16:colId xmlns:a16="http://schemas.microsoft.com/office/drawing/2014/main" val="871259735"/>
                    </a:ext>
                  </a:extLst>
                </a:gridCol>
              </a:tblGrid>
              <a:tr h="33943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Datacenter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Bandwith</a:t>
                      </a:r>
                      <a:r>
                        <a:rPr lang="en-US" sz="1800" dirty="0">
                          <a:effectLst/>
                        </a:rPr>
                        <a:t> (Mbps)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Latency (ms)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4365777"/>
                  </a:ext>
                </a:extLst>
              </a:tr>
              <a:tr h="33943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10,000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3727982"/>
                  </a:ext>
                </a:extLst>
              </a:tr>
              <a:tr h="33943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10,000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8685519"/>
                  </a:ext>
                </a:extLst>
              </a:tr>
              <a:tr h="33943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D</a:t>
                      </a:r>
                      <a:r>
                        <a:rPr lang="en-US" sz="1800" baseline="-25000" dirty="0">
                          <a:effectLst/>
                        </a:rPr>
                        <a:t>3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10,000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1432888"/>
                  </a:ext>
                </a:extLst>
              </a:tr>
              <a:tr h="33943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4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10,000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0594176"/>
                  </a:ext>
                </a:extLst>
              </a:tr>
              <a:tr h="33943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5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10,000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6946254"/>
                  </a:ext>
                </a:extLst>
              </a:tr>
              <a:tr h="33943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6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10,000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8856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961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9CDC-C474-4A7A-3981-714F85F2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RENCANA UJICOBA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6E05F-725F-2AD2-2364-3DDBEB2CF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1.000 </a:t>
            </a:r>
            <a:r>
              <a:rPr lang="en-US" dirty="0" err="1"/>
              <a:t>sd</a:t>
            </a:r>
            <a:r>
              <a:rPr lang="en-US" dirty="0"/>
              <a:t> 10.000 task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kelipatan</a:t>
            </a:r>
            <a:r>
              <a:rPr lang="en-US" dirty="0"/>
              <a:t> 1.000 pada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ujicoba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7349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DDEA3-B473-A3EC-C9F6-39DC3D51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D40B0-0676-BBE6-F617-EA8A9BC7B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0DB8F-6A53-9B12-5A6B-F5EF37AD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44" y="1953010"/>
            <a:ext cx="6880312" cy="413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46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EF6E-BD7F-0D77-2D4F-845282B4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START TIME</a:t>
            </a:r>
            <a:endParaRPr lang="en-ID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D4410BD-6244-3994-BCA3-758145C5BC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8667175"/>
              </p:ext>
            </p:extLst>
          </p:nvPr>
        </p:nvGraphicFramePr>
        <p:xfrm>
          <a:off x="581192" y="2060575"/>
          <a:ext cx="7180322" cy="4002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29B44D0-0DEF-023A-0E05-982DDD31FD50}"/>
              </a:ext>
            </a:extLst>
          </p:cNvPr>
          <p:cNvSpPr txBox="1"/>
          <p:nvPr/>
        </p:nvSpPr>
        <p:spPr>
          <a:xfrm>
            <a:off x="8627165" y="2775005"/>
            <a:ext cx="26758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Algoritma</a:t>
            </a:r>
            <a:r>
              <a:rPr lang="en-US" dirty="0"/>
              <a:t> original vs </a:t>
            </a:r>
          </a:p>
          <a:p>
            <a:r>
              <a:rPr lang="en-US" dirty="0"/>
              <a:t>OBL + </a:t>
            </a:r>
            <a:r>
              <a:rPr lang="en-US" dirty="0" err="1"/>
              <a:t>Algoritma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Misal</a:t>
            </a:r>
            <a:r>
              <a:rPr lang="en-US" dirty="0"/>
              <a:t>: BWO vs OBL-BWO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00916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F9C8-213B-E7F9-55AC-FA33A3BC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average finish time</a:t>
            </a:r>
            <a:endParaRPr lang="en-ID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82B0AB7-8617-4410-81C5-EFAD250E5A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8039159"/>
              </p:ext>
            </p:extLst>
          </p:nvPr>
        </p:nvGraphicFramePr>
        <p:xfrm>
          <a:off x="429395" y="2060575"/>
          <a:ext cx="7234147" cy="4220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308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560B-5F2C-FB11-5F17-EE47C19C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YANG DICARI DALAM UJICOBA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BED53E-84FC-FD7E-E5C3-3E75DA61B8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2181225"/>
          <a:ext cx="11029616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2658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8ABC-4FC2-F611-9CC5-CDBA11C0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Keterangan</a:t>
            </a:r>
            <a:r>
              <a:rPr lang="en-US" dirty="0"/>
              <a:t> OBJECTIVE</a:t>
            </a:r>
            <a:endParaRPr lang="en-ID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B9A0BA6-49AE-A0DC-483A-BD53E2B7E5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2100943"/>
          <a:ext cx="10925175" cy="36330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7622">
                  <a:extLst>
                    <a:ext uri="{9D8B030D-6E8A-4147-A177-3AD203B41FA5}">
                      <a16:colId xmlns:a16="http://schemas.microsoft.com/office/drawing/2014/main" val="3698753371"/>
                    </a:ext>
                  </a:extLst>
                </a:gridCol>
                <a:gridCol w="7617553">
                  <a:extLst>
                    <a:ext uri="{9D8B030D-6E8A-4147-A177-3AD203B41FA5}">
                      <a16:colId xmlns:a16="http://schemas.microsoft.com/office/drawing/2014/main" val="411307057"/>
                    </a:ext>
                  </a:extLst>
                </a:gridCol>
              </a:tblGrid>
              <a:tr h="3829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75"/>
                        </a:spcAft>
                      </a:pPr>
                      <a:r>
                        <a:rPr lang="en-ID" sz="1800" dirty="0">
                          <a:effectLst/>
                        </a:rPr>
                        <a:t>Nama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Definisi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336387"/>
                  </a:ext>
                </a:extLst>
              </a:tr>
              <a:tr h="38297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 err="1">
                          <a:effectLst/>
                        </a:rPr>
                        <a:t>Makespan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Waktu penyelesaian tugas terakhir </a:t>
                      </a:r>
                      <a:r>
                        <a:rPr lang="en-US" sz="1800">
                          <a:effectLst/>
                        </a:rPr>
                        <a:t>(Henning Titi Ciptaningtyas, 2022)</a:t>
                      </a:r>
                      <a:r>
                        <a:rPr lang="en-ID" sz="1800">
                          <a:effectLst/>
                        </a:rPr>
                        <a:t>.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3815181"/>
                  </a:ext>
                </a:extLst>
              </a:tr>
              <a:tr h="38297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Average Execution Time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Rata-rata lama </a:t>
                      </a:r>
                      <a:r>
                        <a:rPr lang="en-ID" sz="1800" dirty="0" err="1">
                          <a:effectLst/>
                        </a:rPr>
                        <a:t>waktu</a:t>
                      </a:r>
                      <a:r>
                        <a:rPr lang="en-ID" sz="1800" dirty="0">
                          <a:effectLst/>
                        </a:rPr>
                        <a:t> yang </a:t>
                      </a:r>
                      <a:r>
                        <a:rPr lang="en-ID" sz="1800" dirty="0" err="1">
                          <a:effectLst/>
                        </a:rPr>
                        <a:t>dibutuhkan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untuk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tugas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selesai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dieksekusi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(Pradeep Singh Rawat, 2020)</a:t>
                      </a:r>
                      <a:r>
                        <a:rPr lang="en-ID" sz="1800" dirty="0">
                          <a:effectLst/>
                        </a:rPr>
                        <a:t>.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3287530"/>
                  </a:ext>
                </a:extLst>
              </a:tr>
              <a:tr h="38297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Average Start Time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</a:rPr>
                        <a:t>Waktu rata-rata tugas mulai dieksekusi </a:t>
                      </a:r>
                      <a:r>
                        <a:rPr lang="en-US" sz="1800">
                          <a:effectLst/>
                        </a:rPr>
                        <a:t>(Pradeep Singh Rawat, 2020)</a:t>
                      </a:r>
                      <a:r>
                        <a:rPr lang="en-ID" sz="1800">
                          <a:effectLst/>
                        </a:rPr>
                        <a:t>.</a:t>
                      </a:r>
                      <a:endParaRPr lang="en-ID" sz="1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0550909"/>
                  </a:ext>
                </a:extLst>
              </a:tr>
              <a:tr h="38297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Average Finish Time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Waktu rata-rata </a:t>
                      </a:r>
                      <a:r>
                        <a:rPr lang="en-ID" sz="1800" dirty="0" err="1">
                          <a:effectLst/>
                        </a:rPr>
                        <a:t>tugas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selesai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dieksekusi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(Pradeep Singh Rawat, 2020)</a:t>
                      </a:r>
                      <a:r>
                        <a:rPr lang="en-ID" sz="1800" dirty="0">
                          <a:effectLst/>
                        </a:rPr>
                        <a:t>.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6192"/>
                  </a:ext>
                </a:extLst>
              </a:tr>
              <a:tr h="38297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Throughput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 err="1">
                          <a:effectLst/>
                        </a:rPr>
                        <a:t>Jumlah</a:t>
                      </a:r>
                      <a:r>
                        <a:rPr lang="en-ID" sz="1800" dirty="0">
                          <a:effectLst/>
                        </a:rPr>
                        <a:t> total </a:t>
                      </a:r>
                      <a:r>
                        <a:rPr lang="en-ID" sz="1800" dirty="0" err="1">
                          <a:effectLst/>
                        </a:rPr>
                        <a:t>tugas</a:t>
                      </a:r>
                      <a:r>
                        <a:rPr lang="en-ID" sz="1800" dirty="0">
                          <a:effectLst/>
                        </a:rPr>
                        <a:t> yang </a:t>
                      </a:r>
                      <a:r>
                        <a:rPr lang="en-ID" sz="1800" dirty="0" err="1">
                          <a:effectLst/>
                        </a:rPr>
                        <a:t>menyelesaikan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eksekusi</a:t>
                      </a:r>
                      <a:r>
                        <a:rPr lang="en-ID" sz="1800" dirty="0">
                          <a:effectLst/>
                        </a:rPr>
                        <a:t> per unit </a:t>
                      </a:r>
                      <a:r>
                        <a:rPr lang="en-ID" sz="1800" dirty="0" err="1">
                          <a:effectLst/>
                        </a:rPr>
                        <a:t>waktu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(Henning Titi Ciptaningtyas, 2022)</a:t>
                      </a:r>
                      <a:r>
                        <a:rPr lang="en-ID" sz="1800" dirty="0">
                          <a:effectLst/>
                        </a:rPr>
                        <a:t>.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0106461"/>
                  </a:ext>
                </a:extLst>
              </a:tr>
              <a:tr h="38297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Resource Utilization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 err="1">
                          <a:effectLst/>
                        </a:rPr>
                        <a:t>Persentase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penggunaan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sumber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daya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saat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pengerjaan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tugas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(Henning Titi Ciptaningtyas, 2022)</a:t>
                      </a:r>
                      <a:r>
                        <a:rPr lang="en-ID" sz="1800" dirty="0">
                          <a:effectLst/>
                        </a:rPr>
                        <a:t>. 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9812631"/>
                  </a:ext>
                </a:extLst>
              </a:tr>
              <a:tr h="38297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</a:rPr>
                        <a:t>Energy Consumption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 err="1">
                          <a:effectLst/>
                        </a:rPr>
                        <a:t>Jumlah</a:t>
                      </a:r>
                      <a:r>
                        <a:rPr lang="en-ID" sz="1800" dirty="0">
                          <a:effectLst/>
                        </a:rPr>
                        <a:t> total </a:t>
                      </a:r>
                      <a:r>
                        <a:rPr lang="en-ID" sz="1800" dirty="0" err="1">
                          <a:effectLst/>
                        </a:rPr>
                        <a:t>penggunaan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energi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saat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pengerjaan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tugas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(Farouk A. </a:t>
                      </a:r>
                      <a:r>
                        <a:rPr lang="en-US" sz="1800" dirty="0" err="1">
                          <a:effectLst/>
                        </a:rPr>
                        <a:t>Emara</a:t>
                      </a:r>
                      <a:r>
                        <a:rPr lang="en-US" sz="1800" dirty="0">
                          <a:effectLst/>
                        </a:rPr>
                        <a:t>, 2021)</a:t>
                      </a:r>
                      <a:r>
                        <a:rPr lang="en-ID" sz="1800" dirty="0">
                          <a:effectLst/>
                        </a:rPr>
                        <a:t>.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0498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814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622C-1A62-091D-8293-E68D654C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JOB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2C3C1-FCE2-1DCD-8A56-3D37F7308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Masing-masing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/>
              <a:t>algoritma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750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8B74-D26C-C4BF-10B2-8748749C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PESERTA MEETING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C4FAC-2B81-3607-35BB-4B5D9A7F4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604657"/>
            <a:ext cx="11029615" cy="1254142"/>
          </a:xfrm>
        </p:spPr>
        <p:txBody>
          <a:bodyPr>
            <a:normAutofit/>
          </a:bodyPr>
          <a:lstStyle/>
          <a:p>
            <a:endParaRPr lang="en-ID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8C7227-ECA0-9E08-015F-588B0BD75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36501"/>
              </p:ext>
            </p:extLst>
          </p:nvPr>
        </p:nvGraphicFramePr>
        <p:xfrm>
          <a:off x="424543" y="2253343"/>
          <a:ext cx="61533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096">
                  <a:extLst>
                    <a:ext uri="{9D8B030D-6E8A-4147-A177-3AD203B41FA5}">
                      <a16:colId xmlns:a16="http://schemas.microsoft.com/office/drawing/2014/main" val="2443317320"/>
                    </a:ext>
                  </a:extLst>
                </a:gridCol>
                <a:gridCol w="727675">
                  <a:extLst>
                    <a:ext uri="{9D8B030D-6E8A-4147-A177-3AD203B41FA5}">
                      <a16:colId xmlns:a16="http://schemas.microsoft.com/office/drawing/2014/main" val="423369852"/>
                    </a:ext>
                  </a:extLst>
                </a:gridCol>
                <a:gridCol w="2680843">
                  <a:extLst>
                    <a:ext uri="{9D8B030D-6E8A-4147-A177-3AD203B41FA5}">
                      <a16:colId xmlns:a16="http://schemas.microsoft.com/office/drawing/2014/main" val="2394700169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555618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Dosen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Mahasiswa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9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Pak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M.S.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Bryan Y.M.</a:t>
                      </a:r>
                      <a:endParaRPr lang="en-ID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51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Bu Diana P.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D" sz="1600" b="0" i="0" kern="12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Widya</a:t>
                      </a:r>
                      <a:r>
                        <a:rPr lang="en-ID" sz="1600" b="0" i="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I.L.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0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Bu Henning T.C.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J. Leonardo H.S. (Ardo)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45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Pak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Ridho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 R.H.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6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Shidqi</a:t>
                      </a:r>
                      <a:r>
                        <a:rPr lang="en-ID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ID" sz="16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Dhaifullah</a:t>
                      </a:r>
                      <a:endParaRPr lang="en-ID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449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Ahmad L. Farid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35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25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335D-45CF-2386-312A-04C68534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ALGORITMA YANG DIPAKAI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9FB51-AD83-E76A-5BA9-40054062D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845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4A1B-4DDE-FB33-5937-B136C482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WIDOW OPTIMIZATION ALGORITHM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EFF37-167A-35CD-FD0B-4CEA09547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714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99CF-53D1-A437-5332-55C9E55E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ALGORITMA BLACK WIDOW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0C817-AE99-9195-7F2C-82541E0B8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07" y="2107195"/>
            <a:ext cx="5232521" cy="425142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394478-CEF8-E6F7-A713-932E2B670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5278" y="2191382"/>
            <a:ext cx="2586551" cy="137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FITUR PEMBEDA</a:t>
            </a:r>
          </a:p>
          <a:p>
            <a:r>
              <a:rPr lang="en-US" dirty="0"/>
              <a:t>Mating Cannibalism</a:t>
            </a:r>
          </a:p>
          <a:p>
            <a:r>
              <a:rPr lang="en-US" dirty="0"/>
              <a:t>Sibling Cannibalism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7380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2A14-A3AB-F1B2-3239-5DE19216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CROW SEARCH ALGORITHM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4C8ED-81E9-0592-234F-CC3F66B2A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029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4F35-5110-8C2B-939B-22ADC58C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ALGORITMA CROW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BD33D-1199-5C17-75EC-001A66A83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012" y="1558456"/>
            <a:ext cx="3740437" cy="459738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BA2C1E-4AAE-4B08-C7D7-EAB49E68C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5278" y="2191382"/>
            <a:ext cx="3409616" cy="2554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FITUR PEMBEDA</a:t>
            </a:r>
          </a:p>
          <a:p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pada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temu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(retrieve)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dibutuhkan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908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32A3-B792-5DB3-9739-B5EE3467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 SWARM ALGORITHM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81E92-9791-E0A8-D52F-CD4166987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4194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450</TotalTime>
  <Words>472</Words>
  <Application>Microsoft Office PowerPoint</Application>
  <PresentationFormat>Widescreen</PresentationFormat>
  <Paragraphs>143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Gill Sans MT</vt:lpstr>
      <vt:lpstr>Times New Roman</vt:lpstr>
      <vt:lpstr>Trebuchet MS</vt:lpstr>
      <vt:lpstr>Verdana</vt:lpstr>
      <vt:lpstr>Wingdings 2</vt:lpstr>
      <vt:lpstr>Dividend</vt:lpstr>
      <vt:lpstr>Riset Cloud Provisioning</vt:lpstr>
      <vt:lpstr>Meeting</vt:lpstr>
      <vt:lpstr>PESERTA MEETING</vt:lpstr>
      <vt:lpstr>ALGORITMA YANG DIPAKAI</vt:lpstr>
      <vt:lpstr>BLACK WIDOW OPTIMIZATION ALGORITHM</vt:lpstr>
      <vt:lpstr>ALGORITMA BLACK WIDOW</vt:lpstr>
      <vt:lpstr>CROW SEARCH ALGORITHM</vt:lpstr>
      <vt:lpstr>ALGORITMA CROW</vt:lpstr>
      <vt:lpstr>CAT SWARM ALGORITHM</vt:lpstr>
      <vt:lpstr>ALGORITMA CAT</vt:lpstr>
      <vt:lpstr>FISH SWARM ALGORITHM</vt:lpstr>
      <vt:lpstr>PowerPoint Presentation</vt:lpstr>
      <vt:lpstr>SKENARIO UJI COBA</vt:lpstr>
      <vt:lpstr>UJI COBA : 54 VM dalam 18 Host Di 6 datacenter </vt:lpstr>
      <vt:lpstr>Data center Parameter Configuration</vt:lpstr>
      <vt:lpstr>Host Parameter Configuration</vt:lpstr>
      <vt:lpstr>Virtual Machine Configuration</vt:lpstr>
      <vt:lpstr>Network Parameter</vt:lpstr>
      <vt:lpstr>RENCANA UJICOBA</vt:lpstr>
      <vt:lpstr>AVERAGE START TIME</vt:lpstr>
      <vt:lpstr>average finish time</vt:lpstr>
      <vt:lpstr>OBJECTIVE YANG DICARI DALAM UJICOBA</vt:lpstr>
      <vt:lpstr>Keterangan OBJECTIVE</vt:lpstr>
      <vt:lpstr>Next JOB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Riset Cloud Provisioning</dc:title>
  <dc:creator>henning ciptaningtyas</dc:creator>
  <cp:lastModifiedBy>Bryan Yehuda Mannuel</cp:lastModifiedBy>
  <cp:revision>13</cp:revision>
  <dcterms:created xsi:type="dcterms:W3CDTF">2022-09-22T07:22:54Z</dcterms:created>
  <dcterms:modified xsi:type="dcterms:W3CDTF">2022-11-10T09:39:43Z</dcterms:modified>
</cp:coreProperties>
</file>