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2FD85-4ABC-4247-B4A4-7EE97DB45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2FD14B-332D-4C13-9D08-7C0B92DFE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DC1E2-A039-4034-B2A4-AC77D646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B53BD-CDBC-435D-8A24-82396FA0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2D3D4-6C69-47D3-9454-613F0685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10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D8327-EC0A-41AA-B0C3-9F2B0DE3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3E4B41-5BB9-4104-8080-F97635EA1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31203-D981-4453-9B11-05FC1DE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1473D-3597-46F4-ADAB-67820B9F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8617F-78DC-428A-B488-5FA28943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080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F4B29C-343C-4D61-BF65-096C2E4B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24EFC9-48AC-4C9B-B6E9-366D2B9E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D83F9-3793-45B8-A815-5F2B88D6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D5F99-B557-4169-A9E7-82516D41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156F7-35D0-4F77-BEC2-8FF20BBF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250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36CC-6498-4AAC-BD59-FDB7CB3D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3F5E0-8A78-427E-9115-834725E8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E70D4-7BC0-454E-82BE-B23A8041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B59C1-D933-4DDD-9EE8-BEB330FD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98C22-838A-40C6-9D27-8BC17016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078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E4F1D-64B3-490B-96A1-78A9A43B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B0D6C-2FAA-47BC-9213-A1B1611E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E2DCA-C025-4002-8972-3BA3BA7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9DAA2-FCBD-403F-8D2A-2E771CAA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D2539-E1E5-458A-8E42-8CA3AE54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16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7E879-1046-47E8-B8C0-64772775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0CEB9-ACA7-49EC-AE61-C9674D4AF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2C418A-4CC6-4E87-AA1A-D044D9AC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2B4B7-DD95-4077-A7BB-970E5CF7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D19F88-5BCA-438D-A75D-461BEA7A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E46B7F-65D6-44CA-9ACB-CF8F2D4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742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F545C-93E9-405E-938D-DAB3C31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D64775-30D6-44D2-BA3D-CC1285EF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2E101B-5B8A-41E3-A50A-BF72F8363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ECEE49-EDC9-4D08-9CCD-74D27B06C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2437F8-C4C6-4CEE-8015-B43BFE37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74EFB6-6D1D-4C1E-BA94-8C5FBB38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F0B893-3E1B-4DD0-8100-244B5C94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8EB360-BBBE-4923-9A25-83B271CF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971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63FF9-CA84-47C0-97BF-D674CFE0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7A4092-4816-4D10-8E19-DD789EB3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6728FB-8FF4-417B-83A1-AD297982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C57513-FF80-4EBC-99F2-1B54809F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187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968BEC-2E30-4CA5-B9BB-E8E12A15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2849E3-BA06-48CD-8A6D-756557A6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A73BB2-282C-445B-90EE-573A1CCA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895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344ED-0793-4B22-ADC6-4DE39DF8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2CB94-82A7-4088-B79F-B02B91A6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86A91F-ED9B-4D15-A15D-9C41290F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C38DB5-F338-4A6F-A4B6-F0EBA105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8B3F15-EDA5-4448-89C8-95F424E2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17F4BC-2583-4856-9354-FABAAF85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081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BFDEF-5CEB-4D4F-807A-7BF3458B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B5A164-D301-4F9B-9C7C-681A1CD28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6F7C7D-75A4-4011-A306-39FA16DF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96B70-EA02-4823-9268-6BA81C89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2C0D4-E3D6-42EF-99C7-45C60652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5DFFF-E8FC-4F1F-9FB9-B7B3E693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117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4CDC-2D4C-40C4-A2B4-3AE7A9F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8B165-289A-4A61-8FF5-AA534F27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28F32-6DC6-48BC-9BBE-AF989BC08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E6F0-0794-49A9-873A-B0A41FA590B3}" type="datetimeFigureOut">
              <a:rPr lang="es-MX" smtClean="0"/>
              <a:t>26/02/2023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122EA1-75AD-4DFD-8618-5E32935B1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8E7E7-747D-465E-A16D-1A10152AD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8440-9680-48FD-B7E3-6E677FC394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798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rir llave 3">
            <a:extLst>
              <a:ext uri="{FF2B5EF4-FFF2-40B4-BE49-F238E27FC236}">
                <a16:creationId xmlns:a16="http://schemas.microsoft.com/office/drawing/2014/main" id="{65E4F077-EBFF-44BC-BF2E-F77DCF60558A}"/>
              </a:ext>
            </a:extLst>
          </p:cNvPr>
          <p:cNvSpPr/>
          <p:nvPr/>
        </p:nvSpPr>
        <p:spPr>
          <a:xfrm>
            <a:off x="980661" y="132522"/>
            <a:ext cx="530087" cy="6334539"/>
          </a:xfrm>
          <a:prstGeom prst="leftBrace">
            <a:avLst>
              <a:gd name="adj1" fmla="val 0"/>
              <a:gd name="adj2" fmla="val 504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26FEF9-6F37-4D02-A16C-68A335144BD3}"/>
              </a:ext>
            </a:extLst>
          </p:cNvPr>
          <p:cNvSpPr txBox="1"/>
          <p:nvPr/>
        </p:nvSpPr>
        <p:spPr>
          <a:xfrm>
            <a:off x="0" y="3087757"/>
            <a:ext cx="119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Login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22B81D-4CCE-4BCD-BEA1-DBBD833DC44C}"/>
              </a:ext>
            </a:extLst>
          </p:cNvPr>
          <p:cNvSpPr txBox="1"/>
          <p:nvPr/>
        </p:nvSpPr>
        <p:spPr>
          <a:xfrm>
            <a:off x="1338470" y="251791"/>
            <a:ext cx="1066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node_modules</a:t>
            </a:r>
          </a:p>
          <a:p>
            <a:r>
              <a:rPr lang="es-MX" dirty="0"/>
              <a:t>package.json</a:t>
            </a:r>
          </a:p>
          <a:p>
            <a:r>
              <a:rPr lang="es-MX" dirty="0"/>
              <a:t>package.lock.json</a:t>
            </a:r>
          </a:p>
          <a:p>
            <a:endParaRPr lang="es-MX" dirty="0"/>
          </a:p>
          <a:p>
            <a:r>
              <a:rPr lang="es-MX" dirty="0"/>
              <a:t>Src-  app.js</a:t>
            </a:r>
          </a:p>
          <a:p>
            <a:pPr lvl="4"/>
            <a:r>
              <a:rPr lang="es-MX" dirty="0"/>
              <a:t>                                                 </a:t>
            </a:r>
            <a:r>
              <a:rPr lang="es-MX" dirty="0" err="1"/>
              <a:t>controllers</a:t>
            </a:r>
            <a:endParaRPr lang="es-MX" dirty="0"/>
          </a:p>
          <a:p>
            <a:pPr lvl="4"/>
            <a:r>
              <a:rPr lang="es-MX" dirty="0"/>
              <a:t>                                          </a:t>
            </a:r>
          </a:p>
          <a:p>
            <a:pPr lvl="4"/>
            <a:r>
              <a:rPr lang="es-MX" dirty="0"/>
              <a:t>                                                                                loginControllers.js</a:t>
            </a:r>
          </a:p>
          <a:p>
            <a:pPr lvl="8"/>
            <a:r>
              <a:rPr lang="es-MX" dirty="0"/>
              <a:t>              </a:t>
            </a:r>
            <a:r>
              <a:rPr lang="es-MX" dirty="0" err="1"/>
              <a:t>routes</a:t>
            </a:r>
            <a:r>
              <a:rPr lang="es-MX" dirty="0"/>
              <a:t>                                        </a:t>
            </a:r>
          </a:p>
          <a:p>
            <a:pPr lvl="8"/>
            <a:endParaRPr lang="es-MX" dirty="0"/>
          </a:p>
          <a:p>
            <a:pPr lvl="8"/>
            <a:r>
              <a:rPr lang="es-MX" dirty="0"/>
              <a:t>                                          login.js</a:t>
            </a:r>
          </a:p>
          <a:p>
            <a:pPr lvl="8"/>
            <a:r>
              <a:rPr lang="es-MX" dirty="0"/>
              <a:t>              </a:t>
            </a:r>
            <a:r>
              <a:rPr lang="es-MX" dirty="0" err="1"/>
              <a:t>views</a:t>
            </a:r>
            <a:endParaRPr lang="es-MX" dirty="0"/>
          </a:p>
          <a:p>
            <a:pPr lvl="8"/>
            <a:endParaRPr lang="es-MX" dirty="0"/>
          </a:p>
          <a:p>
            <a:pPr lvl="8"/>
            <a:r>
              <a:rPr lang="es-MX" dirty="0"/>
              <a:t>                                      </a:t>
            </a:r>
            <a:r>
              <a:rPr lang="es-MX" dirty="0" err="1"/>
              <a:t>layouts</a:t>
            </a:r>
            <a:endParaRPr lang="es-MX" dirty="0"/>
          </a:p>
          <a:p>
            <a:pPr lvl="8"/>
            <a:r>
              <a:rPr lang="es-MX" dirty="0"/>
              <a:t>                                                                 </a:t>
            </a:r>
            <a:r>
              <a:rPr lang="es-MX" dirty="0" err="1"/>
              <a:t>main.hbs</a:t>
            </a:r>
            <a:endParaRPr lang="es-MX" dirty="0"/>
          </a:p>
          <a:p>
            <a:pPr lvl="8"/>
            <a:r>
              <a:rPr lang="es-MX" dirty="0"/>
              <a:t>               </a:t>
            </a:r>
            <a:r>
              <a:rPr lang="es-MX" dirty="0" err="1" smtClean="0"/>
              <a:t>login</a:t>
            </a:r>
            <a:r>
              <a:rPr lang="es-MX" dirty="0" smtClean="0"/>
              <a:t>  </a:t>
            </a:r>
          </a:p>
          <a:p>
            <a:pPr lvl="8"/>
            <a:r>
              <a:rPr lang="es-MX" dirty="0" smtClean="0"/>
              <a:t>                                       </a:t>
            </a:r>
            <a:r>
              <a:rPr lang="es-MX" dirty="0" err="1" smtClean="0"/>
              <a:t>index.hbs</a:t>
            </a:r>
            <a:endParaRPr lang="es-MX" dirty="0" smtClean="0"/>
          </a:p>
          <a:p>
            <a:pPr lvl="8"/>
            <a:r>
              <a:rPr lang="es-MX" dirty="0" smtClean="0"/>
              <a:t>                                       </a:t>
            </a:r>
            <a:r>
              <a:rPr lang="es-MX" dirty="0" err="1" smtClean="0"/>
              <a:t>register.hbs</a:t>
            </a:r>
            <a:endParaRPr lang="es-MX" dirty="0" smtClean="0"/>
          </a:p>
          <a:p>
            <a:pPr lvl="8"/>
            <a:r>
              <a:rPr lang="es-MX" dirty="0" smtClean="0"/>
              <a:t>       </a:t>
            </a:r>
          </a:p>
          <a:p>
            <a:pPr lvl="4"/>
            <a:r>
              <a:rPr lang="es-MX" dirty="0" smtClean="0"/>
              <a:t>               </a:t>
            </a:r>
          </a:p>
          <a:p>
            <a:pPr lvl="4"/>
            <a:r>
              <a:rPr lang="es-MX" dirty="0" smtClean="0"/>
              <a:t>                                     </a:t>
            </a:r>
            <a:endParaRPr lang="es-MX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59B8C0BE-B0EA-482A-86D4-B16A2254C46E}"/>
              </a:ext>
            </a:extLst>
          </p:cNvPr>
          <p:cNvCxnSpPr>
            <a:cxnSpLocks/>
          </p:cNvCxnSpPr>
          <p:nvPr/>
        </p:nvCxnSpPr>
        <p:spPr>
          <a:xfrm>
            <a:off x="6917634" y="1868557"/>
            <a:ext cx="530089" cy="50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6A86F5E5-ADC9-4633-B961-58986AC9B998}"/>
              </a:ext>
            </a:extLst>
          </p:cNvPr>
          <p:cNvCxnSpPr>
            <a:cxnSpLocks/>
          </p:cNvCxnSpPr>
          <p:nvPr/>
        </p:nvCxnSpPr>
        <p:spPr>
          <a:xfrm>
            <a:off x="6612835" y="2663107"/>
            <a:ext cx="556591" cy="543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48DA7E03-3810-4048-9F6A-12C0F6A3C90D}"/>
              </a:ext>
            </a:extLst>
          </p:cNvPr>
          <p:cNvCxnSpPr/>
          <p:nvPr/>
        </p:nvCxnSpPr>
        <p:spPr>
          <a:xfrm>
            <a:off x="6414052" y="3610994"/>
            <a:ext cx="516835" cy="412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0D3BCBE7-2BDF-4BE4-81CB-500C5E74B8F2}"/>
              </a:ext>
            </a:extLst>
          </p:cNvPr>
          <p:cNvCxnSpPr>
            <a:cxnSpLocks/>
          </p:cNvCxnSpPr>
          <p:nvPr/>
        </p:nvCxnSpPr>
        <p:spPr>
          <a:xfrm>
            <a:off x="7898296" y="4023972"/>
            <a:ext cx="516835" cy="304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C6BD373C-7C42-4D7B-84E4-44C1CA56947F}"/>
              </a:ext>
            </a:extLst>
          </p:cNvPr>
          <p:cNvCxnSpPr>
            <a:cxnSpLocks/>
          </p:cNvCxnSpPr>
          <p:nvPr/>
        </p:nvCxnSpPr>
        <p:spPr>
          <a:xfrm>
            <a:off x="6500191" y="4597924"/>
            <a:ext cx="516835" cy="185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rir llave 37">
            <a:extLst>
              <a:ext uri="{FF2B5EF4-FFF2-40B4-BE49-F238E27FC236}">
                <a16:creationId xmlns:a16="http://schemas.microsoft.com/office/drawing/2014/main" id="{D43A1E06-7D57-41AD-A6AB-DE2B915E0701}"/>
              </a:ext>
            </a:extLst>
          </p:cNvPr>
          <p:cNvSpPr/>
          <p:nvPr/>
        </p:nvSpPr>
        <p:spPr>
          <a:xfrm>
            <a:off x="5168346" y="1643270"/>
            <a:ext cx="530089" cy="3140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3940437" y="3021780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Carpetas</a:t>
            </a:r>
            <a:endParaRPr lang="es-MX" dirty="0"/>
          </a:p>
        </p:txBody>
      </p:sp>
      <p:cxnSp>
        <p:nvCxnSpPr>
          <p:cNvPr id="7" name="Conector angular 6"/>
          <p:cNvCxnSpPr/>
          <p:nvPr/>
        </p:nvCxnSpPr>
        <p:spPr>
          <a:xfrm rot="16200000" flipH="1">
            <a:off x="5669619" y="3858848"/>
            <a:ext cx="717779" cy="222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0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566" y="300445"/>
            <a:ext cx="11978640" cy="6426925"/>
          </a:xfrm>
        </p:spPr>
        <p:txBody>
          <a:bodyPr>
            <a:normAutofit/>
          </a:bodyPr>
          <a:lstStyle/>
          <a:p>
            <a:pPr marL="0" lvl="4" algn="l">
              <a:spcBef>
                <a:spcPts val="1000"/>
              </a:spcBef>
            </a:pPr>
            <a:r>
              <a:rPr lang="es-MX" sz="2000" b="1" dirty="0" smtClean="0"/>
              <a:t>En la carpeta </a:t>
            </a:r>
            <a:r>
              <a:rPr lang="es-MX" sz="2000" b="1" dirty="0" err="1" smtClean="0"/>
              <a:t>controllers</a:t>
            </a:r>
            <a:r>
              <a:rPr lang="es-MX" sz="2000" b="1" dirty="0" smtClean="0"/>
              <a:t> tenemos el archivo de </a:t>
            </a:r>
            <a:r>
              <a:rPr lang="es-MX" sz="1800" b="1" dirty="0" smtClean="0"/>
              <a:t>loginControllers.js</a:t>
            </a:r>
          </a:p>
          <a:p>
            <a:pPr marL="0" lvl="4" algn="l">
              <a:spcBef>
                <a:spcPts val="1000"/>
              </a:spcBef>
            </a:pPr>
            <a:endParaRPr lang="es-MX" sz="1800" dirty="0"/>
          </a:p>
          <a:p>
            <a:pPr marL="0" lvl="4" algn="l">
              <a:spcBef>
                <a:spcPts val="1000"/>
              </a:spcBef>
            </a:pPr>
            <a:r>
              <a:rPr lang="es-MX" sz="1800" dirty="0" smtClean="0"/>
              <a:t>El cual nos sirve para: </a:t>
            </a:r>
            <a:endParaRPr lang="es-MX" sz="1800" dirty="0"/>
          </a:p>
          <a:p>
            <a:pPr algn="l"/>
            <a:r>
              <a:rPr lang="es-MX" sz="2000" dirty="0" smtClean="0"/>
              <a:t>Nos sirve para ayudarnos  a llevar todos los correos </a:t>
            </a:r>
            <a:r>
              <a:rPr lang="es-MX" sz="2000" dirty="0" err="1" smtClean="0"/>
              <a:t>electronicoa</a:t>
            </a:r>
            <a:r>
              <a:rPr lang="es-MX" sz="2000" dirty="0" smtClean="0"/>
              <a:t> nuestra base de datos o ayudarnos a registrar todas las contraseñas y correos electrónicos.</a:t>
            </a:r>
          </a:p>
          <a:p>
            <a:pPr algn="l"/>
            <a:endParaRPr lang="es-MX" sz="2000" dirty="0" smtClean="0"/>
          </a:p>
          <a:p>
            <a:pPr algn="l"/>
            <a:r>
              <a:rPr lang="es-MX" sz="2000" b="1" dirty="0" err="1" smtClean="0"/>
              <a:t>Despues</a:t>
            </a:r>
            <a:r>
              <a:rPr lang="es-MX" sz="2000" b="1" dirty="0" smtClean="0"/>
              <a:t> nos vamos a la carpeta </a:t>
            </a:r>
            <a:r>
              <a:rPr lang="es-MX" sz="2000" b="1" dirty="0" err="1" smtClean="0"/>
              <a:t>routes</a:t>
            </a:r>
            <a:r>
              <a:rPr lang="es-MX" sz="2000" b="1" dirty="0" smtClean="0"/>
              <a:t>: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 smtClean="0"/>
              <a:t> El cual nos sirve para:</a:t>
            </a:r>
          </a:p>
          <a:p>
            <a:pPr algn="l"/>
            <a:r>
              <a:rPr lang="es-MX" sz="2000" dirty="0" smtClean="0"/>
              <a:t>Es una pagina la cual nos ayuda a que nuestros usuarios se registren en nuestra plataforma</a:t>
            </a:r>
          </a:p>
          <a:p>
            <a:pPr algn="l"/>
            <a:endParaRPr lang="es-MX" sz="2000" dirty="0" smtClean="0"/>
          </a:p>
          <a:p>
            <a:pPr algn="l"/>
            <a:endParaRPr lang="es-MX" sz="2000" dirty="0"/>
          </a:p>
          <a:p>
            <a:pPr algn="l"/>
            <a:r>
              <a:rPr lang="es-MX" sz="2000" b="1" dirty="0" smtClean="0"/>
              <a:t>En la carpeta llamada </a:t>
            </a:r>
            <a:r>
              <a:rPr lang="es-MX" sz="2000" b="1" dirty="0" err="1" smtClean="0"/>
              <a:t>views</a:t>
            </a:r>
            <a:r>
              <a:rPr lang="es-MX" sz="2000" b="1" dirty="0" smtClean="0"/>
              <a:t> encontramos dos carpetas llamadas:</a:t>
            </a:r>
          </a:p>
          <a:p>
            <a:pPr algn="l"/>
            <a:endParaRPr lang="es-MX" sz="2000" b="1" dirty="0"/>
          </a:p>
          <a:p>
            <a:pPr algn="l"/>
            <a:r>
              <a:rPr lang="es-MX" sz="2000" b="1" dirty="0" err="1" smtClean="0"/>
              <a:t>Layouts</a:t>
            </a:r>
            <a:r>
              <a:rPr lang="es-MX" sz="2000" b="1" dirty="0" smtClean="0"/>
              <a:t> : </a:t>
            </a:r>
            <a:r>
              <a:rPr lang="es-MX" sz="2000" dirty="0" smtClean="0"/>
              <a:t>dentro de la carpeta </a:t>
            </a:r>
            <a:r>
              <a:rPr lang="es-MX" sz="2000" dirty="0" err="1" smtClean="0"/>
              <a:t>layouts</a:t>
            </a:r>
            <a:r>
              <a:rPr lang="es-MX" sz="2000" dirty="0" smtClean="0"/>
              <a:t> esta el archivo </a:t>
            </a:r>
            <a:r>
              <a:rPr lang="es-MX" sz="2000" dirty="0" err="1" smtClean="0"/>
              <a:t>main.hbs</a:t>
            </a:r>
            <a:r>
              <a:rPr lang="es-MX" sz="2000" dirty="0" smtClean="0"/>
              <a:t> que nos sirve como quien dice para poder crear la </a:t>
            </a:r>
          </a:p>
          <a:p>
            <a:pPr algn="l"/>
            <a:r>
              <a:rPr lang="es-MX" sz="2000" dirty="0" smtClean="0"/>
              <a:t>Pagina web .</a:t>
            </a:r>
          </a:p>
          <a:p>
            <a:pPr algn="l"/>
            <a:endParaRPr lang="es-MX" sz="2000" dirty="0" smtClean="0"/>
          </a:p>
          <a:p>
            <a:pPr algn="l"/>
            <a:endParaRPr lang="es-MX" sz="2000" b="1" dirty="0"/>
          </a:p>
          <a:p>
            <a:pPr algn="l"/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86742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8011" y="248194"/>
            <a:ext cx="11665132" cy="6453052"/>
          </a:xfrm>
        </p:spPr>
        <p:txBody>
          <a:bodyPr/>
          <a:lstStyle/>
          <a:p>
            <a:pPr algn="l"/>
            <a:r>
              <a:rPr lang="es-MX" b="1" dirty="0" err="1" smtClean="0"/>
              <a:t>Login</a:t>
            </a:r>
            <a:r>
              <a:rPr lang="es-MX" b="1" dirty="0" smtClean="0"/>
              <a:t>:</a:t>
            </a:r>
            <a:endParaRPr lang="es-MX" sz="1800" b="1" dirty="0" smtClean="0"/>
          </a:p>
          <a:p>
            <a:pPr algn="l"/>
            <a:r>
              <a:rPr lang="es-MX" sz="1800" dirty="0" smtClean="0"/>
              <a:t>Y dentro de </a:t>
            </a:r>
            <a:r>
              <a:rPr lang="es-MX" sz="1800" dirty="0" err="1" smtClean="0"/>
              <a:t>login</a:t>
            </a:r>
            <a:r>
              <a:rPr lang="es-MX" sz="1800" dirty="0" smtClean="0"/>
              <a:t> tenemos dos archivos llamados:</a:t>
            </a:r>
          </a:p>
          <a:p>
            <a:pPr algn="l"/>
            <a:r>
              <a:rPr lang="es-MX" sz="1800" b="1" dirty="0" err="1" smtClean="0"/>
              <a:t>Index.hbs</a:t>
            </a:r>
            <a:r>
              <a:rPr lang="es-MX" sz="1800" b="1" dirty="0" smtClean="0"/>
              <a:t>: </a:t>
            </a:r>
            <a:r>
              <a:rPr lang="es-MX" sz="1800" dirty="0" smtClean="0"/>
              <a:t>Este nos sirve como para registrar a la gente que no cuentan con cuenta para poder usar nuestra</a:t>
            </a:r>
          </a:p>
          <a:p>
            <a:pPr algn="l"/>
            <a:r>
              <a:rPr lang="es-MX" sz="1800" dirty="0" smtClean="0"/>
              <a:t>Pagina web, en la cual nosotros les ponemos un tipo formulario donde ellos ponen todos sus datos para </a:t>
            </a:r>
            <a:r>
              <a:rPr lang="es-MX" sz="1800" dirty="0" err="1" smtClean="0"/>
              <a:t>nostros</a:t>
            </a:r>
            <a:endParaRPr lang="es-MX" sz="1800" dirty="0" smtClean="0"/>
          </a:p>
          <a:p>
            <a:pPr algn="l"/>
            <a:r>
              <a:rPr lang="es-MX" sz="1800" dirty="0" smtClean="0"/>
              <a:t>Poder registrarlos.</a:t>
            </a:r>
          </a:p>
          <a:p>
            <a:pPr algn="l"/>
            <a:endParaRPr lang="es-MX" sz="1800" b="1" dirty="0"/>
          </a:p>
          <a:p>
            <a:pPr algn="l"/>
            <a:r>
              <a:rPr lang="es-MX" sz="1800" b="1" dirty="0" err="1" smtClean="0"/>
              <a:t>Register.hbs</a:t>
            </a:r>
            <a:r>
              <a:rPr lang="es-MX" sz="1800" b="1" dirty="0" smtClean="0"/>
              <a:t>: </a:t>
            </a:r>
            <a:r>
              <a:rPr lang="es-MX" sz="1800" dirty="0" smtClean="0"/>
              <a:t>Aquí después de registrarse en el formulario nosotros lo ponemos para que aquí en esta </a:t>
            </a:r>
          </a:p>
          <a:p>
            <a:pPr algn="l"/>
            <a:r>
              <a:rPr lang="es-MX" sz="1800" dirty="0" err="1" smtClean="0"/>
              <a:t>Seccion</a:t>
            </a:r>
            <a:r>
              <a:rPr lang="es-MX" sz="1800" dirty="0" smtClean="0"/>
              <a:t> o en este apartado ellos ya puedan iniciar </a:t>
            </a:r>
            <a:r>
              <a:rPr lang="es-MX" sz="1800" dirty="0" err="1" smtClean="0"/>
              <a:t>secion</a:t>
            </a:r>
            <a:r>
              <a:rPr lang="es-MX" sz="1800" dirty="0" smtClean="0"/>
              <a:t> y </a:t>
            </a:r>
            <a:r>
              <a:rPr lang="es-MX" sz="1800" dirty="0" err="1" smtClean="0"/>
              <a:t>asi</a:t>
            </a:r>
            <a:r>
              <a:rPr lang="es-MX" sz="1800" dirty="0" smtClean="0"/>
              <a:t> tengan un mejor uso de nuestra</a:t>
            </a:r>
          </a:p>
          <a:p>
            <a:pPr algn="l"/>
            <a:r>
              <a:rPr lang="es-MX" sz="1800" dirty="0" smtClean="0"/>
              <a:t>Pagina web y </a:t>
            </a:r>
            <a:r>
              <a:rPr lang="es-MX" sz="1800" dirty="0" err="1" smtClean="0"/>
              <a:t>asi</a:t>
            </a:r>
            <a:r>
              <a:rPr lang="es-MX" sz="1800" dirty="0" smtClean="0"/>
              <a:t> se les pueda hacer mas fácil el uso de nuestra pagina.</a:t>
            </a:r>
          </a:p>
          <a:p>
            <a:pPr algn="l"/>
            <a:endParaRPr lang="es-MX" sz="1800" dirty="0"/>
          </a:p>
          <a:p>
            <a:pPr algn="l"/>
            <a:r>
              <a:rPr lang="es-MX" sz="1800" b="1" dirty="0" smtClean="0"/>
              <a:t>Y ya en el apartado de app.js:</a:t>
            </a:r>
          </a:p>
          <a:p>
            <a:pPr algn="l"/>
            <a:r>
              <a:rPr lang="es-MX" sz="1800" dirty="0" smtClean="0"/>
              <a:t>Pues básicamente esta ya es nuestra </a:t>
            </a:r>
            <a:r>
              <a:rPr lang="es-MX" sz="1800" smtClean="0"/>
              <a:t>pagina web.</a:t>
            </a:r>
            <a:endParaRPr lang="es-MX" sz="1800" dirty="0" smtClean="0"/>
          </a:p>
          <a:p>
            <a:pPr algn="l"/>
            <a:endParaRPr lang="es-MX" sz="1800" dirty="0"/>
          </a:p>
          <a:p>
            <a:r>
              <a:rPr lang="es-MX" sz="1800" b="1" dirty="0" smtClean="0"/>
              <a:t>Y eso seria todo.</a:t>
            </a:r>
            <a:endParaRPr lang="es-MX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58852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263</Words>
  <Application>Microsoft Office PowerPoint</Application>
  <PresentationFormat>Panorámica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Computo 2</dc:creator>
  <cp:lastModifiedBy>ACER</cp:lastModifiedBy>
  <cp:revision>10</cp:revision>
  <dcterms:created xsi:type="dcterms:W3CDTF">2023-02-25T00:07:15Z</dcterms:created>
  <dcterms:modified xsi:type="dcterms:W3CDTF">2023-02-27T04:18:50Z</dcterms:modified>
</cp:coreProperties>
</file>