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36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59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9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572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51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66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94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ED4A104-BF20-47C6-8013-E09767F993F1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687A7D4-F524-4CCD-99D2-64C76C5CD00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68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CE8F1-8494-46D5-9674-AA2C8ECD8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419" sz="8000" b="1" dirty="0">
                <a:latin typeface="Candara" panose="020E0502030303020204" pitchFamily="34" charset="0"/>
              </a:rPr>
              <a:t>FLUTTER y VSCode</a:t>
            </a:r>
            <a:endParaRPr lang="es-ES" sz="4800" b="1" dirty="0">
              <a:latin typeface="Candara" panose="020E0502030303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7FD39-2A69-4591-B08E-5DA558681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419" sz="4000" dirty="0">
                <a:latin typeface="Candara" panose="020E0502030303020204" pitchFamily="34" charset="0"/>
              </a:rPr>
              <a:t>Breves conceptos acerca de Flutter</a:t>
            </a:r>
            <a:endParaRPr lang="es-ES" sz="4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7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C77BD-9836-475F-B22A-51523590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latin typeface="Candara" panose="020E0502030303020204" pitchFamily="34" charset="0"/>
              </a:rPr>
              <a:t>Qué es Flutter?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9EDEB-2705-4D91-89FD-A8316F1F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800" dirty="0">
                <a:latin typeface="Candara" panose="020E0502030303020204" pitchFamily="34" charset="0"/>
              </a:rPr>
              <a:t>Flutter es un framework de código abierto desarrollado por Google para crear aplicaciones nativas de forma fácil, rápida y sencilla. Una de las ventajas de utilizar este framework es que da igual el sistema operativo que utilices, ya que puedes descargarlo para Windows, Mac o Linux desde este enlace. Los widgets de Flutter incorporan todas las diferencias críticas de cada plataforma, como los es el scrolling, navegación, íconos y fuentes para proporcionar un completo rendimiento nativo tanto en iOS como en Android.</a:t>
            </a:r>
          </a:p>
        </p:txBody>
      </p:sp>
    </p:spTree>
    <p:extLst>
      <p:ext uri="{BB962C8B-B14F-4D97-AF65-F5344CB8AC3E}">
        <p14:creationId xmlns:p14="http://schemas.microsoft.com/office/powerpoint/2010/main" val="84844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A5C7-165A-4D6C-9661-E5D02403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/>
          <a:p>
            <a:r>
              <a:rPr lang="es-419" dirty="0">
                <a:latin typeface="Candara" panose="020E0502030303020204" pitchFamily="34" charset="0"/>
              </a:rPr>
              <a:t>Qué tipos de aplicaciones se puede crear?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18412-331D-4F53-9344-9120383A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9493"/>
            <a:ext cx="9601200" cy="4887568"/>
          </a:xfrm>
        </p:spPr>
        <p:txBody>
          <a:bodyPr>
            <a:normAutofit fontScale="92500" lnSpcReduction="10000"/>
          </a:bodyPr>
          <a:lstStyle/>
          <a:p>
            <a:r>
              <a:rPr lang="es-ES" sz="2600" b="1" dirty="0">
                <a:latin typeface="Candara" panose="020E0502030303020204" pitchFamily="34" charset="0"/>
              </a:rPr>
              <a:t>App nativa: </a:t>
            </a:r>
            <a:r>
              <a:rPr lang="es-ES" sz="2600" dirty="0">
                <a:latin typeface="Candara" panose="020E0502030303020204" pitchFamily="34" charset="0"/>
              </a:rPr>
              <a:t>Las apps nativas se desarrollan en el lenguaje nativo de cada sistema operativo, lo que también determina sus parámetros y características. </a:t>
            </a:r>
          </a:p>
          <a:p>
            <a:r>
              <a:rPr lang="es-ES" sz="2600" b="1" dirty="0">
                <a:latin typeface="Candara" panose="020E0502030303020204" pitchFamily="34" charset="0"/>
              </a:rPr>
              <a:t>App híbrida: </a:t>
            </a:r>
            <a:r>
              <a:rPr lang="es-ES" sz="2600" dirty="0">
                <a:latin typeface="Candara" panose="020E0502030303020204" pitchFamily="34" charset="0"/>
              </a:rPr>
              <a:t>Se construye de forma similar a una página web, pero se utilizan a través de un navegador integrado dentro de una aplicación nativa.</a:t>
            </a:r>
          </a:p>
          <a:p>
            <a:r>
              <a:rPr lang="es-ES" sz="2600" b="1" dirty="0">
                <a:latin typeface="Candara" panose="020E0502030303020204" pitchFamily="34" charset="0"/>
              </a:rPr>
              <a:t>Web app: </a:t>
            </a:r>
            <a:r>
              <a:rPr lang="es-ES" sz="2600" dirty="0">
                <a:latin typeface="Candara" panose="020E0502030303020204" pitchFamily="34" charset="0"/>
              </a:rPr>
              <a:t>Se trata de una web diseñada para su visualización en dispositivos móviles, ya que se trata de una web embebida en una aplicación que funciona como navegador.</a:t>
            </a:r>
          </a:p>
          <a:p>
            <a:r>
              <a:rPr lang="es-ES" sz="2600" b="1" dirty="0">
                <a:latin typeface="Candara" panose="020E0502030303020204" pitchFamily="34" charset="0"/>
              </a:rPr>
              <a:t>React Native</a:t>
            </a:r>
            <a:r>
              <a:rPr lang="es-ES" sz="2600" dirty="0">
                <a:latin typeface="Candara" panose="020E0502030303020204" pitchFamily="34" charset="0"/>
              </a:rPr>
              <a:t>: Se trata de la tipología de app más reciente, toda una evolución a la hora de desarrollar aplicaciones móviles. En este caso, se basa en la tecnología React Native, que permite crear apps nativas simplificando los procesos de desarrollo y haciendo posible desarrollarlas bajo un único código tanto para iOS como para Android.</a:t>
            </a:r>
          </a:p>
          <a:p>
            <a:endParaRPr lang="es-E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0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D37E-1648-4BA9-9127-BAF83584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latin typeface="Candara" panose="020E0502030303020204" pitchFamily="34" charset="0"/>
              </a:rPr>
              <a:t>Componentes de Flutter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EFF2DE-6BB8-4CB0-B528-6DCDA2B8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61367" cy="3581400"/>
          </a:xfrm>
        </p:spPr>
        <p:txBody>
          <a:bodyPr>
            <a:normAutofit/>
          </a:bodyPr>
          <a:lstStyle/>
          <a:p>
            <a:r>
              <a:rPr lang="es-419" sz="2600" dirty="0">
                <a:latin typeface="Candara" panose="020E0502030303020204" pitchFamily="34" charset="0"/>
              </a:rPr>
              <a:t>Flutter</a:t>
            </a:r>
          </a:p>
          <a:p>
            <a:r>
              <a:rPr lang="es-419" sz="2600" dirty="0">
                <a:latin typeface="Candara" panose="020E0502030303020204" pitchFamily="34" charset="0"/>
              </a:rPr>
              <a:t>Dart</a:t>
            </a:r>
          </a:p>
          <a:p>
            <a:r>
              <a:rPr lang="es-419" sz="2600" dirty="0">
                <a:latin typeface="Candara" panose="020E0502030303020204" pitchFamily="34" charset="0"/>
              </a:rPr>
              <a:t>Flutter Widget Snippets</a:t>
            </a:r>
          </a:p>
          <a:p>
            <a:r>
              <a:rPr lang="es-419" sz="2600" dirty="0">
                <a:latin typeface="Candara" panose="020E0502030303020204" pitchFamily="34" charset="0"/>
              </a:rPr>
              <a:t>Dart – import</a:t>
            </a:r>
          </a:p>
          <a:p>
            <a:r>
              <a:rPr lang="es-419" sz="2600" dirty="0">
                <a:latin typeface="Candara" panose="020E0502030303020204" pitchFamily="34" charset="0"/>
              </a:rPr>
              <a:t>Awesome Flutter Snippets</a:t>
            </a:r>
          </a:p>
          <a:p>
            <a:r>
              <a:rPr lang="es-419" sz="2600" dirty="0">
                <a:latin typeface="Candara" panose="020E0502030303020204" pitchFamily="34" charset="0"/>
              </a:rPr>
              <a:t>Android emulator</a:t>
            </a:r>
            <a:endParaRPr lang="es-ES" sz="2600" dirty="0">
              <a:latin typeface="Candara" panose="020E0502030303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EAD0617-52E5-459B-A267-8204AF553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63" y="1389919"/>
            <a:ext cx="4372427" cy="17779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D413F0C-98D2-4A09-86CD-0E3F9A65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63" y="3167863"/>
            <a:ext cx="4372427" cy="32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3C71D-99CC-4E09-8605-23993DBA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latin typeface="Candara" panose="020E0502030303020204" pitchFamily="34" charset="0"/>
              </a:rPr>
              <a:t>Plataformas de desarrollo con Flutter</a:t>
            </a:r>
            <a:endParaRPr lang="es-ES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E2977-0BA2-4A54-9898-766FF78C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dirty="0">
                <a:latin typeface="Candara" panose="020E0502030303020204" pitchFamily="34" charset="0"/>
              </a:rPr>
              <a:t>Flutter trabaja sin problemas con otros entornos de desarrollo integrado como pueden ser Android Studio, Visual Studio Code o XCode, además de otros paquetes pensados para desarrolladores, como los de Facebook Connect. Con la versión 1.5, Flutter pasaba de ser un framework para aplicaciones móviles, y se convertía en un framework multiplataforma para crear aplicaciones que funcionen en móvil, web, desktop y embebidos, todo con la misma base de código.</a:t>
            </a:r>
          </a:p>
          <a:p>
            <a:endParaRPr lang="es-E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5D5A-25C3-4A8B-8F11-610A9AF8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Qué es Visual Studio Code?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27915-28BC-4007-B349-E3E762EB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897796"/>
          </a:xfrm>
        </p:spPr>
        <p:txBody>
          <a:bodyPr>
            <a:noAutofit/>
          </a:bodyPr>
          <a:lstStyle/>
          <a:p>
            <a:r>
              <a:rPr lang="es-ES" sz="2600" dirty="0">
                <a:latin typeface="Candara" panose="020E0502030303020204" pitchFamily="34" charset="0"/>
              </a:rPr>
              <a:t>Visual Studio Code es un editor de código fuente que permite trabajar con diversos lenguajes de programación. Es gratuito, de código abierto y nos proporciona una utilidad para descargar y gestionar extensiones con las que podemos personalizar y potenciar esta herramienta. Las extensiones de Visual Studio Code nos otorgan infinidad de opciones, como colorear tabulaciones, etiquetas o recomendaciones de autocompletado. También hay extensiones que nos ayudan con el lenguaje de programación que vayamos a usar, como por ejemplo para Python, C / C++, JavaScript, etc.</a:t>
            </a:r>
          </a:p>
        </p:txBody>
      </p:sp>
    </p:spTree>
    <p:extLst>
      <p:ext uri="{BB962C8B-B14F-4D97-AF65-F5344CB8AC3E}">
        <p14:creationId xmlns:p14="http://schemas.microsoft.com/office/powerpoint/2010/main" val="185086635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53</TotalTime>
  <Words>461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Candara</vt:lpstr>
      <vt:lpstr>Franklin Gothic Book</vt:lpstr>
      <vt:lpstr>Recorte</vt:lpstr>
      <vt:lpstr>FLUTTER y VSCode</vt:lpstr>
      <vt:lpstr>Qué es Flutter?</vt:lpstr>
      <vt:lpstr>Qué tipos de aplicaciones se puede crear?</vt:lpstr>
      <vt:lpstr>Componentes de Flutter</vt:lpstr>
      <vt:lpstr>Plataformas de desarrollo con Flutter</vt:lpstr>
      <vt:lpstr>Qué es Visual Studio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brayan hr</dc:creator>
  <cp:lastModifiedBy>brayan hr</cp:lastModifiedBy>
  <cp:revision>4</cp:revision>
  <dcterms:created xsi:type="dcterms:W3CDTF">2020-10-19T02:01:31Z</dcterms:created>
  <dcterms:modified xsi:type="dcterms:W3CDTF">2020-10-19T02:55:01Z</dcterms:modified>
</cp:coreProperties>
</file>