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IPhone</c:v>
                </c:pt>
                <c:pt idx="1">
                  <c:v>IPad</c:v>
                </c:pt>
                <c:pt idx="2">
                  <c:v>Airpod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</c:v>
                </c:pt>
                <c:pt idx="1">
                  <c:v>1000</c:v>
                </c:pt>
                <c:pt idx="2">
                  <c:v>2000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9144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