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89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91" r:id="rId19"/>
    <p:sldId id="292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2D9C3-0CBE-4102-BFD3-E0046354806E}" v="1" dt="2022-07-19T17:26:33.660"/>
    <p1510:client id="{AE38B9B3-00E2-4F03-8A76-FBB527B5AC25}" v="1" dt="2022-07-25T19:17:13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DUARDO DA SILVA MULLER" userId="S::carlos.muller@alunos.sc.senac.br::d339c1cc-95bb-40b0-b913-61992dbddec0" providerId="AD" clId="Web-{0452D9C3-0CBE-4102-BFD3-E0046354806E}"/>
    <pc:docChg chg="modSld">
      <pc:chgData name="CARLOS EDUARDO DA SILVA MULLER" userId="S::carlos.muller@alunos.sc.senac.br::d339c1cc-95bb-40b0-b913-61992dbddec0" providerId="AD" clId="Web-{0452D9C3-0CBE-4102-BFD3-E0046354806E}" dt="2022-07-19T17:26:33.660" v="0"/>
      <pc:docMkLst>
        <pc:docMk/>
      </pc:docMkLst>
      <pc:sldChg chg="addSp">
        <pc:chgData name="CARLOS EDUARDO DA SILVA MULLER" userId="S::carlos.muller@alunos.sc.senac.br::d339c1cc-95bb-40b0-b913-61992dbddec0" providerId="AD" clId="Web-{0452D9C3-0CBE-4102-BFD3-E0046354806E}" dt="2022-07-19T17:26:33.660" v="0"/>
        <pc:sldMkLst>
          <pc:docMk/>
          <pc:sldMk cId="2511551678" sldId="256"/>
        </pc:sldMkLst>
        <pc:spChg chg="add">
          <ac:chgData name="CARLOS EDUARDO DA SILVA MULLER" userId="S::carlos.muller@alunos.sc.senac.br::d339c1cc-95bb-40b0-b913-61992dbddec0" providerId="AD" clId="Web-{0452D9C3-0CBE-4102-BFD3-E0046354806E}" dt="2022-07-19T17:26:33.660" v="0"/>
          <ac:spMkLst>
            <pc:docMk/>
            <pc:sldMk cId="2511551678" sldId="256"/>
            <ac:spMk id="4" creationId="{7816A9DA-82EC-E7CC-5509-B428FE3C55ED}"/>
          </ac:spMkLst>
        </pc:spChg>
      </pc:sldChg>
    </pc:docChg>
  </pc:docChgLst>
  <pc:docChgLst>
    <pc:chgData name="FILLIPE GABRIEL HILLESHEIM SANTOS" userId="S::fillipe.santos@alunos.sc.senac.br::936e6701-38b8-47d6-bafc-9101c8bcd61e" providerId="AD" clId="Web-{AE38B9B3-00E2-4F03-8A76-FBB527B5AC25}"/>
    <pc:docChg chg="delSld">
      <pc:chgData name="FILLIPE GABRIEL HILLESHEIM SANTOS" userId="S::fillipe.santos@alunos.sc.senac.br::936e6701-38b8-47d6-bafc-9101c8bcd61e" providerId="AD" clId="Web-{AE38B9B3-00E2-4F03-8A76-FBB527B5AC25}" dt="2022-07-25T19:17:13.029" v="0"/>
      <pc:docMkLst>
        <pc:docMk/>
      </pc:docMkLst>
      <pc:sldChg chg="del">
        <pc:chgData name="FILLIPE GABRIEL HILLESHEIM SANTOS" userId="S::fillipe.santos@alunos.sc.senac.br::936e6701-38b8-47d6-bafc-9101c8bcd61e" providerId="AD" clId="Web-{AE38B9B3-00E2-4F03-8A76-FBB527B5AC25}" dt="2022-07-25T19:17:13.029" v="0"/>
        <pc:sldMkLst>
          <pc:docMk/>
          <pc:sldMk cId="4114190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3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2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6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8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3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7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5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7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office.com/r/HMhgs7tLEw" TargetMode="Externa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hv5_hWPIe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16A9DA-82EC-E7CC-5509-B428FE3C55E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B03E9-99AD-70AB-93D1-E638E9B01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1462544"/>
            <a:ext cx="8187134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AF3BB7-D45B-9A69-0D2D-24AB1C0E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3" y="1576398"/>
            <a:ext cx="8136411" cy="46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3FA844-2C8D-1C7F-3B17-D4A75CB3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894478"/>
            <a:ext cx="8405530" cy="32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331342-5EA8-373F-0EBF-15D6C84A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1573775"/>
            <a:ext cx="8211372" cy="4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0E4D3A-F9FB-5BF2-4077-737DA4BA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1734623"/>
            <a:ext cx="8390659" cy="36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úvidas — Câmara Municipal de Goiânia">
            <a:extLst>
              <a:ext uri="{FF2B5EF4-FFF2-40B4-BE49-F238E27FC236}">
                <a16:creationId xmlns:a16="http://schemas.microsoft.com/office/drawing/2014/main" id="{DC1F5857-3B3F-12A5-859B-31151F2B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8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D5DFBAA-6CBB-1136-69C6-E5AA332C4162}"/>
              </a:ext>
            </a:extLst>
          </p:cNvPr>
          <p:cNvSpPr txBox="1"/>
          <p:nvPr/>
        </p:nvSpPr>
        <p:spPr>
          <a:xfrm>
            <a:off x="3236976" y="395865"/>
            <a:ext cx="242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/>
              <a:t>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EB3C18-D2E3-6FEF-50F4-4761BD51AEBF}"/>
              </a:ext>
            </a:extLst>
          </p:cNvPr>
          <p:cNvSpPr txBox="1"/>
          <p:nvPr/>
        </p:nvSpPr>
        <p:spPr>
          <a:xfrm>
            <a:off x="969264" y="1103751"/>
            <a:ext cx="70591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/>
              <a:t>Criar conta no github: </a:t>
            </a:r>
            <a:r>
              <a:rPr lang="pt-BR" sz="1600">
                <a:hlinkClick r:id="rId4"/>
              </a:rPr>
              <a:t>https://github.com/</a:t>
            </a:r>
            <a:endParaRPr lang="pt-BR" sz="1600"/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Criar repositório no github de nome:“</a:t>
            </a:r>
            <a:r>
              <a:rPr lang="pt-BR" sz="1600" err="1"/>
              <a:t>projetos-senac</a:t>
            </a:r>
            <a:r>
              <a:rPr lang="pt-BR" sz="160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Clonar repositório na pasta </a:t>
            </a:r>
            <a:r>
              <a:rPr lang="pt-BR" sz="1600" err="1"/>
              <a:t>htdocs</a:t>
            </a:r>
            <a:r>
              <a:rPr lang="pt-BR" sz="1600"/>
              <a:t> do </a:t>
            </a:r>
            <a:r>
              <a:rPr lang="pt-BR" sz="1600" err="1"/>
              <a:t>pc</a:t>
            </a:r>
            <a:r>
              <a:rPr lang="pt-BR" sz="1600"/>
              <a:t> que fica em:</a:t>
            </a:r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C:\xampp\htdocs</a:t>
            </a:r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Para clonar usar o seguinte comando </a:t>
            </a:r>
            <a:r>
              <a:rPr lang="pt-BR" sz="1600" err="1"/>
              <a:t>git</a:t>
            </a:r>
            <a:r>
              <a:rPr lang="pt-BR" sz="1600"/>
              <a:t> no </a:t>
            </a:r>
            <a:r>
              <a:rPr lang="pt-BR" sz="1600" err="1"/>
              <a:t>cmd</a:t>
            </a:r>
            <a:r>
              <a:rPr lang="pt-BR" sz="160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 b="1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pt-BR" sz="1600" b="1">
                <a:solidFill>
                  <a:schemeClr val="accent1">
                    <a:lumMod val="75000"/>
                  </a:schemeClr>
                </a:solidFill>
              </a:rPr>
              <a:t> clone https://github.com/SEU-USUARIO/ projetos-</a:t>
            </a:r>
            <a:r>
              <a:rPr lang="pt-BR" sz="1600" b="1" err="1">
                <a:solidFill>
                  <a:schemeClr val="accent1">
                    <a:lumMod val="75000"/>
                  </a:schemeClr>
                </a:solidFill>
              </a:rPr>
              <a:t>senac.git</a:t>
            </a:r>
            <a:endParaRPr lang="pt-BR" sz="16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457200" indent="-457200">
              <a:buFont typeface="+mj-lt"/>
              <a:buAutoNum type="arabicPeriod"/>
            </a:pPr>
            <a:r>
              <a:rPr lang="pt-BR" sz="1600"/>
              <a:t>Baixar </a:t>
            </a:r>
            <a:r>
              <a:rPr lang="pt-BR" sz="1600" b="1"/>
              <a:t>VisualG</a:t>
            </a:r>
            <a:r>
              <a:rPr lang="pt-BR" sz="1600"/>
              <a:t> do </a:t>
            </a:r>
            <a:r>
              <a:rPr lang="pt-BR" sz="1600" b="1"/>
              <a:t>Microsoft Teams</a:t>
            </a:r>
          </a:p>
          <a:p>
            <a:pPr marL="457200" indent="-457200">
              <a:buFont typeface="+mj-lt"/>
              <a:buAutoNum type="arabicPeriod"/>
            </a:pPr>
            <a:endParaRPr lang="pt-BR" sz="1600" b="1"/>
          </a:p>
          <a:p>
            <a:pPr marL="457200" indent="-457200">
              <a:buFont typeface="+mj-lt"/>
              <a:buAutoNum type="arabicPeriod"/>
            </a:pPr>
            <a:r>
              <a:rPr lang="pt-BR" sz="1600"/>
              <a:t>Responder questionário do link: </a:t>
            </a:r>
            <a:r>
              <a:rPr lang="pt-BR" sz="1600">
                <a:hlinkClick r:id="rId5"/>
              </a:rPr>
              <a:t>https://forms.office.com/r/HMhgs7tLEw</a:t>
            </a:r>
            <a:endParaRPr lang="pt-BR" sz="1600"/>
          </a:p>
          <a:p>
            <a:pPr marL="342900" indent="-342900">
              <a:buFont typeface="+mj-lt"/>
              <a:buAutoNum type="arabicPeriod"/>
            </a:pPr>
            <a:endParaRPr lang="pt-BR" sz="1600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Baixar Apostila "300 Ideias para Programar.pdf“ do </a:t>
            </a:r>
            <a:r>
              <a:rPr lang="pt-BR" sz="1600" b="1"/>
              <a:t>Microsoft Teams </a:t>
            </a:r>
          </a:p>
          <a:p>
            <a:pPr marL="342900" indent="-342900">
              <a:buFont typeface="+mj-lt"/>
              <a:buAutoNum type="arabicPeriod"/>
            </a:pPr>
            <a:endParaRPr lang="pt-BR" sz="1600" b="1"/>
          </a:p>
          <a:p>
            <a:pPr marL="342900" indent="-342900">
              <a:buFont typeface="+mj-lt"/>
              <a:buAutoNum type="arabicPeriod"/>
            </a:pPr>
            <a:r>
              <a:rPr lang="pt-BR" sz="1600"/>
              <a:t>Faça os exercícios da apostila de nome "300 Ideias para Programar.pdf", </a:t>
            </a:r>
          </a:p>
          <a:p>
            <a:r>
              <a:rPr lang="pt-BR" sz="1600"/>
              <a:t>do numero 1.1.1 ate o numero 1.1.15</a:t>
            </a:r>
          </a:p>
          <a:p>
            <a:pPr marL="342900" indent="-342900">
              <a:buFont typeface="+mj-lt"/>
              <a:buAutoNum type="arabicPeriod"/>
            </a:pP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6705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1"/>
            <a:ext cx="7231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>
                    <a:lumMod val="95000"/>
                  </a:schemeClr>
                </a:solidFill>
              </a:rPr>
              <a:t>Algoritmo: </a:t>
            </a:r>
          </a:p>
          <a:p>
            <a:pPr algn="ctr"/>
            <a:r>
              <a:rPr lang="pt-BR" sz="3200" b="1">
                <a:solidFill>
                  <a:schemeClr val="bg1">
                    <a:lumMod val="95000"/>
                  </a:schemeClr>
                </a:solidFill>
              </a:rPr>
              <a:t>Conceitos e </a:t>
            </a:r>
          </a:p>
          <a:p>
            <a:pPr algn="ctr"/>
            <a:r>
              <a:rPr lang="pt-BR" sz="3200" b="1">
                <a:solidFill>
                  <a:schemeClr val="bg1">
                    <a:lumMod val="95000"/>
                  </a:schemeClr>
                </a:solidFill>
              </a:rPr>
              <a:t>Forma de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0"/>
            <a:ext cx="7450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>
                    <a:lumMod val="95000"/>
                  </a:schemeClr>
                </a:solidFill>
              </a:rPr>
              <a:t>Vídeo sobre Algoritmo:</a:t>
            </a:r>
          </a:p>
          <a:p>
            <a:pPr algn="ctr"/>
            <a:r>
              <a:rPr lang="pt-BR" sz="3200" b="1">
                <a:solidFill>
                  <a:schemeClr val="bg1">
                    <a:lumMod val="95000"/>
                  </a:schemeClr>
                </a:solidFill>
                <a:hlinkClick r:id="rId3"/>
              </a:rPr>
              <a:t>https://www.youtube.com/watch?v=3hv5_hWPIeo</a:t>
            </a:r>
            <a:endParaRPr lang="pt-BR" sz="3200" b="1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32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A6F88-49D9-04D8-6CF0-840171CC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8" y="1922049"/>
            <a:ext cx="7344931" cy="30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Conceito de Algoritmo</a:t>
            </a:r>
            <a:endParaRPr lang="pt-BR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1A-8DEB-C22A-9049-74EFBE2B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3" y="2030439"/>
            <a:ext cx="8286181" cy="27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D0275D-DE59-2484-BAB7-6DA0316E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808411"/>
            <a:ext cx="7955280" cy="34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1F498D-2EF3-4237-8C5F-8F480A6FB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587993"/>
            <a:ext cx="7172477" cy="41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A0025-DC2E-6827-EB5C-68A70EB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" y="1816519"/>
            <a:ext cx="7242048" cy="36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/>
              <a:t>Formas de Representação de Algoritmos</a:t>
            </a:r>
            <a:endParaRPr lang="pt-BR" sz="2800" b="1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0F6C37-5001-003C-1A69-68C43BC4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" y="1830526"/>
            <a:ext cx="8228351" cy="34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5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4" ma:contentTypeDescription="Crie um novo documento." ma:contentTypeScope="" ma:versionID="3715e4b6f936ecc877b642b569d7ae25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f9af5b5dc875450a9c0ce7c0414d5cf9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1FB94-5F61-4A5C-ABE5-A2B74D4173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DE88A-3040-4CDA-86D9-0082C09B3A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C4E031-8ACE-48DE-9FDE-885B82476B5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Apresentação na tela (4:3)</PresentationFormat>
  <Slides>17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revision>2</cp:revision>
  <dcterms:created xsi:type="dcterms:W3CDTF">2020-08-21T15:35:10Z</dcterms:created>
  <dcterms:modified xsi:type="dcterms:W3CDTF">2022-07-25T19:17:13Z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