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63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301" r:id="rId13"/>
    <p:sldId id="300" r:id="rId14"/>
    <p:sldId id="299" r:id="rId15"/>
    <p:sldId id="298" r:id="rId16"/>
    <p:sldId id="297" r:id="rId17"/>
    <p:sldId id="303" r:id="rId18"/>
    <p:sldId id="302" r:id="rId19"/>
    <p:sldId id="288" r:id="rId20"/>
    <p:sldId id="26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B00"/>
    <a:srgbClr val="004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AA79-4FCC-074F-85E0-CEE218925B64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12006-13B0-9343-974D-D1B6F785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3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51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4057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13697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70335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05084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6609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95002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66423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04267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515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766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624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324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024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690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6533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0018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64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96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7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0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69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8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98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61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4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dZq7l9Oj-_c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BF7E0-80B7-554A-B9CB-C075A8F3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85999"/>
            <a:ext cx="7772400" cy="1223963"/>
          </a:xfrm>
        </p:spPr>
        <p:txBody>
          <a:bodyPr>
            <a:noAutofit/>
          </a:bodyPr>
          <a:lstStyle/>
          <a:p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Programador 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de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Sistemas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DB2D7A-5A1B-AA48-B60E-D084E6E3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08507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Professor</a:t>
            </a:r>
          </a:p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Gelvazio Camargo</a:t>
            </a:r>
          </a:p>
        </p:txBody>
      </p:sp>
    </p:spTree>
    <p:extLst>
      <p:ext uri="{BB962C8B-B14F-4D97-AF65-F5344CB8AC3E}">
        <p14:creationId xmlns:p14="http://schemas.microsoft.com/office/powerpoint/2010/main" val="251155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Variáveis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BDDC6FE-B480-496D-2B52-8D239A7F47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68" y="1739435"/>
            <a:ext cx="8129016" cy="454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913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Variáveis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B06CF94-203B-125D-0E8B-5681FD520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59" y="1755303"/>
            <a:ext cx="8403533" cy="405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016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Variáveis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6DFFAEC-64EC-6735-CACF-6808322485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192" y="1995180"/>
            <a:ext cx="8202168" cy="363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533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Variáveis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3B55840-98CD-2E41-7FBF-5183B5EC1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" y="1646306"/>
            <a:ext cx="8251590" cy="354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985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Variáveis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411116A-FF90-700E-86E1-C850370C9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87" y="1919287"/>
            <a:ext cx="827722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628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Variáveis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ED02847-3A4A-F74C-E85A-E3153046A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472" y="2046493"/>
            <a:ext cx="8229600" cy="349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823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Vídeo sobre Tipos de Dados e Variáveis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980988E-4500-3A5E-71D8-AA58BC395A01}"/>
              </a:ext>
            </a:extLst>
          </p:cNvPr>
          <p:cNvSpPr txBox="1"/>
          <p:nvPr/>
        </p:nvSpPr>
        <p:spPr>
          <a:xfrm>
            <a:off x="1024128" y="2761488"/>
            <a:ext cx="63109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hlinkClick r:id="rId4"/>
              </a:rPr>
              <a:t>https://www.youtube.com/watch?v=dZq7l9Oj-_c</a:t>
            </a:r>
            <a:endParaRPr lang="pt-BR" sz="2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2721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Exercício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225D5B5-9C51-34DB-0024-6EFA1E77A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048" y="1884181"/>
            <a:ext cx="8225148" cy="261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40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Exercício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4BA0DA7-2546-13FF-1B00-76CDDFAC1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776" y="1731728"/>
            <a:ext cx="8138160" cy="360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273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8" y="453392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4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026" name="Picture 2" descr="Dúvidas — Câmara Municipal de Goiân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8" y="1610316"/>
            <a:ext cx="7635264" cy="449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ítulo 2">
            <a:extLst>
              <a:ext uri="{FF2B5EF4-FFF2-40B4-BE49-F238E27FC236}">
                <a16:creationId xmlns:a16="http://schemas.microsoft.com/office/drawing/2014/main" id="{7A0F443A-9CCE-F84C-85FF-FF1322180916}"/>
              </a:ext>
            </a:extLst>
          </p:cNvPr>
          <p:cNvSpPr txBox="1">
            <a:spLocks/>
          </p:cNvSpPr>
          <p:nvPr/>
        </p:nvSpPr>
        <p:spPr>
          <a:xfrm>
            <a:off x="814925" y="450275"/>
            <a:ext cx="6089071" cy="4710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000" b="1" dirty="0">
                <a:solidFill>
                  <a:schemeClr val="bg1"/>
                </a:solidFill>
              </a:rPr>
              <a:t>Variáveis e Tipo de Dados</a:t>
            </a:r>
            <a:endParaRPr lang="pt-BR" sz="4000" b="1" spc="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5FBB3D0-C0C3-E00F-FDB6-EAF163F2E0BF}"/>
              </a:ext>
            </a:extLst>
          </p:cNvPr>
          <p:cNvSpPr txBox="1"/>
          <p:nvPr/>
        </p:nvSpPr>
        <p:spPr>
          <a:xfrm>
            <a:off x="941832" y="1993392"/>
            <a:ext cx="76443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3200" b="1" dirty="0">
                <a:solidFill>
                  <a:schemeClr val="bg1"/>
                </a:solidFill>
              </a:rPr>
              <a:t>Tipos de dados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3200" b="1" dirty="0">
                <a:solidFill>
                  <a:schemeClr val="bg1"/>
                </a:solidFill>
              </a:rPr>
              <a:t>Variáveis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sz="3200" b="1" dirty="0">
                <a:solidFill>
                  <a:schemeClr val="bg1"/>
                </a:solidFill>
              </a:rPr>
              <a:t>Armazenamento de dados na memória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sz="3200" b="1" dirty="0">
                <a:solidFill>
                  <a:schemeClr val="bg1"/>
                </a:solidFill>
              </a:rPr>
              <a:t>Conceito e utilidade de variáveis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sz="3200" b="1" dirty="0">
                <a:solidFill>
                  <a:schemeClr val="bg1"/>
                </a:solidFill>
              </a:rPr>
              <a:t>Definição de variáveis em algoritmos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sz="3200" b="1" dirty="0">
                <a:solidFill>
                  <a:schemeClr val="bg1"/>
                </a:solidFill>
              </a:rPr>
              <a:t>Mapeamento de variáveis na memória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7255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719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Tipos de Dados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36CE4E6-E1ED-574E-8C05-9C207EB00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602" y="1857906"/>
            <a:ext cx="8262795" cy="339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69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Tipos de Dados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F6F4DD0-CC4A-24A5-3F9B-CEE90FB47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904" y="1882937"/>
            <a:ext cx="8311896" cy="339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882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Tipos de Dados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DBB1598-04DC-B0C1-EE1C-2F4F58349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472" y="1882767"/>
            <a:ext cx="8449056" cy="309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170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Tipos de Dados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C3060F1-CA37-1AB9-7532-92623C2AB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" y="1699223"/>
            <a:ext cx="8297511" cy="386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641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Tipos de Dados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7C737A0-8B24-9E20-607F-9797EABCF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336" y="1777532"/>
            <a:ext cx="8339328" cy="330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589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Tipos de Dados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26CB877-7364-8226-65EF-F07D2320F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328" y="1788065"/>
            <a:ext cx="8009519" cy="351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402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Tipos de Dados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141DEAD-4492-5A74-4330-DC33DD7160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936" y="1900406"/>
            <a:ext cx="7700758" cy="374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4017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953C3F8E56C6A44AAFB6A740C160C3C" ma:contentTypeVersion="4" ma:contentTypeDescription="Crie um novo documento." ma:contentTypeScope="" ma:versionID="3715e4b6f936ecc877b642b569d7ae25">
  <xsd:schema xmlns:xsd="http://www.w3.org/2001/XMLSchema" xmlns:xs="http://www.w3.org/2001/XMLSchema" xmlns:p="http://schemas.microsoft.com/office/2006/metadata/properties" xmlns:ns2="efc214ef-b9f5-46b7-aa2d-8b6b2dfb99bd" xmlns:ns3="9f362a18-7bdd-4489-a457-52fcf5556889" targetNamespace="http://schemas.microsoft.com/office/2006/metadata/properties" ma:root="true" ma:fieldsID="f9af5b5dc875450a9c0ce7c0414d5cf9" ns2:_="" ns3:_="">
    <xsd:import namespace="efc214ef-b9f5-46b7-aa2d-8b6b2dfb99bd"/>
    <xsd:import namespace="9f362a18-7bdd-4489-a457-52fcf55568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c214ef-b9f5-46b7-aa2d-8b6b2dfb99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362a18-7bdd-4489-a457-52fcf555688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092C59D-9B14-49CF-9167-F3C1F0C1023B}"/>
</file>

<file path=customXml/itemProps2.xml><?xml version="1.0" encoding="utf-8"?>
<ds:datastoreItem xmlns:ds="http://schemas.openxmlformats.org/officeDocument/2006/customXml" ds:itemID="{4F3DCC26-3682-44BA-9194-EBA582B64ECB}"/>
</file>

<file path=customXml/itemProps3.xml><?xml version="1.0" encoding="utf-8"?>
<ds:datastoreItem xmlns:ds="http://schemas.openxmlformats.org/officeDocument/2006/customXml" ds:itemID="{2A33A7C7-1864-4EA9-930C-614030E46415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</TotalTime>
  <Words>107</Words>
  <Application>Microsoft Office PowerPoint</Application>
  <PresentationFormat>Apresentação na tela (4:3)</PresentationFormat>
  <Paragraphs>46</Paragraphs>
  <Slides>20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Tema do Office</vt:lpstr>
      <vt:lpstr>Programador  de Sistemas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Maciel</dc:creator>
  <cp:lastModifiedBy>Gelvazio Camargo - CONTA GMAIL</cp:lastModifiedBy>
  <cp:revision>39</cp:revision>
  <dcterms:created xsi:type="dcterms:W3CDTF">2020-08-21T15:35:10Z</dcterms:created>
  <dcterms:modified xsi:type="dcterms:W3CDTF">2022-07-18T13:45:03Z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0x0101000953C3F8E56C6A44AAFB6A740C160C3C</vt:lpwstr>
  </property>
</Properties>
</file>