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96" r:id="rId6"/>
    <p:sldId id="295" r:id="rId7"/>
    <p:sldId id="294" r:id="rId8"/>
    <p:sldId id="293" r:id="rId9"/>
    <p:sldId id="292" r:id="rId10"/>
    <p:sldId id="291" r:id="rId11"/>
    <p:sldId id="290" r:id="rId12"/>
    <p:sldId id="289" r:id="rId13"/>
    <p:sldId id="304" r:id="rId14"/>
    <p:sldId id="303" r:id="rId15"/>
    <p:sldId id="302" r:id="rId16"/>
    <p:sldId id="301" r:id="rId17"/>
    <p:sldId id="300" r:id="rId18"/>
    <p:sldId id="299" r:id="rId19"/>
    <p:sldId id="298" r:id="rId20"/>
    <p:sldId id="297" r:id="rId21"/>
    <p:sldId id="28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49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18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3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8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5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97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95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36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12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3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6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5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3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666EC7-526A-6ACC-5D64-B3DA0084F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1" y="1626753"/>
            <a:ext cx="7817012" cy="47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44BE2A-6C30-BF71-71A7-B588797C2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591056"/>
            <a:ext cx="8138160" cy="48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C49CDC-FD2E-F622-C3EC-DE269C40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" y="1677625"/>
            <a:ext cx="8193024" cy="45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8681E6-11D6-CAD5-CB63-C340A10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" y="1657099"/>
            <a:ext cx="7653528" cy="44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30A569-DBDB-CF69-D997-29B28A78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7" y="1661296"/>
            <a:ext cx="7954172" cy="47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5E9798-13FC-9CBF-062A-AB3ABDC6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" y="1764792"/>
            <a:ext cx="8220456" cy="43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1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E1ECD4-7923-172A-E67B-344CC0563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" y="1874520"/>
            <a:ext cx="8229600" cy="451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288D2F-ABFF-83E0-1F6D-A273A0C0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" y="1549650"/>
            <a:ext cx="7461504" cy="48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A04B26-E1C5-7041-5F7F-65D62824E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2" y="1592491"/>
            <a:ext cx="8037576" cy="46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Instruções Primitivas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C6675C-527A-7191-93B0-98C58B25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1060"/>
            <a:ext cx="8229600" cy="40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2706625"/>
            <a:ext cx="6089071" cy="95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spc="300" dirty="0">
                <a:solidFill>
                  <a:srgbClr val="ED8B00"/>
                </a:solidFill>
                <a:latin typeface="+mj-lt"/>
              </a:rPr>
              <a:t>Expressões e Instruções Primitivas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Extensão da aula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1A1CB0-B993-B371-D802-CE7D4390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" y="1822971"/>
            <a:ext cx="8129016" cy="32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5632E8-D30F-F659-8D0B-D5B6BB96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79" y="1742694"/>
            <a:ext cx="6572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A01394-8814-FF39-D68B-1003A78B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2" y="1884610"/>
            <a:ext cx="6885708" cy="3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979ADC-680B-00DB-B779-18634ECE5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560907"/>
            <a:ext cx="6720840" cy="45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6A29CF-9329-3A49-3412-3F54CF744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638149"/>
            <a:ext cx="7178040" cy="482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D4E6D1-C012-2D41-2EDD-1CB57C815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" y="1770585"/>
            <a:ext cx="7754112" cy="44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7F403D-2B93-7EAC-70E7-1FCDD254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" y="1618385"/>
            <a:ext cx="7488936" cy="48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Expressões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75AB17-50DE-35F0-1F81-EC8DC8C5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" y="1709473"/>
            <a:ext cx="7717536" cy="43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1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4" ma:contentTypeDescription="Crie um novo documento." ma:contentTypeScope="" ma:versionID="3715e4b6f936ecc877b642b569d7ae25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f9af5b5dc875450a9c0ce7c0414d5cf9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F48354-17D4-4ED8-9C8E-13848B92A187}"/>
</file>

<file path=customXml/itemProps2.xml><?xml version="1.0" encoding="utf-8"?>
<ds:datastoreItem xmlns:ds="http://schemas.openxmlformats.org/officeDocument/2006/customXml" ds:itemID="{C0281B9B-F93D-466D-8BD7-0C132F9A6123}"/>
</file>

<file path=customXml/itemProps3.xml><?xml version="1.0" encoding="utf-8"?>
<ds:datastoreItem xmlns:ds="http://schemas.openxmlformats.org/officeDocument/2006/customXml" ds:itemID="{7AF595A7-AD6E-42F8-84EF-D83D7AE7989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62</Words>
  <Application>Microsoft Office PowerPoint</Application>
  <PresentationFormat>Apresentação na tela (4:3)</PresentationFormat>
  <Paragraphs>44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2022-07-16T16:23:51Z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