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3" r:id="rId4"/>
    <p:sldId id="264" r:id="rId5"/>
    <p:sldId id="292" r:id="rId6"/>
    <p:sldId id="291" r:id="rId7"/>
    <p:sldId id="290" r:id="rId8"/>
    <p:sldId id="297" r:id="rId9"/>
    <p:sldId id="296" r:id="rId10"/>
    <p:sldId id="295" r:id="rId11"/>
    <p:sldId id="293" r:id="rId12"/>
    <p:sldId id="289" r:id="rId13"/>
    <p:sldId id="298" r:id="rId14"/>
    <p:sldId id="299" r:id="rId15"/>
    <p:sldId id="288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747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796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03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030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813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31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182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130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372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52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4VZtEtjI-r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ACD22B1-5722-21C2-9F37-AABE8046ED48}"/>
              </a:ext>
            </a:extLst>
          </p:cNvPr>
          <p:cNvSpPr txBox="1">
            <a:spLocks/>
          </p:cNvSpPr>
          <p:nvPr/>
        </p:nvSpPr>
        <p:spPr>
          <a:xfrm>
            <a:off x="659477" y="54420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Controle de Fluxo de Execução- Decisão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BBC6D46-6BE3-A461-6483-4B6CB5674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88" y="1562918"/>
            <a:ext cx="7507224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1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8061390-47EE-83A2-F317-3EDEDFF1A231}"/>
              </a:ext>
            </a:extLst>
          </p:cNvPr>
          <p:cNvSpPr txBox="1">
            <a:spLocks/>
          </p:cNvSpPr>
          <p:nvPr/>
        </p:nvSpPr>
        <p:spPr>
          <a:xfrm>
            <a:off x="659477" y="54420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Controle de Fluxo de Execução- Decisão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A923745-6292-83F2-E871-BB3841881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34" y="1672075"/>
            <a:ext cx="72009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51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Exemplo 3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DC459C-ECF3-45FF-4CCE-152DA8ABD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1662550"/>
            <a:ext cx="84772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8C55915-6C6D-1899-D40B-721319099F2B}"/>
              </a:ext>
            </a:extLst>
          </p:cNvPr>
          <p:cNvSpPr txBox="1">
            <a:spLocks/>
          </p:cNvSpPr>
          <p:nvPr/>
        </p:nvSpPr>
        <p:spPr>
          <a:xfrm>
            <a:off x="659477" y="54420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Controle de Fluxo de Execução- Decisão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AE6E7B-1272-874B-4292-F874C5E48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753743"/>
            <a:ext cx="83820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3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8C55915-6C6D-1899-D40B-721319099F2B}"/>
              </a:ext>
            </a:extLst>
          </p:cNvPr>
          <p:cNvSpPr txBox="1">
            <a:spLocks/>
          </p:cNvSpPr>
          <p:nvPr/>
        </p:nvSpPr>
        <p:spPr>
          <a:xfrm>
            <a:off x="659477" y="54420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Vídeo sobre Controle de Fluxo de Execução- Decisão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86E3F4-E52E-8775-0B51-AA01434DD1E2}"/>
              </a:ext>
            </a:extLst>
          </p:cNvPr>
          <p:cNvSpPr txBox="1"/>
          <p:nvPr/>
        </p:nvSpPr>
        <p:spPr>
          <a:xfrm>
            <a:off x="1261872" y="3072384"/>
            <a:ext cx="4601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4"/>
              </a:rPr>
              <a:t>https://www.youtube.com/watch?v=4VZtEtjI-rI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23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Algoritmos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952085" y="2596897"/>
            <a:ext cx="6089071" cy="3081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pc="300" dirty="0">
                <a:solidFill>
                  <a:srgbClr val="ED8B00"/>
                </a:solidFill>
                <a:latin typeface="+mj-lt"/>
              </a:rPr>
              <a:t>Controle de fluxo – condicionais </a:t>
            </a:r>
          </a:p>
          <a:p>
            <a:pPr marL="0" indent="0">
              <a:buNone/>
            </a:pPr>
            <a:r>
              <a:rPr lang="pt-BR" spc="300" dirty="0">
                <a:solidFill>
                  <a:srgbClr val="ED8B00"/>
                </a:solidFill>
                <a:latin typeface="+mj-lt"/>
              </a:rPr>
              <a:t>(se, se-</a:t>
            </a:r>
            <a:r>
              <a:rPr lang="pt-BR" spc="300" dirty="0" err="1">
                <a:solidFill>
                  <a:srgbClr val="ED8B00"/>
                </a:solidFill>
                <a:latin typeface="+mj-lt"/>
              </a:rPr>
              <a:t>senao</a:t>
            </a:r>
            <a:r>
              <a:rPr lang="pt-BR" spc="300" dirty="0">
                <a:solidFill>
                  <a:srgbClr val="ED8B00"/>
                </a:solidFill>
                <a:latin typeface="+mj-lt"/>
              </a:rPr>
              <a:t> e escolha).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Agenda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8E54B7-35FF-FDE1-A9E8-29D4913FC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453" y="1800225"/>
            <a:ext cx="60769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Comandos Compostos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0616528-C0DE-533A-7E96-7B75D5F59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66" y="1678686"/>
            <a:ext cx="8083867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 Sequencial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2BD122-AB52-5F88-3C61-DF986A3DA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19" y="1679448"/>
            <a:ext cx="795528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9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659477" y="54420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Controle de Fluxo de Execução- Decisão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790DAFD-97AF-2D7D-F670-B98C9E768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7" y="1710118"/>
            <a:ext cx="83534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9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Exemplo 1 (se-</a:t>
            </a:r>
            <a:r>
              <a:rPr lang="pt-BR" b="1" dirty="0" err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senao</a:t>
            </a:r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273BBE-2B55-993C-CDDE-F626DE2F7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2" y="1608582"/>
            <a:ext cx="82200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9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C829393-76A3-8E07-2CD0-B324C678E8DF}"/>
              </a:ext>
            </a:extLst>
          </p:cNvPr>
          <p:cNvSpPr txBox="1">
            <a:spLocks/>
          </p:cNvSpPr>
          <p:nvPr/>
        </p:nvSpPr>
        <p:spPr>
          <a:xfrm>
            <a:off x="659477" y="54420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Controle de Fluxo de Execução- Decisão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E3ED7A0-E977-26FD-39A6-7169D0FBB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24" y="1729168"/>
            <a:ext cx="7534656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5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Exemplo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79216E-E9BF-25DA-89FC-A3C69D2EB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47" y="1633918"/>
            <a:ext cx="78200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02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53C3F8E56C6A44AAFB6A740C160C3C" ma:contentTypeVersion="4" ma:contentTypeDescription="Crie um novo documento." ma:contentTypeScope="" ma:versionID="3715e4b6f936ecc877b642b569d7ae25">
  <xsd:schema xmlns:xsd="http://www.w3.org/2001/XMLSchema" xmlns:xs="http://www.w3.org/2001/XMLSchema" xmlns:p="http://schemas.microsoft.com/office/2006/metadata/properties" xmlns:ns2="efc214ef-b9f5-46b7-aa2d-8b6b2dfb99bd" xmlns:ns3="9f362a18-7bdd-4489-a457-52fcf5556889" targetNamespace="http://schemas.microsoft.com/office/2006/metadata/properties" ma:root="true" ma:fieldsID="f9af5b5dc875450a9c0ce7c0414d5cf9" ns2:_="" ns3:_="">
    <xsd:import namespace="efc214ef-b9f5-46b7-aa2d-8b6b2dfb99bd"/>
    <xsd:import namespace="9f362a18-7bdd-4489-a457-52fcf5556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214ef-b9f5-46b7-aa2d-8b6b2dfb99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362a18-7bdd-4489-a457-52fcf555688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4E9DA4-B873-40FD-BDE5-CA694E8A4790}"/>
</file>

<file path=customXml/itemProps2.xml><?xml version="1.0" encoding="utf-8"?>
<ds:datastoreItem xmlns:ds="http://schemas.openxmlformats.org/officeDocument/2006/customXml" ds:itemID="{398E582F-23E3-4093-B8F9-6F4BDB7E2A4F}"/>
</file>

<file path=customXml/itemProps3.xml><?xml version="1.0" encoding="utf-8"?>
<ds:datastoreItem xmlns:ds="http://schemas.openxmlformats.org/officeDocument/2006/customXml" ds:itemID="{2250D5C4-A36B-4558-B2A1-2E6A87BF3AE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101</Words>
  <Application>Microsoft Office PowerPoint</Application>
  <PresentationFormat>Apresentação na tela (4:3)</PresentationFormat>
  <Paragraphs>34</Paragraphs>
  <Slides>16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32</cp:revision>
  <dcterms:created xsi:type="dcterms:W3CDTF">2020-08-21T15:35:10Z</dcterms:created>
  <dcterms:modified xsi:type="dcterms:W3CDTF">2022-07-18T13:46:14Z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0x0101000953C3F8E56C6A44AAFB6A740C160C3C</vt:lpwstr>
  </property>
</Properties>
</file>