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28"/>
  </p:notesMasterIdLst>
  <p:sldIdLst>
    <p:sldId id="256" r:id="rId4"/>
    <p:sldId id="257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11" r:id="rId20"/>
    <p:sldId id="307" r:id="rId21"/>
    <p:sldId id="308" r:id="rId22"/>
    <p:sldId id="309" r:id="rId23"/>
    <p:sldId id="310" r:id="rId24"/>
    <p:sldId id="312" r:id="rId25"/>
    <p:sldId id="260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893D7-5EE4-4A23-915D-E079288D7D46}" v="1" dt="2022-07-19T16:55:00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A DA SILVA SILVEIRA" userId="S::kaua.silveira1@alunos.sc.senac.br::22e2cb78-63eb-4439-9e1d-e9ddfeb90477" providerId="AD" clId="Web-{59D893D7-5EE4-4A23-915D-E079288D7D46}"/>
    <pc:docChg chg="sldOrd">
      <pc:chgData name="KAUA DA SILVA SILVEIRA" userId="S::kaua.silveira1@alunos.sc.senac.br::22e2cb78-63eb-4439-9e1d-e9ddfeb90477" providerId="AD" clId="Web-{59D893D7-5EE4-4A23-915D-E079288D7D46}" dt="2022-07-19T16:55:00.563" v="0"/>
      <pc:docMkLst>
        <pc:docMk/>
      </pc:docMkLst>
      <pc:sldChg chg="ord">
        <pc:chgData name="KAUA DA SILVA SILVEIRA" userId="S::kaua.silveira1@alunos.sc.senac.br::22e2cb78-63eb-4439-9e1d-e9ddfeb90477" providerId="AD" clId="Web-{59D893D7-5EE4-4A23-915D-E079288D7D46}" dt="2022-07-19T16:55:00.563" v="0"/>
        <pc:sldMkLst>
          <pc:docMk/>
          <pc:sldMk cId="2692719235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66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19/07/2022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office.com/r/HMhgs7tL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hop/eform/student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E55612-8BA4-1883-ABD8-536D1FFF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29" y="914699"/>
            <a:ext cx="5238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7AD484-1439-5A7B-C26E-94CA4DF1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98" y="1150741"/>
            <a:ext cx="5261610" cy="47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0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F41ECF-55E7-3235-2B3B-E699AF807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638533"/>
            <a:ext cx="7863840" cy="484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8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6530D0-C0EE-4EAF-6E11-8CA2893A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2093354"/>
            <a:ext cx="8283776" cy="299985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441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BAIXAR OS 2 SOFTWARES ABAIXO:</a:t>
            </a:r>
          </a:p>
          <a:p>
            <a:r>
              <a:rPr lang="pt-BR" b="1">
                <a:solidFill>
                  <a:schemeClr val="bg1"/>
                </a:solidFill>
              </a:rPr>
              <a:t>OBS:PC DO SENAC JÁ DEVE TER PHPSTORM, </a:t>
            </a:r>
          </a:p>
          <a:p>
            <a:r>
              <a:rPr lang="pt-BR" b="1">
                <a:solidFill>
                  <a:schemeClr val="bg1"/>
                </a:solidFill>
              </a:rPr>
              <a:t>SE NÃO TIVER BAIXAR...</a:t>
            </a:r>
          </a:p>
        </p:txBody>
      </p:sp>
    </p:spTree>
    <p:extLst>
      <p:ext uri="{BB962C8B-B14F-4D97-AF65-F5344CB8AC3E}">
        <p14:creationId xmlns:p14="http://schemas.microsoft.com/office/powerpoint/2010/main" val="2600116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41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SALVANDO PROJETO NA NUVEM-GITHUB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53051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1 - ABRA A IDE INTELLIJ</a:t>
            </a:r>
          </a:p>
          <a:p>
            <a:r>
              <a:rPr lang="pt-BR" b="1">
                <a:solidFill>
                  <a:schemeClr val="bg1"/>
                </a:solidFill>
              </a:rPr>
              <a:t>2 – Vá até: File -&gt; Open  e seleciona a pasta conforme </a:t>
            </a:r>
          </a:p>
          <a:p>
            <a:r>
              <a:rPr lang="pt-BR" b="1">
                <a:solidFill>
                  <a:schemeClr val="bg1"/>
                </a:solidFill>
              </a:rPr>
              <a:t>imagem abaixo e clique em “Ok”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114CC5-44E9-8732-7ACE-598C6537D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58" y="1999196"/>
            <a:ext cx="3855149" cy="44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03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41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SALVANDO PROJETO NA NUVEM-GITHUB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465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1 – No projeto, crie as pastas conforme abaixo: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1DC521F-82C2-5C79-DC7F-FAD30001F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7" y="1555819"/>
            <a:ext cx="6878478" cy="418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7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4013993" y="38486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PASTAS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Esquema de pastas: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9DBAB3-FC08-35DC-F8E9-D4CECE58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1562100"/>
            <a:ext cx="37814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6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2331720" y="384860"/>
            <a:ext cx="497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Vinculando conta github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4DE2A-4729-C93D-D735-E1E12453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17" y="1871937"/>
            <a:ext cx="5033391" cy="437339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D74777-DAB6-A8CF-39CF-732FE1D935B2}"/>
              </a:ext>
            </a:extLst>
          </p:cNvPr>
          <p:cNvSpPr txBox="1"/>
          <p:nvPr/>
        </p:nvSpPr>
        <p:spPr>
          <a:xfrm>
            <a:off x="1024128" y="1136619"/>
            <a:ext cx="6286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chemeClr val="bg1"/>
                </a:solidFill>
              </a:rPr>
              <a:t>Vá em Settings -&gt; Version Control -&gt; Github </a:t>
            </a:r>
          </a:p>
          <a:p>
            <a:r>
              <a:rPr lang="pt-BR" sz="2000" b="1">
                <a:solidFill>
                  <a:schemeClr val="bg1"/>
                </a:solidFill>
              </a:rPr>
              <a:t>e adicione a conta</a:t>
            </a:r>
          </a:p>
        </p:txBody>
      </p:sp>
    </p:spTree>
    <p:extLst>
      <p:ext uri="{BB962C8B-B14F-4D97-AF65-F5344CB8AC3E}">
        <p14:creationId xmlns:p14="http://schemas.microsoft.com/office/powerpoint/2010/main" val="421954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5875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SALVANDO PRIMEIRO PROJETO DE EXEMPLO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5460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Na ide, do lado direito clique no botão verde “</a:t>
            </a:r>
            <a:r>
              <a:rPr lang="pt-BR" b="1" err="1">
                <a:solidFill>
                  <a:schemeClr val="bg1"/>
                </a:solidFill>
              </a:rPr>
              <a:t>Commit</a:t>
            </a:r>
            <a:r>
              <a:rPr lang="pt-BR" b="1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115B00-71CF-D9EF-F5E6-7369F937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06" y="1518818"/>
            <a:ext cx="4638675" cy="11715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671B6BD-C402-8840-335F-383556D9BC91}"/>
              </a:ext>
            </a:extLst>
          </p:cNvPr>
          <p:cNvSpPr txBox="1"/>
          <p:nvPr/>
        </p:nvSpPr>
        <p:spPr>
          <a:xfrm>
            <a:off x="796637" y="2766983"/>
            <a:ext cx="6693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Na ide, mude para formato de dialogo, professor mostrara na sala... </a:t>
            </a:r>
          </a:p>
          <a:p>
            <a:r>
              <a:rPr lang="pt-BR" b="1">
                <a:solidFill>
                  <a:schemeClr val="bg1"/>
                </a:solidFill>
              </a:rPr>
              <a:t>E fica como abaixo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0AC2C5-7BA6-1890-3ABA-CF6E37C5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387" y="3376030"/>
            <a:ext cx="3493189" cy="27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5875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SALVANDO PRIMEIRO PROJETO DE EXEMPLO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408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Na caixa de dialogo, clique em “</a:t>
            </a:r>
            <a:r>
              <a:rPr lang="pt-BR" b="1" err="1">
                <a:solidFill>
                  <a:schemeClr val="bg1"/>
                </a:solidFill>
              </a:rPr>
              <a:t>Commit</a:t>
            </a:r>
            <a:r>
              <a:rPr lang="pt-BR" b="1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314021-E369-93E6-2843-9EB2B6E2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33" y="1881759"/>
            <a:ext cx="5038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934488" y="2022461"/>
            <a:ext cx="72311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>
                <a:solidFill>
                  <a:schemeClr val="bg1">
                    <a:lumMod val="95000"/>
                  </a:schemeClr>
                </a:solidFill>
              </a:rPr>
              <a:t>Github </a:t>
            </a:r>
          </a:p>
          <a:p>
            <a:pPr algn="ctr"/>
            <a:r>
              <a:rPr lang="pt-BR" sz="6000" b="1" err="1">
                <a:solidFill>
                  <a:schemeClr val="bg1">
                    <a:lumMod val="95000"/>
                  </a:schemeClr>
                </a:solidFill>
              </a:rPr>
              <a:t>IntelliJ</a:t>
            </a:r>
            <a:endParaRPr lang="pt-BR" sz="6000" b="1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pt-BR" sz="6000" b="1" err="1">
                <a:solidFill>
                  <a:schemeClr val="bg1">
                    <a:lumMod val="95000"/>
                  </a:schemeClr>
                </a:solidFill>
              </a:rPr>
              <a:t>PHPStorm</a:t>
            </a:r>
            <a:endParaRPr lang="pt-BR" sz="60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428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Atualizando o repositório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484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Na ide clique no botão verde de flecha para cima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F315C2-61FD-7BB7-E336-C8CC6E36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" y="1441330"/>
            <a:ext cx="2628900" cy="9620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9F542A-50FC-7365-00C3-381BB8767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793" y="3429000"/>
            <a:ext cx="4530895" cy="29120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1970B21-FB69-AA01-FB34-0E092241E089}"/>
              </a:ext>
            </a:extLst>
          </p:cNvPr>
          <p:cNvSpPr txBox="1"/>
          <p:nvPr/>
        </p:nvSpPr>
        <p:spPr>
          <a:xfrm>
            <a:off x="714935" y="2765724"/>
            <a:ext cx="349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Na janela abaixo, clique em PUSH</a:t>
            </a:r>
          </a:p>
        </p:txBody>
      </p:sp>
    </p:spTree>
    <p:extLst>
      <p:ext uri="{BB962C8B-B14F-4D97-AF65-F5344CB8AC3E}">
        <p14:creationId xmlns:p14="http://schemas.microsoft.com/office/powerpoint/2010/main" val="397705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428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Atualizando o repositório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631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No fim vai aparecer a mensagem abaixo na parte inferior da ide: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BA4D6B7-E5CA-58A0-E814-E5789407D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01" y="1899285"/>
            <a:ext cx="38195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60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270793" y="320257"/>
            <a:ext cx="428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Atualizando o repositório online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C21F698-D976-538E-3040-820159510E47}"/>
              </a:ext>
            </a:extLst>
          </p:cNvPr>
          <p:cNvSpPr txBox="1"/>
          <p:nvPr/>
        </p:nvSpPr>
        <p:spPr>
          <a:xfrm>
            <a:off x="796637" y="1075866"/>
            <a:ext cx="567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chemeClr val="bg1"/>
                </a:solidFill>
              </a:rPr>
              <a:t>No fim ir no site do github e devera ter suas pastas assim: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FFB3AD-06E1-7289-19AF-C80629A75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62" y="2176463"/>
            <a:ext cx="6890202" cy="20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9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úvidas — Câmara Municipal de Goiânia">
            <a:extLst>
              <a:ext uri="{FF2B5EF4-FFF2-40B4-BE49-F238E27FC236}">
                <a16:creationId xmlns:a16="http://schemas.microsoft.com/office/drawing/2014/main" id="{DC1F5857-3B3F-12A5-859B-31151F2B8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8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705888" y="1290941"/>
            <a:ext cx="723110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b="1">
                <a:solidFill>
                  <a:schemeClr val="bg1"/>
                </a:solidFill>
              </a:rPr>
              <a:t>Criar conta no github: </a:t>
            </a:r>
            <a:r>
              <a:rPr lang="pt-BR" sz="14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>
                <a:solidFill>
                  <a:schemeClr val="bg1"/>
                </a:solidFill>
              </a:rPr>
              <a:t>Criar repositório no github de nome:“</a:t>
            </a:r>
            <a:r>
              <a:rPr lang="pt-BR" sz="1400" b="1" err="1">
                <a:solidFill>
                  <a:schemeClr val="bg1"/>
                </a:solidFill>
              </a:rPr>
              <a:t>projetos-senac</a:t>
            </a:r>
            <a:r>
              <a:rPr lang="pt-BR" sz="1400" b="1">
                <a:solidFill>
                  <a:schemeClr val="bg1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>
                <a:solidFill>
                  <a:schemeClr val="bg1"/>
                </a:solidFill>
              </a:rPr>
              <a:t>Clonar repositório na pasta </a:t>
            </a:r>
            <a:r>
              <a:rPr lang="pt-BR" sz="1400" b="1" err="1">
                <a:solidFill>
                  <a:schemeClr val="bg1"/>
                </a:solidFill>
              </a:rPr>
              <a:t>htdocs</a:t>
            </a:r>
            <a:r>
              <a:rPr lang="pt-BR" sz="1400" b="1">
                <a:solidFill>
                  <a:schemeClr val="bg1"/>
                </a:solidFill>
              </a:rPr>
              <a:t> do </a:t>
            </a:r>
            <a:r>
              <a:rPr lang="pt-BR" sz="1400" b="1" err="1">
                <a:solidFill>
                  <a:schemeClr val="bg1"/>
                </a:solidFill>
              </a:rPr>
              <a:t>pc</a:t>
            </a:r>
            <a:r>
              <a:rPr lang="pt-BR" sz="1400" b="1">
                <a:solidFill>
                  <a:schemeClr val="bg1"/>
                </a:solidFill>
              </a:rPr>
              <a:t> que fica em:</a:t>
            </a: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>
                <a:solidFill>
                  <a:schemeClr val="bg1"/>
                </a:solidFill>
              </a:rPr>
              <a:t>C:\xampp\htdocs-Baixar e instalar </a:t>
            </a:r>
            <a:r>
              <a:rPr lang="pt-BR" sz="1400" b="1" err="1">
                <a:solidFill>
                  <a:schemeClr val="bg1"/>
                </a:solidFill>
              </a:rPr>
              <a:t>xampp</a:t>
            </a:r>
            <a:r>
              <a:rPr lang="pt-BR" sz="1400" b="1">
                <a:solidFill>
                  <a:schemeClr val="bg1"/>
                </a:solidFill>
              </a:rPr>
              <a:t> se não tiver </a:t>
            </a:r>
            <a:r>
              <a:rPr lang="pt-BR" sz="1400" b="1" err="1">
                <a:solidFill>
                  <a:schemeClr val="bg1"/>
                </a:solidFill>
              </a:rPr>
              <a:t>em:https</a:t>
            </a:r>
            <a:r>
              <a:rPr lang="pt-BR" sz="1400" b="1">
                <a:solidFill>
                  <a:schemeClr val="bg1"/>
                </a:solidFill>
              </a:rPr>
              <a:t>://www.apachefriends.org/pt_br/download.html</a:t>
            </a: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>
                <a:solidFill>
                  <a:schemeClr val="bg1"/>
                </a:solidFill>
              </a:rPr>
              <a:t>Para clonar usar o seguinte comando </a:t>
            </a:r>
            <a:r>
              <a:rPr lang="pt-BR" sz="1400" b="1" err="1">
                <a:solidFill>
                  <a:schemeClr val="bg1"/>
                </a:solidFill>
              </a:rPr>
              <a:t>git</a:t>
            </a:r>
            <a:r>
              <a:rPr lang="pt-BR" sz="1400" b="1">
                <a:solidFill>
                  <a:schemeClr val="bg1"/>
                </a:solidFill>
              </a:rPr>
              <a:t> no </a:t>
            </a:r>
            <a:r>
              <a:rPr lang="pt-BR" sz="1400" b="1" err="1">
                <a:solidFill>
                  <a:schemeClr val="bg1"/>
                </a:solidFill>
              </a:rPr>
              <a:t>cmd</a:t>
            </a:r>
            <a:r>
              <a:rPr lang="pt-BR" sz="1400" b="1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 err="1">
                <a:solidFill>
                  <a:schemeClr val="bg1"/>
                </a:solidFill>
              </a:rPr>
              <a:t>git</a:t>
            </a:r>
            <a:r>
              <a:rPr lang="pt-BR" sz="1400" b="1">
                <a:solidFill>
                  <a:schemeClr val="bg1"/>
                </a:solidFill>
              </a:rPr>
              <a:t> clone https://github.com/SEU-USUARIO/ projetos-</a:t>
            </a:r>
            <a:r>
              <a:rPr lang="pt-BR" sz="1400" b="1" err="1">
                <a:solidFill>
                  <a:schemeClr val="bg1"/>
                </a:solidFill>
              </a:rPr>
              <a:t>senac.git</a:t>
            </a: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1400" b="1">
                <a:solidFill>
                  <a:schemeClr val="bg1"/>
                </a:solidFill>
              </a:rPr>
              <a:t>Baixar </a:t>
            </a:r>
            <a:r>
              <a:rPr lang="pt-BR" sz="1400" b="1" err="1">
                <a:solidFill>
                  <a:schemeClr val="bg1"/>
                </a:solidFill>
              </a:rPr>
              <a:t>VisualG</a:t>
            </a:r>
            <a:r>
              <a:rPr lang="pt-BR" sz="1400" b="1">
                <a:solidFill>
                  <a:schemeClr val="bg1"/>
                </a:solidFill>
              </a:rPr>
              <a:t> do Microsoft </a:t>
            </a:r>
            <a:r>
              <a:rPr lang="pt-BR" sz="1400" b="1" err="1">
                <a:solidFill>
                  <a:schemeClr val="bg1"/>
                </a:solidFill>
              </a:rPr>
              <a:t>Teams</a:t>
            </a:r>
            <a:endParaRPr lang="pt-BR" sz="1400" b="1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1400" b="1">
                <a:solidFill>
                  <a:schemeClr val="bg1"/>
                </a:solidFill>
              </a:rPr>
              <a:t>Responder questionário do link: </a:t>
            </a:r>
            <a:r>
              <a:rPr lang="pt-BR" sz="1400" b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https://forms.office.com/r/HMhgs7tLEw</a:t>
            </a: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>
                <a:solidFill>
                  <a:schemeClr val="bg1"/>
                </a:solidFill>
              </a:rPr>
              <a:t>Baixar Apostila "300 Ideias para Programar.pdf“ do Microsoft </a:t>
            </a:r>
            <a:r>
              <a:rPr lang="pt-BR" sz="1400" b="1" err="1">
                <a:solidFill>
                  <a:schemeClr val="bg1"/>
                </a:solidFill>
              </a:rPr>
              <a:t>Teams</a:t>
            </a:r>
            <a:r>
              <a:rPr lang="pt-BR" sz="1400" b="1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b="1">
                <a:solidFill>
                  <a:schemeClr val="bg1"/>
                </a:solidFill>
              </a:rPr>
              <a:t>Faça os exercícios da apostila de nome "300 Ideias para Programar.pdf", </a:t>
            </a:r>
          </a:p>
          <a:p>
            <a:r>
              <a:rPr lang="pt-BR" sz="1400" b="1">
                <a:solidFill>
                  <a:schemeClr val="bg1"/>
                </a:solidFill>
              </a:rPr>
              <a:t>do numero 1.1.1 ate o numero 1.1.15</a:t>
            </a: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algn="ctr"/>
            <a:endParaRPr lang="pt-BR" sz="1400" b="1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A7AE50-4CE4-CEDD-867C-2A416A148CBC}"/>
              </a:ext>
            </a:extLst>
          </p:cNvPr>
          <p:cNvSpPr txBox="1"/>
          <p:nvPr/>
        </p:nvSpPr>
        <p:spPr>
          <a:xfrm>
            <a:off x="1069848" y="434746"/>
            <a:ext cx="5387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GITHUB E REPOSITORIO</a:t>
            </a:r>
          </a:p>
        </p:txBody>
      </p:sp>
    </p:spTree>
    <p:extLst>
      <p:ext uri="{BB962C8B-B14F-4D97-AF65-F5344CB8AC3E}">
        <p14:creationId xmlns:p14="http://schemas.microsoft.com/office/powerpoint/2010/main" val="359105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A6A50-F435-0C4D-023E-14CD796309BA}"/>
              </a:ext>
            </a:extLst>
          </p:cNvPr>
          <p:cNvSpPr txBox="1"/>
          <p:nvPr/>
        </p:nvSpPr>
        <p:spPr>
          <a:xfrm>
            <a:off x="568728" y="2525381"/>
            <a:ext cx="723110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200" b="1">
                <a:solidFill>
                  <a:schemeClr val="bg1"/>
                </a:solidFill>
              </a:rPr>
              <a:t>Criar conta na </a:t>
            </a:r>
            <a:r>
              <a:rPr lang="pt-BR" sz="3200" b="1" err="1">
                <a:solidFill>
                  <a:schemeClr val="bg1"/>
                </a:solidFill>
              </a:rPr>
              <a:t>jetbrains</a:t>
            </a:r>
            <a:r>
              <a:rPr lang="pt-BR" sz="3200" b="1">
                <a:solidFill>
                  <a:schemeClr val="bg1"/>
                </a:solidFill>
              </a:rPr>
              <a:t> com e-mail </a:t>
            </a:r>
            <a:r>
              <a:rPr lang="pt-BR" sz="3200" b="1" err="1">
                <a:solidFill>
                  <a:schemeClr val="bg1"/>
                </a:solidFill>
              </a:rPr>
              <a:t>senac</a:t>
            </a:r>
            <a:r>
              <a:rPr lang="pt-BR" sz="3200" b="1">
                <a:solidFill>
                  <a:schemeClr val="bg1"/>
                </a:solidFill>
              </a:rPr>
              <a:t>-licença estudante em: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200" b="1">
                <a:solidFill>
                  <a:schemeClr val="bg1"/>
                </a:solidFill>
                <a:hlinkClick r:id="rId3"/>
              </a:rPr>
              <a:t>https://www.jetbrains.com/shop/eform/students</a:t>
            </a:r>
            <a:endParaRPr lang="pt-BR" sz="32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BR" sz="1400" b="1">
              <a:solidFill>
                <a:schemeClr val="bg1"/>
              </a:solidFill>
            </a:endParaRPr>
          </a:p>
          <a:p>
            <a:pPr algn="ctr"/>
            <a:endParaRPr lang="pt-BR" sz="1400" b="1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</p:spTree>
    <p:extLst>
      <p:ext uri="{BB962C8B-B14F-4D97-AF65-F5344CB8AC3E}">
        <p14:creationId xmlns:p14="http://schemas.microsoft.com/office/powerpoint/2010/main" val="7565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B8FA76-77F8-5D6B-F696-9EEC4DE5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78" y="1046582"/>
            <a:ext cx="6182573" cy="53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6359C0-6419-180E-7C8F-BBFCADA0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409700"/>
            <a:ext cx="6819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7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C97E1E-2DF3-9738-40DC-FA9C2CBC1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919162"/>
            <a:ext cx="80295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3B5C6D-8412-67D5-1FF2-B0161B7E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781175"/>
            <a:ext cx="8248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5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b="1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7477D0-FB82-6251-2AF4-8E9AF5FBB3DD}"/>
              </a:ext>
            </a:extLst>
          </p:cNvPr>
          <p:cNvSpPr txBox="1"/>
          <p:nvPr/>
        </p:nvSpPr>
        <p:spPr>
          <a:xfrm>
            <a:off x="1069848" y="434746"/>
            <a:ext cx="531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>
                <a:solidFill>
                  <a:schemeClr val="bg1"/>
                </a:solidFill>
              </a:rPr>
              <a:t>CRIACAO CONTA JETBRAINS ESTUDANTE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D9D9CF-BB90-F3A5-D0FD-87CB47DE9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476375"/>
            <a:ext cx="81724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3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4" ma:contentTypeDescription="Crie um novo documento." ma:contentTypeScope="" ma:versionID="3715e4b6f936ecc877b642b569d7ae25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f9af5b5dc875450a9c0ce7c0414d5cf9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20447F-C425-4BB2-9101-1330CE8989C6}"/>
</file>

<file path=customXml/itemProps2.xml><?xml version="1.0" encoding="utf-8"?>
<ds:datastoreItem xmlns:ds="http://schemas.openxmlformats.org/officeDocument/2006/customXml" ds:itemID="{9C90500F-EE54-49F5-BFC9-21602FF10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7807DD-67C0-4B0B-850B-3655BB444E6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24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Tema do Office</vt:lpstr>
      <vt:lpstr>Programador  de Sistemas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revision>1</cp:revision>
  <dcterms:created xsi:type="dcterms:W3CDTF">2020-08-21T15:35:10Z</dcterms:created>
  <dcterms:modified xsi:type="dcterms:W3CDTF">2022-07-19T16:55:12Z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