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1pPr>
    <a:lvl2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2pPr>
    <a:lvl3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3pPr>
    <a:lvl4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4pPr>
    <a:lvl5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5pPr>
    <a:lvl6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6pPr>
    <a:lvl7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7pPr>
    <a:lvl8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8pPr>
    <a:lvl9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8" strike="noStrike" sz="4800" u="none" kumimoji="0" normalizeH="0">
        <a:ln>
          <a:noFill/>
        </a:ln>
        <a:solidFill>
          <a:srgbClr val="71787F"/>
        </a:solidFill>
        <a:effectLst>
          <a:outerShdw sx="100000" sy="100000" kx="0" ky="0" algn="b" rotWithShape="0" blurRad="25400" dist="12700" dir="13500000">
            <a:srgbClr val="FFFFFF"/>
          </a:outerShdw>
        </a:effectLst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Bryan Schauerte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1787F"/>
      </a:tcTxStyle>
      <a:tcStyle>
        <a:tcBdr>
          <a:left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FAFA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V>
        </a:tcBdr>
        <a:fill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V>
        </a:tcBdr>
        <a:fill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V>
        </a:tcBdr>
        <a:fill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comments" Target="comments/comment1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9-08-10T21:16:25.889" idx="1">
    <p:pos x="9944" y="3984"/>
    <p:text>Container components are always an over used phrase when talking about front end items. Reminds me of the cloud, machine learning and innovation. 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7" name="Shape 4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"/>
          <p:cNvSpPr/>
          <p:nvPr/>
        </p:nvSpPr>
        <p:spPr>
          <a:xfrm>
            <a:off x="22479000" y="80010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3" name="Triangle"/>
          <p:cNvSpPr/>
          <p:nvPr/>
        </p:nvSpPr>
        <p:spPr>
          <a:xfrm>
            <a:off x="1219200" y="80010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4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1202531" y="1435100"/>
            <a:ext cx="22009101" cy="65786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6" name="Shape"/>
          <p:cNvSpPr/>
          <p:nvPr/>
        </p:nvSpPr>
        <p:spPr>
          <a:xfrm>
            <a:off x="1219200" y="1435099"/>
            <a:ext cx="22009100" cy="4979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857500" y="2134195"/>
            <a:ext cx="18669000" cy="5168901"/>
          </a:xfrm>
          <a:prstGeom prst="rect">
            <a:avLst/>
          </a:prstGeom>
        </p:spPr>
        <p:txBody>
          <a:bodyPr/>
          <a:lstStyle>
            <a:lvl1pPr>
              <a:defRPr spc="300" sz="15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857500" y="8534400"/>
            <a:ext cx="18669000" cy="3035300"/>
          </a:xfrm>
          <a:prstGeom prst="rect">
            <a:avLst/>
          </a:prstGeom>
          <a:effectLst>
            <a:outerShdw sx="100000" sy="100000" kx="0" ky="0" algn="b" rotWithShape="0" blurRad="25400" dist="25400" dir="13500000">
              <a:srgbClr val="FFFFFF">
                <a:alpha val="50000"/>
              </a:srgbClr>
            </a:outerShdw>
          </a:effectLst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12700" dir="13500000">
                    <a:srgbClr val="FFFFFF"/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12700" dir="13500000">
                    <a:srgbClr val="FFFFFF"/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12700" dir="13500000">
                    <a:srgbClr val="FFFFFF"/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12700" dir="13500000">
                    <a:srgbClr val="FFFFFF"/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12700" dir="13500000">
                    <a:srgbClr val="FFFFFF"/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12011323" y="12642254"/>
            <a:ext cx="385167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19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22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23" name="Image"/>
          <p:cNvSpPr/>
          <p:nvPr>
            <p:ph type="pic" sz="quarter" idx="13"/>
          </p:nvPr>
        </p:nvSpPr>
        <p:spPr>
          <a:xfrm>
            <a:off x="7607300" y="4610100"/>
            <a:ext cx="9182100" cy="70125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33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34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36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37" name="Image"/>
          <p:cNvSpPr/>
          <p:nvPr>
            <p:ph type="pic" sz="half" idx="13"/>
          </p:nvPr>
        </p:nvSpPr>
        <p:spPr>
          <a:xfrm>
            <a:off x="12336815" y="1534667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Image"/>
          <p:cNvSpPr/>
          <p:nvPr>
            <p:ph type="pic" sz="half" idx="14"/>
          </p:nvPr>
        </p:nvSpPr>
        <p:spPr>
          <a:xfrm>
            <a:off x="5029200" y="47244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riangle"/>
          <p:cNvSpPr/>
          <p:nvPr/>
        </p:nvSpPr>
        <p:spPr>
          <a:xfrm>
            <a:off x="22479000" y="101600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48" name="Triangle"/>
          <p:cNvSpPr/>
          <p:nvPr/>
        </p:nvSpPr>
        <p:spPr>
          <a:xfrm>
            <a:off x="1219200" y="101600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49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1202531" y="3581400"/>
            <a:ext cx="22009101" cy="65786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51" name="Shape"/>
          <p:cNvSpPr/>
          <p:nvPr/>
        </p:nvSpPr>
        <p:spPr>
          <a:xfrm>
            <a:off x="1219200" y="3581400"/>
            <a:ext cx="22009100" cy="497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2857500" y="4277320"/>
            <a:ext cx="18669000" cy="5168901"/>
          </a:xfrm>
          <a:prstGeom prst="rect">
            <a:avLst/>
          </a:prstGeom>
        </p:spPr>
        <p:txBody>
          <a:bodyPr/>
          <a:lstStyle>
            <a:lvl1pPr>
              <a:defRPr spc="300" sz="15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11323" y="12642254"/>
            <a:ext cx="385167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riangle"/>
          <p:cNvSpPr/>
          <p:nvPr/>
        </p:nvSpPr>
        <p:spPr>
          <a:xfrm>
            <a:off x="22479000" y="115824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61" name="Triangle"/>
          <p:cNvSpPr/>
          <p:nvPr/>
        </p:nvSpPr>
        <p:spPr>
          <a:xfrm>
            <a:off x="1219200" y="115824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62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1196578" y="89027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64" name="Shape"/>
          <p:cNvSpPr/>
          <p:nvPr/>
        </p:nvSpPr>
        <p:spPr>
          <a:xfrm>
            <a:off x="1208490" y="89027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65" name="Image"/>
          <p:cNvSpPr/>
          <p:nvPr>
            <p:ph type="pic" sz="quarter" idx="13"/>
          </p:nvPr>
        </p:nvSpPr>
        <p:spPr>
          <a:xfrm>
            <a:off x="7607300" y="1397000"/>
            <a:ext cx="9182100" cy="70125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6" name="Title Text"/>
          <p:cNvSpPr txBox="1"/>
          <p:nvPr>
            <p:ph type="title"/>
          </p:nvPr>
        </p:nvSpPr>
        <p:spPr>
          <a:xfrm>
            <a:off x="2857500" y="8902700"/>
            <a:ext cx="18669000" cy="2692400"/>
          </a:xfrm>
          <a:prstGeom prst="rect">
            <a:avLst/>
          </a:prstGeom>
        </p:spPr>
        <p:txBody>
          <a:bodyPr/>
          <a:lstStyle>
            <a:lvl1pPr>
              <a:defRPr spc="300" sz="15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Photos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riangle"/>
          <p:cNvSpPr/>
          <p:nvPr/>
        </p:nvSpPr>
        <p:spPr>
          <a:xfrm>
            <a:off x="22479000" y="115824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75" name="Triangle"/>
          <p:cNvSpPr/>
          <p:nvPr/>
        </p:nvSpPr>
        <p:spPr>
          <a:xfrm>
            <a:off x="1219200" y="115824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76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77" name="Rectangle"/>
          <p:cNvSpPr/>
          <p:nvPr/>
        </p:nvSpPr>
        <p:spPr>
          <a:xfrm>
            <a:off x="1196578" y="89027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78" name="Shape"/>
          <p:cNvSpPr/>
          <p:nvPr/>
        </p:nvSpPr>
        <p:spPr>
          <a:xfrm>
            <a:off x="1208490" y="89027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79" name="Image"/>
          <p:cNvSpPr/>
          <p:nvPr>
            <p:ph type="pic" sz="half" idx="13"/>
          </p:nvPr>
        </p:nvSpPr>
        <p:spPr>
          <a:xfrm>
            <a:off x="12336815" y="-1676400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0" name="Image"/>
          <p:cNvSpPr/>
          <p:nvPr>
            <p:ph type="pic" sz="half" idx="14"/>
          </p:nvPr>
        </p:nvSpPr>
        <p:spPr>
          <a:xfrm>
            <a:off x="5029200" y="15240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2857500" y="8902700"/>
            <a:ext cx="18669000" cy="2692400"/>
          </a:xfrm>
          <a:prstGeom prst="rect">
            <a:avLst/>
          </a:prstGeom>
        </p:spPr>
        <p:txBody>
          <a:bodyPr/>
          <a:lstStyle>
            <a:lvl1pPr>
              <a:defRPr spc="300" sz="15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,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riangle"/>
          <p:cNvSpPr/>
          <p:nvPr/>
        </p:nvSpPr>
        <p:spPr>
          <a:xfrm>
            <a:off x="1219200" y="60833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90" name="Triangle"/>
          <p:cNvSpPr/>
          <p:nvPr/>
        </p:nvSpPr>
        <p:spPr>
          <a:xfrm>
            <a:off x="22479000" y="60833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91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2" sz="36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1193003" y="1435100"/>
            <a:ext cx="22021801" cy="46482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93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94" name="Image"/>
          <p:cNvSpPr/>
          <p:nvPr>
            <p:ph type="pic" idx="13"/>
          </p:nvPr>
        </p:nvSpPr>
        <p:spPr>
          <a:xfrm>
            <a:off x="11645900" y="1168400"/>
            <a:ext cx="13984728" cy="106934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5" name="Title Text"/>
          <p:cNvSpPr txBox="1"/>
          <p:nvPr>
            <p:ph type="title"/>
          </p:nvPr>
        </p:nvSpPr>
        <p:spPr>
          <a:xfrm>
            <a:off x="2159000" y="1790700"/>
            <a:ext cx="12001500" cy="3924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quarter" idx="1"/>
          </p:nvPr>
        </p:nvSpPr>
        <p:spPr>
          <a:xfrm>
            <a:off x="2857500" y="6578600"/>
            <a:ext cx="11303000" cy="5016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pc="42" sz="4200"/>
            </a:lvl1pPr>
            <a:lvl2pPr marL="0" indent="0" algn="ctr">
              <a:spcBef>
                <a:spcPts val="0"/>
              </a:spcBef>
              <a:buSzTx/>
              <a:buNone/>
              <a:defRPr spc="42" sz="4200"/>
            </a:lvl2pPr>
            <a:lvl3pPr marL="0" indent="0" algn="ctr">
              <a:spcBef>
                <a:spcPts val="0"/>
              </a:spcBef>
              <a:buSzTx/>
              <a:buNone/>
              <a:defRPr spc="42" sz="4200"/>
            </a:lvl3pPr>
            <a:lvl4pPr marL="0" indent="0" algn="ctr">
              <a:spcBef>
                <a:spcPts val="0"/>
              </a:spcBef>
              <a:buSzTx/>
              <a:buNone/>
              <a:defRPr spc="42" sz="4200"/>
            </a:lvl4pPr>
            <a:lvl5pPr marL="0" indent="0" algn="ctr">
              <a:spcBef>
                <a:spcPts val="0"/>
              </a:spcBef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2011323" y="12649200"/>
            <a:ext cx="385167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, Title,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riangle"/>
          <p:cNvSpPr/>
          <p:nvPr/>
        </p:nvSpPr>
        <p:spPr>
          <a:xfrm>
            <a:off x="1219200" y="115824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05" name="Triangle"/>
          <p:cNvSpPr/>
          <p:nvPr/>
        </p:nvSpPr>
        <p:spPr>
          <a:xfrm>
            <a:off x="22479000" y="115824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06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1193003" y="6934200"/>
            <a:ext cx="22021801" cy="46482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08" name="Shape"/>
          <p:cNvSpPr/>
          <p:nvPr/>
        </p:nvSpPr>
        <p:spPr>
          <a:xfrm>
            <a:off x="1208490" y="69596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09" name="Image"/>
          <p:cNvSpPr/>
          <p:nvPr>
            <p:ph type="pic" idx="13"/>
          </p:nvPr>
        </p:nvSpPr>
        <p:spPr>
          <a:xfrm>
            <a:off x="11645900" y="1168400"/>
            <a:ext cx="13984728" cy="106934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0" name="Title Text"/>
          <p:cNvSpPr txBox="1"/>
          <p:nvPr>
            <p:ph type="title"/>
          </p:nvPr>
        </p:nvSpPr>
        <p:spPr>
          <a:xfrm>
            <a:off x="2159000" y="7302500"/>
            <a:ext cx="12001500" cy="3924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2857500" y="1435100"/>
            <a:ext cx="11303000" cy="501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pc="42" sz="4200"/>
            </a:lvl1pPr>
            <a:lvl2pPr marL="0" indent="0" algn="ctr">
              <a:buSzTx/>
              <a:buNone/>
              <a:defRPr spc="42" sz="4200"/>
            </a:lvl2pPr>
            <a:lvl3pPr marL="0" indent="0" algn="ctr">
              <a:buSzTx/>
              <a:buNone/>
              <a:defRPr spc="42" sz="4200"/>
            </a:lvl3pPr>
            <a:lvl4pPr marL="0" indent="0" algn="ctr">
              <a:buSzTx/>
              <a:buNone/>
              <a:defRPr spc="42" sz="4200"/>
            </a:lvl4pPr>
            <a:lvl5pPr marL="0" indent="0" algn="ctr"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rtrait Photo, Bullets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riangle"/>
          <p:cNvSpPr/>
          <p:nvPr/>
        </p:nvSpPr>
        <p:spPr>
          <a:xfrm>
            <a:off x="22479000" y="115824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20" name="Triangle"/>
          <p:cNvSpPr/>
          <p:nvPr/>
        </p:nvSpPr>
        <p:spPr>
          <a:xfrm>
            <a:off x="1219200" y="115824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21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1193003" y="6934200"/>
            <a:ext cx="22021801" cy="46482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23" name="Shape"/>
          <p:cNvSpPr/>
          <p:nvPr/>
        </p:nvSpPr>
        <p:spPr>
          <a:xfrm>
            <a:off x="1208490" y="69596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24" name="Image"/>
          <p:cNvSpPr/>
          <p:nvPr>
            <p:ph type="pic" idx="13"/>
          </p:nvPr>
        </p:nvSpPr>
        <p:spPr>
          <a:xfrm>
            <a:off x="-228600" y="1168400"/>
            <a:ext cx="13984728" cy="106934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5" name="Title Text"/>
          <p:cNvSpPr txBox="1"/>
          <p:nvPr>
            <p:ph type="title"/>
          </p:nvPr>
        </p:nvSpPr>
        <p:spPr>
          <a:xfrm>
            <a:off x="10248900" y="7302500"/>
            <a:ext cx="12001500" cy="3924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10274300" y="1435100"/>
            <a:ext cx="11303000" cy="501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pc="42" sz="4200"/>
            </a:lvl1pPr>
            <a:lvl2pPr marL="0" indent="0" algn="ctr">
              <a:buSzTx/>
              <a:buNone/>
              <a:defRPr spc="42" sz="4200"/>
            </a:lvl2pPr>
            <a:lvl3pPr marL="0" indent="0" algn="ctr">
              <a:buSzTx/>
              <a:buNone/>
              <a:defRPr spc="42" sz="4200"/>
            </a:lvl3pPr>
            <a:lvl4pPr marL="0" indent="0" algn="ctr">
              <a:buSzTx/>
              <a:buNone/>
              <a:defRPr spc="42" sz="4200"/>
            </a:lvl4pPr>
            <a:lvl5pPr marL="0" indent="0" algn="ctr"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ortrait Bullets, 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riangle"/>
          <p:cNvSpPr/>
          <p:nvPr/>
        </p:nvSpPr>
        <p:spPr>
          <a:xfrm>
            <a:off x="22479000" y="60833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35" name="Triangle"/>
          <p:cNvSpPr/>
          <p:nvPr/>
        </p:nvSpPr>
        <p:spPr>
          <a:xfrm>
            <a:off x="1219200" y="60833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36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37" name="Rectangle"/>
          <p:cNvSpPr/>
          <p:nvPr/>
        </p:nvSpPr>
        <p:spPr>
          <a:xfrm>
            <a:off x="1193003" y="1435100"/>
            <a:ext cx="22021801" cy="46482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38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39" name="Image"/>
          <p:cNvSpPr/>
          <p:nvPr>
            <p:ph type="pic" idx="13"/>
          </p:nvPr>
        </p:nvSpPr>
        <p:spPr>
          <a:xfrm>
            <a:off x="-228600" y="1168400"/>
            <a:ext cx="13984728" cy="106934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10274300" y="1790700"/>
            <a:ext cx="12001500" cy="3924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Body Level One…"/>
          <p:cNvSpPr txBox="1"/>
          <p:nvPr>
            <p:ph type="body" sz="quarter" idx="1"/>
          </p:nvPr>
        </p:nvSpPr>
        <p:spPr>
          <a:xfrm>
            <a:off x="10236200" y="6578600"/>
            <a:ext cx="11303000" cy="5016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pc="42" sz="4200"/>
            </a:lvl1pPr>
            <a:lvl2pPr marL="0" indent="0" algn="ctr">
              <a:spcBef>
                <a:spcPts val="0"/>
              </a:spcBef>
              <a:buSzTx/>
              <a:buNone/>
              <a:defRPr spc="42" sz="4200"/>
            </a:lvl2pPr>
            <a:lvl3pPr marL="0" indent="0" algn="ctr">
              <a:spcBef>
                <a:spcPts val="0"/>
              </a:spcBef>
              <a:buSzTx/>
              <a:buNone/>
              <a:defRPr spc="42" sz="4200"/>
            </a:lvl3pPr>
            <a:lvl4pPr marL="0" indent="0" algn="ctr">
              <a:spcBef>
                <a:spcPts val="0"/>
              </a:spcBef>
              <a:buSzTx/>
              <a:buNone/>
              <a:defRPr spc="42" sz="4200"/>
            </a:lvl4pPr>
            <a:lvl5pPr marL="0" indent="0" algn="ctr">
              <a:spcBef>
                <a:spcPts val="0"/>
              </a:spcBef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12011323" y="12649200"/>
            <a:ext cx="385167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&amp;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Image"/>
          <p:cNvSpPr/>
          <p:nvPr>
            <p:ph type="pic" idx="13"/>
          </p:nvPr>
        </p:nvSpPr>
        <p:spPr>
          <a:xfrm>
            <a:off x="4635500" y="-2603500"/>
            <a:ext cx="18427700" cy="14090713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0" name="Body Level One…"/>
          <p:cNvSpPr txBox="1"/>
          <p:nvPr>
            <p:ph type="body" sz="half" idx="1"/>
          </p:nvPr>
        </p:nvSpPr>
        <p:spPr>
          <a:xfrm>
            <a:off x="2857500" y="1600200"/>
            <a:ext cx="11239500" cy="9969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pc="42" sz="4200"/>
            </a:lvl1pPr>
            <a:lvl2pPr marL="0" indent="0" algn="ctr">
              <a:spcBef>
                <a:spcPts val="0"/>
              </a:spcBef>
              <a:buSzTx/>
              <a:buNone/>
              <a:defRPr spc="42" sz="4200"/>
            </a:lvl2pPr>
            <a:lvl3pPr marL="0" indent="0" algn="ctr">
              <a:spcBef>
                <a:spcPts val="0"/>
              </a:spcBef>
              <a:buSzTx/>
              <a:buNone/>
              <a:defRPr spc="42" sz="4200"/>
            </a:lvl3pPr>
            <a:lvl4pPr marL="0" indent="0" algn="ctr">
              <a:spcBef>
                <a:spcPts val="0"/>
              </a:spcBef>
              <a:buSzTx/>
              <a:buNone/>
              <a:defRPr spc="42" sz="4200"/>
            </a:lvl4pPr>
            <a:lvl5pPr marL="0" indent="0" algn="ctr">
              <a:spcBef>
                <a:spcPts val="0"/>
              </a:spcBef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12011323" y="12649200"/>
            <a:ext cx="385167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7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8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29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0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3810000" y="4648200"/>
            <a:ext cx="16764000" cy="6934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&amp; 2 Landscap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Image"/>
          <p:cNvSpPr/>
          <p:nvPr>
            <p:ph type="pic" sz="half" idx="13"/>
          </p:nvPr>
        </p:nvSpPr>
        <p:spPr>
          <a:xfrm>
            <a:off x="146304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9" name="Image"/>
          <p:cNvSpPr/>
          <p:nvPr>
            <p:ph type="pic" sz="half" idx="14"/>
          </p:nvPr>
        </p:nvSpPr>
        <p:spPr>
          <a:xfrm>
            <a:off x="146304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0" name="Body Level One…"/>
          <p:cNvSpPr txBox="1"/>
          <p:nvPr>
            <p:ph type="body" sz="half" idx="1"/>
          </p:nvPr>
        </p:nvSpPr>
        <p:spPr>
          <a:xfrm>
            <a:off x="2857500" y="1600200"/>
            <a:ext cx="11239500" cy="9969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pc="42" sz="4200"/>
            </a:lvl1pPr>
            <a:lvl2pPr marL="0" indent="0" algn="ctr">
              <a:spcBef>
                <a:spcPts val="0"/>
              </a:spcBef>
              <a:buSzTx/>
              <a:buNone/>
              <a:defRPr spc="42" sz="4200"/>
            </a:lvl2pPr>
            <a:lvl3pPr marL="0" indent="0" algn="ctr">
              <a:spcBef>
                <a:spcPts val="0"/>
              </a:spcBef>
              <a:buSzTx/>
              <a:buNone/>
              <a:defRPr spc="42" sz="4200"/>
            </a:lvl3pPr>
            <a:lvl4pPr marL="0" indent="0" algn="ctr">
              <a:spcBef>
                <a:spcPts val="0"/>
              </a:spcBef>
              <a:buSzTx/>
              <a:buNone/>
              <a:defRPr spc="42" sz="4200"/>
            </a:lvl4pPr>
            <a:lvl5pPr marL="0" indent="0" algn="ctr">
              <a:spcBef>
                <a:spcPts val="0"/>
              </a:spcBef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12011323" y="12649200"/>
            <a:ext cx="385167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ortrait Photo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Image"/>
          <p:cNvSpPr/>
          <p:nvPr>
            <p:ph type="pic" sz="half" idx="13"/>
          </p:nvPr>
        </p:nvSpPr>
        <p:spPr>
          <a:xfrm>
            <a:off x="26924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9" name="Body Level One…"/>
          <p:cNvSpPr txBox="1"/>
          <p:nvPr>
            <p:ph type="body" sz="half" idx="1"/>
          </p:nvPr>
        </p:nvSpPr>
        <p:spPr>
          <a:xfrm>
            <a:off x="10287000" y="1600200"/>
            <a:ext cx="11239500" cy="9969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pc="42" sz="4200"/>
            </a:lvl1pPr>
            <a:lvl2pPr marL="0" indent="0" algn="ctr">
              <a:spcBef>
                <a:spcPts val="0"/>
              </a:spcBef>
              <a:buSzTx/>
              <a:buNone/>
              <a:defRPr spc="42" sz="4200"/>
            </a:lvl2pPr>
            <a:lvl3pPr marL="0" indent="0" algn="ctr">
              <a:spcBef>
                <a:spcPts val="0"/>
              </a:spcBef>
              <a:buSzTx/>
              <a:buNone/>
              <a:defRPr spc="42" sz="4200"/>
            </a:lvl3pPr>
            <a:lvl4pPr marL="0" indent="0" algn="ctr">
              <a:spcBef>
                <a:spcPts val="0"/>
              </a:spcBef>
              <a:buSzTx/>
              <a:buNone/>
              <a:defRPr spc="42" sz="4200"/>
            </a:lvl4pPr>
            <a:lvl5pPr marL="0" indent="0" algn="ctr">
              <a:spcBef>
                <a:spcPts val="0"/>
              </a:spcBef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xfrm>
            <a:off x="12011323" y="12649200"/>
            <a:ext cx="385167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Landscape Photos &amp; Bulle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Image"/>
          <p:cNvSpPr/>
          <p:nvPr>
            <p:ph type="pic" sz="half" idx="13"/>
          </p:nvPr>
        </p:nvSpPr>
        <p:spPr>
          <a:xfrm>
            <a:off x="26924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78" name="Image"/>
          <p:cNvSpPr/>
          <p:nvPr>
            <p:ph type="pic" sz="half" idx="14"/>
          </p:nvPr>
        </p:nvSpPr>
        <p:spPr>
          <a:xfrm>
            <a:off x="26924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79" name="Body Level One…"/>
          <p:cNvSpPr txBox="1"/>
          <p:nvPr>
            <p:ph type="body" sz="half" idx="1"/>
          </p:nvPr>
        </p:nvSpPr>
        <p:spPr>
          <a:xfrm>
            <a:off x="10287000" y="1600200"/>
            <a:ext cx="11239500" cy="9969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pc="42" sz="4200"/>
            </a:lvl1pPr>
            <a:lvl2pPr marL="0" indent="0" algn="ctr">
              <a:spcBef>
                <a:spcPts val="0"/>
              </a:spcBef>
              <a:buSzTx/>
              <a:buNone/>
              <a:defRPr spc="42" sz="4200"/>
            </a:lvl2pPr>
            <a:lvl3pPr marL="0" indent="0" algn="ctr">
              <a:spcBef>
                <a:spcPts val="0"/>
              </a:spcBef>
              <a:buSzTx/>
              <a:buNone/>
              <a:defRPr spc="42" sz="4200"/>
            </a:lvl3pPr>
            <a:lvl4pPr marL="0" indent="0" algn="ctr">
              <a:spcBef>
                <a:spcPts val="0"/>
              </a:spcBef>
              <a:buSzTx/>
              <a:buNone/>
              <a:defRPr spc="42" sz="4200"/>
            </a:lvl4pPr>
            <a:lvl5pPr marL="0" indent="0" algn="ctr">
              <a:spcBef>
                <a:spcPts val="0"/>
              </a:spcBef>
              <a:buSzTx/>
              <a:buNone/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12011323" y="12649200"/>
            <a:ext cx="385167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mage"/>
          <p:cNvSpPr/>
          <p:nvPr>
            <p:ph type="pic" idx="13"/>
          </p:nvPr>
        </p:nvSpPr>
        <p:spPr>
          <a:xfrm>
            <a:off x="5295900" y="1333500"/>
            <a:ext cx="13792200" cy="10546186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Portrait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Image"/>
          <p:cNvSpPr/>
          <p:nvPr>
            <p:ph type="pic" sz="half" idx="13"/>
          </p:nvPr>
        </p:nvSpPr>
        <p:spPr>
          <a:xfrm>
            <a:off x="50292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6" name="Image"/>
          <p:cNvSpPr/>
          <p:nvPr>
            <p:ph type="pic" idx="14"/>
          </p:nvPr>
        </p:nvSpPr>
        <p:spPr>
          <a:xfrm>
            <a:off x="2286000" y="-2603500"/>
            <a:ext cx="18427700" cy="14090713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Landscape Photos &amp; 1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Image"/>
          <p:cNvSpPr/>
          <p:nvPr>
            <p:ph type="pic" sz="half" idx="13"/>
          </p:nvPr>
        </p:nvSpPr>
        <p:spPr>
          <a:xfrm>
            <a:off x="50292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5" name="Image"/>
          <p:cNvSpPr/>
          <p:nvPr>
            <p:ph type="pic" sz="half" idx="14"/>
          </p:nvPr>
        </p:nvSpPr>
        <p:spPr>
          <a:xfrm>
            <a:off x="50292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6" name="Image"/>
          <p:cNvSpPr/>
          <p:nvPr>
            <p:ph type="pic" idx="15"/>
          </p:nvPr>
        </p:nvSpPr>
        <p:spPr>
          <a:xfrm>
            <a:off x="2286000" y="-2603500"/>
            <a:ext cx="18427700" cy="14090713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Portrait Photo &amp; 2 Landscape Phot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Image"/>
          <p:cNvSpPr/>
          <p:nvPr>
            <p:ph type="pic" sz="half" idx="13"/>
          </p:nvPr>
        </p:nvSpPr>
        <p:spPr>
          <a:xfrm>
            <a:off x="122936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5" name="Image"/>
          <p:cNvSpPr/>
          <p:nvPr>
            <p:ph type="pic" sz="half" idx="14"/>
          </p:nvPr>
        </p:nvSpPr>
        <p:spPr>
          <a:xfrm>
            <a:off x="122936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6" name="Image"/>
          <p:cNvSpPr/>
          <p:nvPr>
            <p:ph type="pic" idx="15"/>
          </p:nvPr>
        </p:nvSpPr>
        <p:spPr>
          <a:xfrm>
            <a:off x="-4965700" y="-2603500"/>
            <a:ext cx="18427700" cy="14090713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Landscape Phot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Image"/>
          <p:cNvSpPr/>
          <p:nvPr>
            <p:ph type="pic" sz="half" idx="13"/>
          </p:nvPr>
        </p:nvSpPr>
        <p:spPr>
          <a:xfrm>
            <a:off x="12354675" y="-3822700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5" name="Image"/>
          <p:cNvSpPr/>
          <p:nvPr>
            <p:ph type="pic" sz="half" idx="14"/>
          </p:nvPr>
        </p:nvSpPr>
        <p:spPr>
          <a:xfrm>
            <a:off x="12534900" y="68580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6" name="Image"/>
          <p:cNvSpPr/>
          <p:nvPr>
            <p:ph type="pic" sz="half" idx="15"/>
          </p:nvPr>
        </p:nvSpPr>
        <p:spPr>
          <a:xfrm>
            <a:off x="50292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7" name="Image"/>
          <p:cNvSpPr/>
          <p:nvPr>
            <p:ph type="pic" sz="half" idx="16"/>
          </p:nvPr>
        </p:nvSpPr>
        <p:spPr>
          <a:xfrm>
            <a:off x="50292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 Portrait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"/>
          <p:cNvSpPr/>
          <p:nvPr/>
        </p:nvSpPr>
        <p:spPr>
          <a:xfrm>
            <a:off x="11836400" y="9626600"/>
            <a:ext cx="723900" cy="1587500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36" name="Image"/>
          <p:cNvSpPr/>
          <p:nvPr>
            <p:ph type="pic" sz="half" idx="13"/>
          </p:nvPr>
        </p:nvSpPr>
        <p:spPr>
          <a:xfrm>
            <a:off x="5407378" y="1820417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Image"/>
          <p:cNvSpPr/>
          <p:nvPr>
            <p:ph type="pic" sz="half" idx="14"/>
          </p:nvPr>
        </p:nvSpPr>
        <p:spPr>
          <a:xfrm>
            <a:off x="5016500" y="17145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8" name="Image"/>
          <p:cNvSpPr/>
          <p:nvPr>
            <p:ph type="pic" sz="half" idx="15"/>
          </p:nvPr>
        </p:nvSpPr>
        <p:spPr>
          <a:xfrm>
            <a:off x="6782550" y="-2324100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9" name="Image"/>
          <p:cNvSpPr/>
          <p:nvPr>
            <p:ph type="pic" sz="half" idx="16"/>
          </p:nvPr>
        </p:nvSpPr>
        <p:spPr>
          <a:xfrm>
            <a:off x="5175206" y="2534792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0" name="Image"/>
          <p:cNvSpPr/>
          <p:nvPr>
            <p:ph type="pic" sz="half" idx="17"/>
          </p:nvPr>
        </p:nvSpPr>
        <p:spPr>
          <a:xfrm>
            <a:off x="4483100" y="1981200"/>
            <a:ext cx="12755666" cy="9753600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1" name="Image"/>
          <p:cNvSpPr/>
          <p:nvPr>
            <p:ph type="pic" sz="half" idx="18"/>
          </p:nvPr>
        </p:nvSpPr>
        <p:spPr>
          <a:xfrm>
            <a:off x="10265128" y="1820417"/>
            <a:ext cx="13182601" cy="10080057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50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51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52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53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54" name="Image"/>
          <p:cNvSpPr/>
          <p:nvPr>
            <p:ph type="pic" sz="quarter" idx="13"/>
          </p:nvPr>
        </p:nvSpPr>
        <p:spPr>
          <a:xfrm>
            <a:off x="14758392" y="4724400"/>
            <a:ext cx="8875403" cy="6786563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6" name="Body Level One…"/>
          <p:cNvSpPr txBox="1"/>
          <p:nvPr>
            <p:ph type="body" sz="half" idx="1"/>
          </p:nvPr>
        </p:nvSpPr>
        <p:spPr>
          <a:xfrm>
            <a:off x="2857500" y="4648200"/>
            <a:ext cx="11303000" cy="6934200"/>
          </a:xfrm>
          <a:prstGeom prst="rect">
            <a:avLst/>
          </a:prstGeom>
        </p:spPr>
        <p:txBody>
          <a:bodyPr/>
          <a:lstStyle>
            <a:lvl1pPr marL="635000" indent="-635000">
              <a:buBlip>
                <a:blip r:embed="rId2"/>
              </a:buBlip>
              <a:defRPr spc="42" sz="4200"/>
            </a:lvl1pPr>
            <a:lvl2pPr marL="1079500" indent="-635000">
              <a:buBlip>
                <a:blip r:embed="rId2"/>
              </a:buBlip>
              <a:defRPr spc="42" sz="4200"/>
            </a:lvl2pPr>
            <a:lvl3pPr marL="1524000" indent="-635000">
              <a:buBlip>
                <a:blip r:embed="rId2"/>
              </a:buBlip>
              <a:defRPr spc="42" sz="4200"/>
            </a:lvl3pPr>
            <a:lvl4pPr marL="1968500" indent="-635000">
              <a:buBlip>
                <a:blip r:embed="rId2"/>
              </a:buBlip>
              <a:defRPr spc="42" sz="4200"/>
            </a:lvl4pPr>
            <a:lvl5pPr marL="2413000" indent="-635000">
              <a:buBlip>
                <a:blip r:embed="rId2"/>
              </a:buBlip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iangle"/>
          <p:cNvSpPr/>
          <p:nvPr/>
        </p:nvSpPr>
        <p:spPr>
          <a:xfrm>
            <a:off x="1183482" y="8712200"/>
            <a:ext cx="749301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1" name="Triangle"/>
          <p:cNvSpPr/>
          <p:nvPr/>
        </p:nvSpPr>
        <p:spPr>
          <a:xfrm flipH="1">
            <a:off x="22462331" y="8712200"/>
            <a:ext cx="749301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2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1189441" y="9067800"/>
            <a:ext cx="22014653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4" name="Shape"/>
          <p:cNvSpPr/>
          <p:nvPr/>
        </p:nvSpPr>
        <p:spPr>
          <a:xfrm>
            <a:off x="1177529" y="9721862"/>
            <a:ext cx="22014653" cy="2029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21600" y="16365"/>
                </a:moveTo>
                <a:lnTo>
                  <a:pt x="0" y="16365"/>
                </a:lnTo>
                <a:lnTo>
                  <a:pt x="0" y="11082"/>
                </a:lnTo>
                <a:cubicBezTo>
                  <a:pt x="0" y="11082"/>
                  <a:pt x="6273" y="-5235"/>
                  <a:pt x="21600" y="1730"/>
                </a:cubicBezTo>
                <a:lnTo>
                  <a:pt x="21600" y="16365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857500" y="9436100"/>
            <a:ext cx="18669000" cy="1968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3810000" y="1600200"/>
            <a:ext cx="16764000" cy="6934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Photo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65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66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67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68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69" name="Image"/>
          <p:cNvSpPr/>
          <p:nvPr>
            <p:ph type="pic" sz="quarter" idx="13"/>
          </p:nvPr>
        </p:nvSpPr>
        <p:spPr>
          <a:xfrm>
            <a:off x="2882900" y="4724400"/>
            <a:ext cx="8875403" cy="6786563"/>
          </a:xfrm>
          <a:prstGeom prst="rect">
            <a:avLst/>
          </a:prstGeom>
          <a:ln w="127000">
            <a:solidFill>
              <a:srgbClr val="FFFFFF"/>
            </a:solidFill>
          </a:ln>
          <a:effectLst>
            <a:outerShdw sx="100000" sy="100000" kx="0" ky="0" algn="b" rotWithShape="0" blurRad="50800" dist="63500" dir="5400000">
              <a:srgbClr val="424242">
                <a:alpha val="15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1" name="Body Level One…"/>
          <p:cNvSpPr txBox="1"/>
          <p:nvPr>
            <p:ph type="body" sz="half" idx="1"/>
          </p:nvPr>
        </p:nvSpPr>
        <p:spPr>
          <a:xfrm>
            <a:off x="10274300" y="4648200"/>
            <a:ext cx="11303000" cy="6934200"/>
          </a:xfrm>
          <a:prstGeom prst="rect">
            <a:avLst/>
          </a:prstGeom>
        </p:spPr>
        <p:txBody>
          <a:bodyPr/>
          <a:lstStyle>
            <a:lvl1pPr marL="635000" indent="-635000">
              <a:buBlip>
                <a:blip r:embed="rId2"/>
              </a:buBlip>
              <a:defRPr spc="42" sz="4200"/>
            </a:lvl1pPr>
            <a:lvl2pPr marL="1079500" indent="-635000">
              <a:buBlip>
                <a:blip r:embed="rId2"/>
              </a:buBlip>
              <a:defRPr spc="42" sz="4200"/>
            </a:lvl2pPr>
            <a:lvl3pPr marL="1524000" indent="-635000">
              <a:buBlip>
                <a:blip r:embed="rId2"/>
              </a:buBlip>
              <a:defRPr spc="42" sz="4200"/>
            </a:lvl3pPr>
            <a:lvl4pPr marL="1968500" indent="-635000">
              <a:buBlip>
                <a:blip r:embed="rId2"/>
              </a:buBlip>
              <a:defRPr spc="42" sz="4200"/>
            </a:lvl4pPr>
            <a:lvl5pPr marL="2413000" indent="-635000">
              <a:buBlip>
                <a:blip r:embed="rId2"/>
              </a:buBlip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80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81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82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83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5" name="Body Level One…"/>
          <p:cNvSpPr txBox="1"/>
          <p:nvPr>
            <p:ph type="body" sz="half" idx="1"/>
          </p:nvPr>
        </p:nvSpPr>
        <p:spPr>
          <a:xfrm>
            <a:off x="2857500" y="4648200"/>
            <a:ext cx="11303000" cy="6934200"/>
          </a:xfrm>
          <a:prstGeom prst="rect">
            <a:avLst/>
          </a:prstGeom>
        </p:spPr>
        <p:txBody>
          <a:bodyPr/>
          <a:lstStyle>
            <a:lvl1pPr marL="635000" indent="-635000">
              <a:buBlip>
                <a:blip r:embed="rId2"/>
              </a:buBlip>
              <a:defRPr spc="42" sz="4200"/>
            </a:lvl1pPr>
            <a:lvl2pPr marL="1079500" indent="-635000">
              <a:buBlip>
                <a:blip r:embed="rId2"/>
              </a:buBlip>
              <a:defRPr spc="42" sz="4200"/>
            </a:lvl2pPr>
            <a:lvl3pPr marL="1524000" indent="-635000">
              <a:buBlip>
                <a:blip r:embed="rId2"/>
              </a:buBlip>
              <a:defRPr spc="42" sz="4200"/>
            </a:lvl3pPr>
            <a:lvl4pPr marL="1968500" indent="-635000">
              <a:buBlip>
                <a:blip r:embed="rId2"/>
              </a:buBlip>
              <a:defRPr spc="42" sz="4200"/>
            </a:lvl4pPr>
            <a:lvl5pPr marL="2413000" indent="-635000">
              <a:buBlip>
                <a:blip r:embed="rId2"/>
              </a:buBlip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94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95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96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97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9" name="Body Level One…"/>
          <p:cNvSpPr txBox="1"/>
          <p:nvPr>
            <p:ph type="body" sz="half" idx="1"/>
          </p:nvPr>
        </p:nvSpPr>
        <p:spPr>
          <a:xfrm>
            <a:off x="10274300" y="4648200"/>
            <a:ext cx="11303000" cy="6934200"/>
          </a:xfrm>
          <a:prstGeom prst="rect">
            <a:avLst/>
          </a:prstGeom>
        </p:spPr>
        <p:txBody>
          <a:bodyPr/>
          <a:lstStyle>
            <a:lvl1pPr marL="635000" indent="-635000">
              <a:buBlip>
                <a:blip r:embed="rId2"/>
              </a:buBlip>
              <a:defRPr spc="42" sz="4200"/>
            </a:lvl1pPr>
            <a:lvl2pPr marL="1079500" indent="-635000">
              <a:buBlip>
                <a:blip r:embed="rId2"/>
              </a:buBlip>
              <a:defRPr spc="42" sz="4200"/>
            </a:lvl2pPr>
            <a:lvl3pPr marL="1524000" indent="-635000">
              <a:buBlip>
                <a:blip r:embed="rId2"/>
              </a:buBlip>
              <a:defRPr spc="42" sz="4200"/>
            </a:lvl3pPr>
            <a:lvl4pPr marL="1968500" indent="-635000">
              <a:buBlip>
                <a:blip r:embed="rId2"/>
              </a:buBlip>
              <a:defRPr spc="42" sz="4200"/>
            </a:lvl4pPr>
            <a:lvl5pPr marL="2413000" indent="-635000">
              <a:buBlip>
                <a:blip r:embed="rId2"/>
              </a:buBlip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5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6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7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8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half" idx="1"/>
          </p:nvPr>
        </p:nvSpPr>
        <p:spPr>
          <a:xfrm>
            <a:off x="3810000" y="4648200"/>
            <a:ext cx="16764000" cy="6934200"/>
          </a:xfrm>
          <a:prstGeom prst="rect">
            <a:avLst/>
          </a:prstGeom>
        </p:spPr>
        <p:txBody>
          <a:bodyPr numCol="2" spcCol="714375"/>
          <a:lstStyle>
            <a:lvl1pPr marL="635000" indent="-635000">
              <a:buBlip>
                <a:blip r:embed="rId2"/>
              </a:buBlip>
              <a:defRPr spc="42" sz="4200"/>
            </a:lvl1pPr>
            <a:lvl2pPr marL="1079500" indent="-635000">
              <a:buBlip>
                <a:blip r:embed="rId2"/>
              </a:buBlip>
              <a:defRPr spc="42" sz="4200"/>
            </a:lvl2pPr>
            <a:lvl3pPr marL="1524000" indent="-635000">
              <a:buBlip>
                <a:blip r:embed="rId2"/>
              </a:buBlip>
              <a:defRPr spc="42" sz="4200"/>
            </a:lvl3pPr>
            <a:lvl4pPr marL="1968500" indent="-635000">
              <a:buBlip>
                <a:blip r:embed="rId2"/>
              </a:buBlip>
              <a:defRPr spc="42" sz="4200"/>
            </a:lvl4pPr>
            <a:lvl5pPr marL="2413000" indent="-635000">
              <a:buBlip>
                <a:blip r:embed="rId2"/>
              </a:buBlip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 - 2 Column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riangle"/>
          <p:cNvSpPr/>
          <p:nvPr/>
        </p:nvSpPr>
        <p:spPr>
          <a:xfrm>
            <a:off x="1183482" y="8712200"/>
            <a:ext cx="749301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" name="Triangle"/>
          <p:cNvSpPr/>
          <p:nvPr/>
        </p:nvSpPr>
        <p:spPr>
          <a:xfrm flipH="1">
            <a:off x="22462331" y="8712200"/>
            <a:ext cx="749301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" name="Rectangle"/>
          <p:cNvSpPr/>
          <p:nvPr/>
        </p:nvSpPr>
        <p:spPr>
          <a:xfrm>
            <a:off x="1189441" y="9067800"/>
            <a:ext cx="22014653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2" name="Shape"/>
          <p:cNvSpPr/>
          <p:nvPr/>
        </p:nvSpPr>
        <p:spPr>
          <a:xfrm>
            <a:off x="1177529" y="9721862"/>
            <a:ext cx="22014653" cy="2029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21600" y="16365"/>
                </a:moveTo>
                <a:lnTo>
                  <a:pt x="0" y="16365"/>
                </a:lnTo>
                <a:lnTo>
                  <a:pt x="0" y="11082"/>
                </a:lnTo>
                <a:cubicBezTo>
                  <a:pt x="0" y="11082"/>
                  <a:pt x="6273" y="-5235"/>
                  <a:pt x="21600" y="1730"/>
                </a:cubicBezTo>
                <a:lnTo>
                  <a:pt x="21600" y="16365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857500" y="9436100"/>
            <a:ext cx="18669000" cy="1968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3810000" y="1600200"/>
            <a:ext cx="16764000" cy="6934200"/>
          </a:xfrm>
          <a:prstGeom prst="rect">
            <a:avLst/>
          </a:prstGeom>
        </p:spPr>
        <p:txBody>
          <a:bodyPr numCol="2" spcCol="714375"/>
          <a:lstStyle>
            <a:lvl1pPr>
              <a:buBlip>
                <a:blip r:embed="rId2"/>
              </a:buBlip>
              <a:defRPr spc="42" sz="4200"/>
            </a:lvl1pPr>
            <a:lvl2pPr>
              <a:buBlip>
                <a:blip r:embed="rId2"/>
              </a:buBlip>
              <a:defRPr spc="42" sz="4200"/>
            </a:lvl2pPr>
            <a:lvl3pPr>
              <a:buBlip>
                <a:blip r:embed="rId2"/>
              </a:buBlip>
              <a:defRPr spc="42" sz="4200"/>
            </a:lvl3pPr>
            <a:lvl4pPr>
              <a:buBlip>
                <a:blip r:embed="rId2"/>
              </a:buBlip>
              <a:defRPr spc="42" sz="4200"/>
            </a:lvl4pPr>
            <a:lvl5pPr>
              <a:buBlip>
                <a:blip r:embed="rId2"/>
              </a:buBlip>
              <a:defRPr spc="42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-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714375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iangle"/>
          <p:cNvSpPr/>
          <p:nvPr/>
        </p:nvSpPr>
        <p:spPr>
          <a:xfrm>
            <a:off x="1219200" y="4114800"/>
            <a:ext cx="6858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6" name="Triangle"/>
          <p:cNvSpPr/>
          <p:nvPr/>
        </p:nvSpPr>
        <p:spPr>
          <a:xfrm>
            <a:off x="22479000" y="4114800"/>
            <a:ext cx="749300" cy="36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5E08"/>
          </a:solidFill>
          <a:ln w="254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7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8" name="Rectangle"/>
          <p:cNvSpPr/>
          <p:nvPr/>
        </p:nvSpPr>
        <p:spPr>
          <a:xfrm>
            <a:off x="1196578" y="1435100"/>
            <a:ext cx="22014652" cy="2692400"/>
          </a:xfrm>
          <a:prstGeom prst="rect">
            <a:avLst/>
          </a:prstGeom>
          <a:gradFill>
            <a:gsLst>
              <a:gs pos="0">
                <a:srgbClr val="F4BF33"/>
              </a:gs>
              <a:gs pos="100000">
                <a:srgbClr val="EFA719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25400" dist="25400" dir="5400000">
              <a:srgbClr val="000000">
                <a:alpha val="2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 spc="300" sz="15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9" name="Shape"/>
          <p:cNvSpPr/>
          <p:nvPr/>
        </p:nvSpPr>
        <p:spPr>
          <a:xfrm>
            <a:off x="1208490" y="1435100"/>
            <a:ext cx="22014653" cy="2029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5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283"/>
                </a:lnTo>
                <a:cubicBezTo>
                  <a:pt x="21600" y="5283"/>
                  <a:pt x="15327" y="21600"/>
                  <a:pt x="0" y="146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76B">
                  <a:alpha val="15000"/>
                </a:srgbClr>
              </a:gs>
              <a:gs pos="100000">
                <a:srgbClr val="FFF76B">
                  <a:alpha val="0"/>
                </a:srgbClr>
              </a:gs>
            </a:gsLst>
            <a:lin ang="27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1905000" y="901700"/>
            <a:ext cx="20574000" cy="11391900"/>
          </a:xfrm>
          <a:prstGeom prst="roundRect">
            <a:avLst>
              <a:gd name="adj" fmla="val 2824"/>
            </a:avLst>
          </a:prstGeom>
          <a:gradFill>
            <a:gsLst>
              <a:gs pos="0">
                <a:srgbClr val="FFFFFF"/>
              </a:gs>
              <a:gs pos="100000">
                <a:srgbClr val="E7E7E7"/>
              </a:gs>
            </a:gsLst>
            <a:lin ang="5400000"/>
          </a:gradFill>
          <a:ln w="25400">
            <a:miter lim="400000"/>
          </a:ln>
          <a:effectLst>
            <a:outerShdw sx="100000" sy="100000" kx="0" ky="0" algn="b" rotWithShape="0" blurRad="444500" dist="635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810000" y="1435100"/>
            <a:ext cx="1676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2857500" y="1790700"/>
            <a:ext cx="186690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11323" y="12654557"/>
            <a:ext cx="385167" cy="355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1pPr>
      <a:lvl2pPr marL="0" marR="0" indent="2286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2pPr>
      <a:lvl3pPr marL="0" marR="0" indent="4572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3pPr>
      <a:lvl4pPr marL="0" marR="0" indent="6858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4pPr>
      <a:lvl5pPr marL="0" marR="0" indent="9144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5pPr>
      <a:lvl6pPr marL="0" marR="0" indent="11430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6pPr>
      <a:lvl7pPr marL="0" marR="0" indent="13716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7pPr>
      <a:lvl8pPr marL="0" marR="0" indent="16002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8pPr>
      <a:lvl9pPr marL="0" marR="0" indent="18288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44" strike="noStrike" sz="12200" u="none">
          <a:solidFill>
            <a:srgbClr val="71787F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9pPr>
    </p:titleStyle>
    <p:bodyStyle>
      <a:lvl1pPr marL="8255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7145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1590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6035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0480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4925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9370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381500" marR="0" indent="-825500" algn="l" defTabSz="825500" rtl="0" latinLnBrk="0">
        <a:lnSpc>
          <a:spcPct val="120000"/>
        </a:lnSpc>
        <a:spcBef>
          <a:spcPts val="3500"/>
        </a:spcBef>
        <a:spcAft>
          <a:spcPts val="0"/>
        </a:spcAft>
        <a:buClrTx/>
        <a:buSzPct val="47764"/>
        <a:buFontTx/>
        <a:buBlip>
          <a:blip r:embed="rId3"/>
        </a:buBlip>
        <a:tabLst/>
        <a:defRPr b="0" baseline="0" cap="none" i="0" spc="48" strike="noStrike" sz="4800" u="none">
          <a:solidFill>
            <a:srgbClr val="71787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1pPr>
      <a:lvl2pPr marL="0" marR="0" indent="2286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2pPr>
      <a:lvl3pPr marL="0" marR="0" indent="4572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3pPr>
      <a:lvl4pPr marL="0" marR="0" indent="6858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4pPr>
      <a:lvl5pPr marL="0" marR="0" indent="9144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5pPr>
      <a:lvl6pPr marL="0" marR="0" indent="11430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6pPr>
      <a:lvl7pPr marL="0" marR="0" indent="13716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7pPr>
      <a:lvl8pPr marL="0" marR="0" indent="16002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8pPr>
      <a:lvl9pPr marL="0" marR="0" indent="1828800" algn="ctr" defTabSz="8255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48" strike="noStrike" sz="2400" u="none">
          <a:solidFill>
            <a:schemeClr val="tx1"/>
          </a:solidFill>
          <a:effectLst>
            <a:outerShdw sx="100000" sy="100000" kx="0" ky="0" algn="b" rotWithShape="0" blurRad="25400" dist="25400" dir="13500000">
              <a:srgbClr val="555555">
                <a:alpha val="25000"/>
              </a:srgbClr>
            </a:outerShdw>
          </a:effectLst>
          <a:uFillTx/>
          <a:latin typeface="+mn-lt"/>
          <a:ea typeface="+mn-ea"/>
          <a:cs typeface="+mn-cs"/>
          <a:sym typeface="American Typewri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g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gif"/><Relationship Id="rId3" Type="http://schemas.openxmlformats.org/officeDocument/2006/relationships/hyperlink" Target="http://github.com/Bryanschauerte/frontEndArchPresentation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gif"/><Relationship Id="rId3" Type="http://schemas.openxmlformats.org/officeDocument/2006/relationships/image" Target="../media/image2.png"/><Relationship Id="rId4" Type="http://schemas.openxmlformats.org/officeDocument/2006/relationships/hyperlink" Target="http://github.com/Bryanschauerte/frontEndArchPresentation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gif"/><Relationship Id="rId3" Type="http://schemas.openxmlformats.org/officeDocument/2006/relationships/image" Target="../media/image2.png"/><Relationship Id="rId4" Type="http://schemas.openxmlformats.org/officeDocument/2006/relationships/hyperlink" Target="http://github.com/Bryanschauerte/frontEndArchPresentat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gif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github.com/Bryanschauerte/frontEndArchPresentation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gif"/><Relationship Id="rId3" Type="http://schemas.openxmlformats.org/officeDocument/2006/relationships/image" Target="../media/image2.png"/><Relationship Id="rId4" Type="http://schemas.openxmlformats.org/officeDocument/2006/relationships/hyperlink" Target="http://github.com/Bryanschauerte/frontEndArchPresentation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3" Type="http://schemas.openxmlformats.org/officeDocument/2006/relationships/hyperlink" Target="http://github.com/Bryanschauerte/frontEndArchPresentation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gif"/><Relationship Id="rId3" Type="http://schemas.openxmlformats.org/officeDocument/2006/relationships/image" Target="../media/image2.png"/><Relationship Id="rId4" Type="http://schemas.openxmlformats.org/officeDocument/2006/relationships/hyperlink" Target="http://github.com/Bryanschauerte/frontEndArchPresentation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omments" Target="../comments/comment1.xm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ront ende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 ended</a:t>
            </a:r>
          </a:p>
        </p:txBody>
      </p:sp>
      <p:sp>
        <p:nvSpPr>
          <p:cNvPr id="410" name="Quick talk about jargon and concepts. Then you make a thing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talk about jargon and concepts. Then you make a thing.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boxes in boxes horz.jpg" descr="boxes in boxes horz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038" r="0" b="4038"/>
          <a:stretch>
            <a:fillRect/>
          </a:stretch>
        </p:blipFill>
        <p:spPr>
          <a:xfrm>
            <a:off x="2959100" y="1151929"/>
            <a:ext cx="6616318" cy="10693401"/>
          </a:xfrm>
          <a:prstGeom prst="rect">
            <a:avLst/>
          </a:prstGeom>
        </p:spPr>
      </p:pic>
      <p:sp>
        <p:nvSpPr>
          <p:cNvPr id="446" name="Containers as inte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447" name="Containers are the receipts…"/>
          <p:cNvSpPr txBox="1"/>
          <p:nvPr/>
        </p:nvSpPr>
        <p:spPr>
          <a:xfrm>
            <a:off x="10048610" y="6137341"/>
            <a:ext cx="12020683" cy="92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Containers are the receipts</a:t>
            </a:r>
          </a:p>
          <a:p>
            <a: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 in our app’s cookbook. </a:t>
            </a:r>
          </a:p>
        </p:txBody>
      </p:sp>
      <p:sp>
        <p:nvSpPr>
          <p:cNvPr id="448" name="UserInfoEditContainer"/>
          <p:cNvSpPr/>
          <p:nvPr/>
        </p:nvSpPr>
        <p:spPr>
          <a:xfrm>
            <a:off x="10970484" y="7961177"/>
            <a:ext cx="3898372" cy="1709473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52" sz="26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UserInfoEditContainer</a:t>
            </a:r>
          </a:p>
        </p:txBody>
      </p:sp>
      <p:sp>
        <p:nvSpPr>
          <p:cNvPr id="449" name="As a appName user I would like to be able to edit the members in my work group"/>
          <p:cNvSpPr/>
          <p:nvPr/>
        </p:nvSpPr>
        <p:spPr>
          <a:xfrm>
            <a:off x="10888331" y="8447081"/>
            <a:ext cx="4062678" cy="1055953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As a appName user I would like to be able to edit the members in my work group</a:t>
            </a:r>
          </a:p>
        </p:txBody>
      </p:sp>
      <p:sp>
        <p:nvSpPr>
          <p:cNvPr id="450" name="Requirements"/>
          <p:cNvSpPr/>
          <p:nvPr/>
        </p:nvSpPr>
        <p:spPr>
          <a:xfrm>
            <a:off x="15978154" y="8033954"/>
            <a:ext cx="2046619" cy="1563919"/>
          </a:xfrm>
          <a:prstGeom prst="rightArrow">
            <a:avLst>
              <a:gd name="adj1" fmla="val 32433"/>
              <a:gd name="adj2" fmla="val 47294"/>
            </a:avLst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38" sz="19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Requirements</a:t>
            </a:r>
          </a:p>
        </p:txBody>
      </p:sp>
      <p:sp>
        <p:nvSpPr>
          <p:cNvPr id="451" name="AutoComplete names"/>
          <p:cNvSpPr/>
          <p:nvPr/>
        </p:nvSpPr>
        <p:spPr>
          <a:xfrm>
            <a:off x="18710737" y="8631116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AutoComplete names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52" name="Saves on changes"/>
          <p:cNvSpPr/>
          <p:nvPr/>
        </p:nvSpPr>
        <p:spPr>
          <a:xfrm>
            <a:off x="18710737" y="9441896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Saves on changes</a:t>
            </a:r>
          </a:p>
        </p:txBody>
      </p:sp>
      <p:sp>
        <p:nvSpPr>
          <p:cNvPr id="453" name="Loads current users info"/>
          <p:cNvSpPr/>
          <p:nvPr/>
        </p:nvSpPr>
        <p:spPr>
          <a:xfrm>
            <a:off x="18710737" y="7924945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Loads current users info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boxes in boxes horz.jpg" descr="boxes in boxes horz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038" r="0" b="4038"/>
          <a:stretch>
            <a:fillRect/>
          </a:stretch>
        </p:blipFill>
        <p:spPr>
          <a:xfrm>
            <a:off x="2959100" y="1151929"/>
            <a:ext cx="6616318" cy="10693401"/>
          </a:xfrm>
          <a:prstGeom prst="rect">
            <a:avLst/>
          </a:prstGeom>
        </p:spPr>
      </p:pic>
      <p:sp>
        <p:nvSpPr>
          <p:cNvPr id="456" name="Containers as inte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457" name="Containers are the receipts…"/>
          <p:cNvSpPr txBox="1"/>
          <p:nvPr/>
        </p:nvSpPr>
        <p:spPr>
          <a:xfrm>
            <a:off x="10048610" y="6137341"/>
            <a:ext cx="12020684" cy="92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Containers are the receipts</a:t>
            </a:r>
          </a:p>
          <a:p>
            <a: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 in our app’s cookbook. </a:t>
            </a:r>
          </a:p>
        </p:txBody>
      </p:sp>
      <p:sp>
        <p:nvSpPr>
          <p:cNvPr id="458" name="UserInfoEditContainer"/>
          <p:cNvSpPr/>
          <p:nvPr/>
        </p:nvSpPr>
        <p:spPr>
          <a:xfrm>
            <a:off x="10346035" y="8760263"/>
            <a:ext cx="3898372" cy="1709474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52" sz="26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UserInfoEditContainer</a:t>
            </a:r>
          </a:p>
        </p:txBody>
      </p:sp>
      <p:sp>
        <p:nvSpPr>
          <p:cNvPr id="459" name="As a appName user I would like to be able to edit the members in my work group"/>
          <p:cNvSpPr/>
          <p:nvPr/>
        </p:nvSpPr>
        <p:spPr>
          <a:xfrm>
            <a:off x="10263882" y="9246167"/>
            <a:ext cx="4062678" cy="105595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As a appName user I would like to be able to edit the members in my work group</a:t>
            </a:r>
          </a:p>
        </p:txBody>
      </p:sp>
      <p:sp>
        <p:nvSpPr>
          <p:cNvPr id="460" name="AutoComplete names"/>
          <p:cNvSpPr/>
          <p:nvPr/>
        </p:nvSpPr>
        <p:spPr>
          <a:xfrm>
            <a:off x="14951538" y="11130678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AutoComplete names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61" name="Saves on changes"/>
          <p:cNvSpPr/>
          <p:nvPr/>
        </p:nvSpPr>
        <p:spPr>
          <a:xfrm>
            <a:off x="14951538" y="9323363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Saves on changes</a:t>
            </a:r>
          </a:p>
        </p:txBody>
      </p:sp>
      <p:sp>
        <p:nvSpPr>
          <p:cNvPr id="462" name="Loads current users info"/>
          <p:cNvSpPr/>
          <p:nvPr/>
        </p:nvSpPr>
        <p:spPr>
          <a:xfrm>
            <a:off x="14951538" y="7899024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Loads current users info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63" name="Ingredients"/>
          <p:cNvSpPr txBox="1"/>
          <p:nvPr/>
        </p:nvSpPr>
        <p:spPr>
          <a:xfrm>
            <a:off x="19277928" y="6828659"/>
            <a:ext cx="17252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5" sz="2500"/>
            </a:lvl1pPr>
          </a:lstStyle>
          <a:p>
            <a:pPr/>
            <a:r>
              <a:t>Ingredients</a:t>
            </a:r>
          </a:p>
        </p:txBody>
      </p:sp>
      <p:sp>
        <p:nvSpPr>
          <p:cNvPr id="464" name="Shows users info…"/>
          <p:cNvSpPr/>
          <p:nvPr/>
        </p:nvSpPr>
        <p:spPr>
          <a:xfrm>
            <a:off x="18952894" y="7555661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Shows users info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First name, last name, and current list</a:t>
            </a:r>
          </a:p>
        </p:txBody>
      </p:sp>
      <p:sp>
        <p:nvSpPr>
          <p:cNvPr id="465" name="Makes call to save user.…"/>
          <p:cNvSpPr/>
          <p:nvPr/>
        </p:nvSpPr>
        <p:spPr>
          <a:xfrm>
            <a:off x="18952894" y="8979999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Makes call to save user.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Updates view Debounced!</a:t>
            </a:r>
          </a:p>
        </p:txBody>
      </p:sp>
      <p:sp>
        <p:nvSpPr>
          <p:cNvPr id="466" name="Makes call to get names, formats them. Debounced!"/>
          <p:cNvSpPr/>
          <p:nvPr/>
        </p:nvSpPr>
        <p:spPr>
          <a:xfrm>
            <a:off x="18952894" y="10666322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Makes call to get names, formats them. Debounced!</a:t>
            </a:r>
          </a:p>
        </p:txBody>
      </p:sp>
      <p:sp>
        <p:nvSpPr>
          <p:cNvPr id="467" name="‘Steps’ to make receipts"/>
          <p:cNvSpPr txBox="1"/>
          <p:nvPr/>
        </p:nvSpPr>
        <p:spPr>
          <a:xfrm>
            <a:off x="14737450" y="7112000"/>
            <a:ext cx="36429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5" sz="2500"/>
            </a:lvl1pPr>
          </a:lstStyle>
          <a:p>
            <a:pPr/>
            <a:r>
              <a:t>‘Steps’ to make receipts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boxes in boxes horz.jpg" descr="boxes in boxes horz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038" r="0" b="4038"/>
          <a:stretch>
            <a:fillRect/>
          </a:stretch>
        </p:blipFill>
        <p:spPr>
          <a:xfrm>
            <a:off x="2959100" y="1151929"/>
            <a:ext cx="6616318" cy="10693401"/>
          </a:xfrm>
          <a:prstGeom prst="rect">
            <a:avLst/>
          </a:prstGeom>
        </p:spPr>
      </p:pic>
      <p:sp>
        <p:nvSpPr>
          <p:cNvPr id="470" name="Containers as inte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471" name="PropTypes Define Ingredients"/>
          <p:cNvSpPr txBox="1"/>
          <p:nvPr/>
        </p:nvSpPr>
        <p:spPr>
          <a:xfrm>
            <a:off x="10048610" y="6137341"/>
            <a:ext cx="12020684" cy="92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PropTypes Define Ingredients</a:t>
            </a:r>
          </a:p>
        </p:txBody>
      </p:sp>
      <p:sp>
        <p:nvSpPr>
          <p:cNvPr id="472" name="AutoComplete names"/>
          <p:cNvSpPr/>
          <p:nvPr/>
        </p:nvSpPr>
        <p:spPr>
          <a:xfrm>
            <a:off x="10048609" y="11001041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AutoComplete names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73" name="Saves on changes"/>
          <p:cNvSpPr/>
          <p:nvPr/>
        </p:nvSpPr>
        <p:spPr>
          <a:xfrm>
            <a:off x="10048609" y="9193727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Saves on changes</a:t>
            </a:r>
          </a:p>
        </p:txBody>
      </p:sp>
      <p:sp>
        <p:nvSpPr>
          <p:cNvPr id="474" name="Loads current users info"/>
          <p:cNvSpPr/>
          <p:nvPr/>
        </p:nvSpPr>
        <p:spPr>
          <a:xfrm>
            <a:off x="10048609" y="7769387"/>
            <a:ext cx="3214821" cy="5832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Loads current users info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475" name="Ingredients"/>
          <p:cNvSpPr txBox="1"/>
          <p:nvPr/>
        </p:nvSpPr>
        <p:spPr>
          <a:xfrm>
            <a:off x="10793372" y="7112000"/>
            <a:ext cx="17252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5" sz="2500"/>
            </a:lvl1pPr>
          </a:lstStyle>
          <a:p>
            <a:pPr/>
            <a:r>
              <a:t>Ingredients</a:t>
            </a:r>
          </a:p>
        </p:txBody>
      </p:sp>
      <p:sp>
        <p:nvSpPr>
          <p:cNvPr id="476" name="First name…"/>
          <p:cNvSpPr/>
          <p:nvPr/>
        </p:nvSpPr>
        <p:spPr>
          <a:xfrm>
            <a:off x="14194627" y="7426024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First name</a:t>
            </a:r>
          </a:p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last name</a:t>
            </a:r>
          </a:p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current list</a:t>
            </a:r>
          </a:p>
        </p:txBody>
      </p:sp>
      <p:sp>
        <p:nvSpPr>
          <p:cNvPr id="477" name="Makes call to save user.…"/>
          <p:cNvSpPr/>
          <p:nvPr/>
        </p:nvSpPr>
        <p:spPr>
          <a:xfrm>
            <a:off x="14194627" y="9064089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Makes call to save user. </a:t>
            </a:r>
          </a:p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Returns response</a:t>
            </a:r>
          </a:p>
        </p:txBody>
      </p:sp>
      <p:sp>
        <p:nvSpPr>
          <p:cNvPr id="478" name="SearchNames…"/>
          <p:cNvSpPr/>
          <p:nvPr/>
        </p:nvSpPr>
        <p:spPr>
          <a:xfrm>
            <a:off x="14194627" y="10657678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SearchNames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SelectName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ReqStatus</a:t>
            </a:r>
          </a:p>
        </p:txBody>
      </p:sp>
      <p:sp>
        <p:nvSpPr>
          <p:cNvPr id="479" name="userObject: Objectof({…"/>
          <p:cNvSpPr/>
          <p:nvPr/>
        </p:nvSpPr>
        <p:spPr>
          <a:xfrm>
            <a:off x="17099554" y="7259986"/>
            <a:ext cx="4317340" cy="17094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userObject</a:t>
            </a:r>
            <a:r>
              <a:t>: Objectof({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firstName</a:t>
            </a:r>
            <a:r>
              <a:t>: String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lastName</a:t>
            </a:r>
            <a:r>
              <a:t>: String.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UsersList</a:t>
            </a:r>
            <a:r>
              <a:t>: ArrayOf (string)})</a:t>
            </a:r>
          </a:p>
        </p:txBody>
      </p:sp>
      <p:sp>
        <p:nvSpPr>
          <p:cNvPr id="480" name="saveUser: Function…"/>
          <p:cNvSpPr/>
          <p:nvPr/>
        </p:nvSpPr>
        <p:spPr>
          <a:xfrm>
            <a:off x="17014028" y="9171487"/>
            <a:ext cx="4488392" cy="1010728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saveUser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:*userObjectFromAbove*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bool</a:t>
            </a:r>
          </a:p>
        </p:txBody>
      </p:sp>
      <p:sp>
        <p:nvSpPr>
          <p:cNvPr id="481" name="requestNames: Function…"/>
          <p:cNvSpPr/>
          <p:nvPr/>
        </p:nvSpPr>
        <p:spPr>
          <a:xfrm>
            <a:off x="17131701" y="10528041"/>
            <a:ext cx="4488393" cy="1373056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requestNames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selectName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 ArrayOf (string)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error</a:t>
            </a:r>
          </a:p>
        </p:txBody>
      </p:sp>
      <p:sp>
        <p:nvSpPr>
          <p:cNvPr id="482" name="How much? (shape for validation)"/>
          <p:cNvSpPr txBox="1"/>
          <p:nvPr/>
        </p:nvSpPr>
        <p:spPr>
          <a:xfrm>
            <a:off x="14179192" y="6824337"/>
            <a:ext cx="496125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5" sz="2500"/>
            </a:lvl1pPr>
          </a:lstStyle>
          <a:p>
            <a:pPr/>
            <a:r>
              <a:t>How much? (shape for validation)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ontainers as interfaces"/>
          <p:cNvSpPr txBox="1"/>
          <p:nvPr>
            <p:ph type="title"/>
          </p:nvPr>
        </p:nvSpPr>
        <p:spPr>
          <a:xfrm>
            <a:off x="1328407" y="1790700"/>
            <a:ext cx="20947394" cy="3924300"/>
          </a:xfrm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485" name="Container props become the combination of each ingredient"/>
          <p:cNvSpPr txBox="1"/>
          <p:nvPr/>
        </p:nvSpPr>
        <p:spPr>
          <a:xfrm>
            <a:off x="8863277" y="6027184"/>
            <a:ext cx="12020683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Container props become the combination of each ingredient </a:t>
            </a:r>
          </a:p>
        </p:txBody>
      </p:sp>
      <p:sp>
        <p:nvSpPr>
          <p:cNvPr id="486" name="UserInfoEditContainer"/>
          <p:cNvSpPr/>
          <p:nvPr/>
        </p:nvSpPr>
        <p:spPr>
          <a:xfrm>
            <a:off x="4193313" y="6935752"/>
            <a:ext cx="3898372" cy="1709473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52" sz="26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UserInfoEditContainer</a:t>
            </a:r>
          </a:p>
        </p:txBody>
      </p:sp>
      <p:sp>
        <p:nvSpPr>
          <p:cNvPr id="487" name="First name…"/>
          <p:cNvSpPr/>
          <p:nvPr/>
        </p:nvSpPr>
        <p:spPr>
          <a:xfrm>
            <a:off x="11028135" y="7259987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First name</a:t>
            </a:r>
          </a:p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last name</a:t>
            </a:r>
          </a:p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current list</a:t>
            </a:r>
          </a:p>
        </p:txBody>
      </p:sp>
      <p:sp>
        <p:nvSpPr>
          <p:cNvPr id="488" name="Makes call to save user.…"/>
          <p:cNvSpPr/>
          <p:nvPr/>
        </p:nvSpPr>
        <p:spPr>
          <a:xfrm>
            <a:off x="11028135" y="8898053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Makes call to save user. </a:t>
            </a:r>
          </a:p>
          <a:p>
            <a:pPr algn="r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Returns response</a:t>
            </a:r>
          </a:p>
        </p:txBody>
      </p:sp>
      <p:sp>
        <p:nvSpPr>
          <p:cNvPr id="489" name="SearchNames…"/>
          <p:cNvSpPr/>
          <p:nvPr/>
        </p:nvSpPr>
        <p:spPr>
          <a:xfrm>
            <a:off x="11028135" y="10491641"/>
            <a:ext cx="2375364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SearchNames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SelectName</a:t>
            </a:r>
          </a:p>
          <a:p>
            <a: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ReqStatus</a:t>
            </a:r>
          </a:p>
        </p:txBody>
      </p:sp>
      <p:sp>
        <p:nvSpPr>
          <p:cNvPr id="490" name="userObject: Objectof({…"/>
          <p:cNvSpPr/>
          <p:nvPr/>
        </p:nvSpPr>
        <p:spPr>
          <a:xfrm>
            <a:off x="14424088" y="7112000"/>
            <a:ext cx="4317339" cy="1709473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userObject</a:t>
            </a:r>
            <a:r>
              <a:t>: Objectof({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firstName</a:t>
            </a:r>
            <a:r>
              <a:t>: String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lastName</a:t>
            </a:r>
            <a:r>
              <a:t>: String.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UsersList</a:t>
            </a:r>
            <a:r>
              <a:t>: ArrayOf (string)})</a:t>
            </a:r>
          </a:p>
        </p:txBody>
      </p:sp>
      <p:sp>
        <p:nvSpPr>
          <p:cNvPr id="491" name="saveUser*: Function…"/>
          <p:cNvSpPr/>
          <p:nvPr/>
        </p:nvSpPr>
        <p:spPr>
          <a:xfrm>
            <a:off x="14338561" y="9023501"/>
            <a:ext cx="4488393" cy="1010728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saveUser*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:*userObjectFromAbove*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bool</a:t>
            </a:r>
          </a:p>
        </p:txBody>
      </p:sp>
      <p:sp>
        <p:nvSpPr>
          <p:cNvPr id="492" name="requestNames*: Function…"/>
          <p:cNvSpPr/>
          <p:nvPr/>
        </p:nvSpPr>
        <p:spPr>
          <a:xfrm>
            <a:off x="14456234" y="10380054"/>
            <a:ext cx="4488393" cy="1373057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requestNames*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selectName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 ArrayOf (string)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error</a:t>
            </a:r>
          </a:p>
        </p:txBody>
      </p:sp>
      <p:sp>
        <p:nvSpPr>
          <p:cNvPr id="493" name="Without Redux-…"/>
          <p:cNvSpPr txBox="1"/>
          <p:nvPr/>
        </p:nvSpPr>
        <p:spPr>
          <a:xfrm>
            <a:off x="4558703" y="9202762"/>
            <a:ext cx="4488392" cy="235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pc="22" sz="2300"/>
            </a:pPr>
            <a:r>
              <a:t>Without Redux-</a:t>
            </a:r>
          </a:p>
          <a:p>
            <a:pPr algn="l">
              <a:defRPr spc="21" sz="2100"/>
            </a:pPr>
            <a:r>
              <a:t>Ingredients become larger…</a:t>
            </a:r>
          </a:p>
          <a:p>
            <a:pPr algn="l">
              <a:defRPr spc="21" sz="2100"/>
            </a:pPr>
            <a:r>
              <a:t>‘*’ denotes function ownership on ingredient when no-redux.</a:t>
            </a:r>
          </a:p>
          <a:p>
            <a:pPr algn="l">
              <a:defRPr spc="21" sz="2100"/>
            </a:pPr>
            <a:r>
              <a:t>They must be able to ‘pass-back’ results of their async calls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ontainers as interfaces"/>
          <p:cNvSpPr txBox="1"/>
          <p:nvPr>
            <p:ph type="title"/>
          </p:nvPr>
        </p:nvSpPr>
        <p:spPr>
          <a:xfrm>
            <a:off x="1460963" y="1587500"/>
            <a:ext cx="21815690" cy="3924300"/>
          </a:xfrm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496" name="Container props become the combination of each ingredient"/>
          <p:cNvSpPr txBox="1"/>
          <p:nvPr/>
        </p:nvSpPr>
        <p:spPr>
          <a:xfrm>
            <a:off x="6205475" y="5222941"/>
            <a:ext cx="12020683" cy="92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56" sz="28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Container props become the combination of each ingredient </a:t>
            </a:r>
          </a:p>
        </p:txBody>
      </p:sp>
      <p:sp>
        <p:nvSpPr>
          <p:cNvPr id="497" name="UserInfoEditContainer…"/>
          <p:cNvSpPr/>
          <p:nvPr/>
        </p:nvSpPr>
        <p:spPr>
          <a:xfrm>
            <a:off x="7556100" y="6901885"/>
            <a:ext cx="4594821" cy="5204850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defRPr b="1" spc="52" sz="26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UserInfoEditContainer</a:t>
            </a:r>
          </a:p>
          <a:p>
            <a:pPr>
              <a:lnSpc>
                <a:spcPct val="100000"/>
              </a:lnSpc>
              <a:defRPr spc="52" sz="26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(using redux)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userObject</a:t>
            </a:r>
            <a:r>
              <a:t>: Objectof({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firstName</a:t>
            </a:r>
            <a:r>
              <a:t>: String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lastName</a:t>
            </a:r>
            <a:r>
              <a:t>: String.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UsersList</a:t>
            </a:r>
            <a:r>
              <a:t>: ArrayOf (string)}),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saveUser*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:*userObjectFromAbove*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bool,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requestNames*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selectName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 ArrayOf (string)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error</a:t>
            </a:r>
          </a:p>
        </p:txBody>
      </p:sp>
      <p:sp>
        <p:nvSpPr>
          <p:cNvPr id="498" name="userObject: Objectof({…"/>
          <p:cNvSpPr/>
          <p:nvPr/>
        </p:nvSpPr>
        <p:spPr>
          <a:xfrm>
            <a:off x="13739808" y="6897013"/>
            <a:ext cx="4317340" cy="1709473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userObject</a:t>
            </a:r>
            <a:r>
              <a:t>: Objectof({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firstName</a:t>
            </a:r>
            <a:r>
              <a:t>: String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lastName</a:t>
            </a:r>
            <a:r>
              <a:t>: String.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UsersList</a:t>
            </a:r>
            <a:r>
              <a:t>: ArrayOf (string)})</a:t>
            </a:r>
          </a:p>
        </p:txBody>
      </p:sp>
      <p:sp>
        <p:nvSpPr>
          <p:cNvPr id="499" name="saveUser*: Function…"/>
          <p:cNvSpPr/>
          <p:nvPr/>
        </p:nvSpPr>
        <p:spPr>
          <a:xfrm>
            <a:off x="13771955" y="8808844"/>
            <a:ext cx="4488393" cy="1410051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saveUser*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:*userObjectFromAbove*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bool</a:t>
            </a:r>
          </a:p>
        </p:txBody>
      </p:sp>
      <p:sp>
        <p:nvSpPr>
          <p:cNvPr id="500" name="requestNames*: Function…"/>
          <p:cNvSpPr/>
          <p:nvPr/>
        </p:nvSpPr>
        <p:spPr>
          <a:xfrm>
            <a:off x="13771955" y="10402134"/>
            <a:ext cx="4488393" cy="170947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requestNames*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selectName</a:t>
            </a:r>
            <a:r>
              <a:t>: Function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success</a:t>
            </a:r>
            <a:r>
              <a:t>: ArrayOf (string)</a:t>
            </a:r>
          </a:p>
          <a:p>
            <a:pPr algn="l"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rPr b="1"/>
              <a:t>failure</a:t>
            </a:r>
            <a:r>
              <a:t>: error</a:t>
            </a:r>
          </a:p>
        </p:txBody>
      </p:sp>
      <p:sp>
        <p:nvSpPr>
          <p:cNvPr id="501" name="AutoComplete names"/>
          <p:cNvSpPr/>
          <p:nvPr/>
        </p:nvSpPr>
        <p:spPr>
          <a:xfrm>
            <a:off x="14408741" y="10277424"/>
            <a:ext cx="3214821" cy="461963"/>
          </a:xfrm>
          <a:prstGeom prst="rect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defRPr b="1"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AutoComplete names</a:t>
            </a:r>
          </a:p>
          <a:p>
            <a:pPr algn="l">
              <a:lnSpc>
                <a:spcPct val="100000"/>
              </a:lnSpc>
              <a:defRPr b="1"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02" name="Saves on changes"/>
          <p:cNvSpPr/>
          <p:nvPr/>
        </p:nvSpPr>
        <p:spPr>
          <a:xfrm>
            <a:off x="14408741" y="8749683"/>
            <a:ext cx="3214821" cy="461963"/>
          </a:xfrm>
          <a:prstGeom prst="rect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b="1"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Saves on changes</a:t>
            </a:r>
          </a:p>
        </p:txBody>
      </p:sp>
      <p:sp>
        <p:nvSpPr>
          <p:cNvPr id="503" name="Loads current users info"/>
          <p:cNvSpPr/>
          <p:nvPr/>
        </p:nvSpPr>
        <p:spPr>
          <a:xfrm>
            <a:off x="14291068" y="6640084"/>
            <a:ext cx="3214820" cy="461963"/>
          </a:xfrm>
          <a:prstGeom prst="rect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100000"/>
              </a:lnSpc>
              <a:defRPr b="1"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Loads current users info</a:t>
            </a:r>
          </a:p>
          <a:p>
            <a:pPr algn="l">
              <a:lnSpc>
                <a:spcPct val="100000"/>
              </a:lnSpc>
              <a:defRPr b="1"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ontainers as interfaces"/>
          <p:cNvSpPr txBox="1"/>
          <p:nvPr>
            <p:ph type="title"/>
          </p:nvPr>
        </p:nvSpPr>
        <p:spPr>
          <a:xfrm>
            <a:off x="1701800" y="1790700"/>
            <a:ext cx="20574001" cy="3924300"/>
          </a:xfrm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506" name="Seems like a lot of work Bryan…"/>
          <p:cNvSpPr txBox="1"/>
          <p:nvPr/>
        </p:nvSpPr>
        <p:spPr>
          <a:xfrm>
            <a:off x="3755162" y="6804091"/>
            <a:ext cx="12020684" cy="92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Seems like a lot of work Bryan… </a:t>
            </a:r>
          </a:p>
        </p:txBody>
      </p:sp>
      <p:sp>
        <p:nvSpPr>
          <p:cNvPr id="507" name="Well defined propTypes tell the next dev what  to expect"/>
          <p:cNvSpPr txBox="1"/>
          <p:nvPr/>
        </p:nvSpPr>
        <p:spPr>
          <a:xfrm>
            <a:off x="3983762" y="8133357"/>
            <a:ext cx="17227816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Well defined propTypes tell the next dev what  to expect</a:t>
            </a:r>
          </a:p>
        </p:txBody>
      </p:sp>
      <p:sp>
        <p:nvSpPr>
          <p:cNvPr id="508" name="Large components read like a book. Container components utilizing presentational components read like a comic strip"/>
          <p:cNvSpPr txBox="1"/>
          <p:nvPr/>
        </p:nvSpPr>
        <p:spPr>
          <a:xfrm>
            <a:off x="4051495" y="9191691"/>
            <a:ext cx="18062643" cy="92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8655">
              <a:lnSpc>
                <a:spcPct val="90000"/>
              </a:lnSpc>
              <a:defRPr spc="64" sz="3240">
                <a:solidFill>
                  <a:srgbClr val="000000"/>
                </a:solidFill>
                <a:effectLst>
                  <a:outerShdw sx="100000" sy="100000" kx="0" ky="0" algn="b" rotWithShape="0" blurRad="20574" dist="20574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Large components read like a book. Container components utilizing presentational components read like a comic strip</a:t>
            </a:r>
          </a:p>
        </p:txBody>
      </p:sp>
      <p:sp>
        <p:nvSpPr>
          <p:cNvPr id="509" name="Testing."/>
          <p:cNvSpPr txBox="1"/>
          <p:nvPr/>
        </p:nvSpPr>
        <p:spPr>
          <a:xfrm>
            <a:off x="4051495" y="10368557"/>
            <a:ext cx="18062643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12" name="Great for logic outside react components…"/>
          <p:cNvSpPr txBox="1"/>
          <p:nvPr>
            <p:ph type="body" sz="quarter" idx="1"/>
          </p:nvPr>
        </p:nvSpPr>
        <p:spPr>
          <a:xfrm>
            <a:off x="2717072" y="5524499"/>
            <a:ext cx="9318077" cy="5572589"/>
          </a:xfrm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2800"/>
              </a:spcBef>
              <a:buBlip>
                <a:blip r:embed="rId2"/>
              </a:buBlip>
              <a:defRPr spc="33" sz="3360"/>
            </a:pPr>
            <a:r>
              <a:t>Great for logic outside react components</a:t>
            </a:r>
          </a:p>
          <a:p>
            <a:pPr marL="508000" indent="-508000" defTabSz="660400">
              <a:spcBef>
                <a:spcPts val="2800"/>
              </a:spcBef>
              <a:buBlip>
                <a:blip r:embed="rId2"/>
              </a:buBlip>
              <a:defRPr spc="33" sz="3360"/>
            </a:pPr>
            <a:r>
              <a:t>Function tested - what goes in/ what goes out</a:t>
            </a:r>
          </a:p>
          <a:p>
            <a:pPr marL="508000" indent="-508000" defTabSz="660400">
              <a:spcBef>
                <a:spcPts val="2800"/>
              </a:spcBef>
              <a:buBlip>
                <a:blip r:embed="rId2"/>
              </a:buBlip>
              <a:defRPr spc="33" sz="3360"/>
            </a:pPr>
            <a:r>
              <a:t>Test are able to show structure of data and explain how it is being used.</a:t>
            </a:r>
          </a:p>
          <a:p>
            <a:pPr marL="508000" indent="-508000" defTabSz="660400">
              <a:spcBef>
                <a:spcPts val="2800"/>
              </a:spcBef>
              <a:buBlip>
                <a:blip r:embed="rId2"/>
              </a:buBlip>
              <a:defRPr spc="33" sz="3360"/>
            </a:pPr>
            <a:r>
              <a:t>Object have every method tested</a:t>
            </a:r>
          </a:p>
          <a:p>
            <a:pPr marL="508000" indent="-508000" defTabSz="660400">
              <a:spcBef>
                <a:spcPts val="2800"/>
              </a:spcBef>
              <a:buBlip>
                <a:blip r:embed="rId2"/>
              </a:buBlip>
              <a:defRPr spc="33" sz="3360"/>
            </a:pPr>
            <a:r>
              <a:t>Fail/success cases very important</a:t>
            </a:r>
          </a:p>
        </p:txBody>
      </p:sp>
      <p:sp>
        <p:nvSpPr>
          <p:cNvPr id="513" name="Testing Strategies"/>
          <p:cNvSpPr txBox="1"/>
          <p:nvPr/>
        </p:nvSpPr>
        <p:spPr>
          <a:xfrm>
            <a:off x="5281028" y="1955800"/>
            <a:ext cx="14075944" cy="189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Testing Strategies</a:t>
            </a:r>
          </a:p>
        </p:txBody>
      </p:sp>
      <p:sp>
        <p:nvSpPr>
          <p:cNvPr id="514" name="Explicit Testing"/>
          <p:cNvSpPr txBox="1"/>
          <p:nvPr/>
        </p:nvSpPr>
        <p:spPr>
          <a:xfrm>
            <a:off x="2197295" y="4365690"/>
            <a:ext cx="5925544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Explicit Testing</a:t>
            </a:r>
          </a:p>
        </p:txBody>
      </p:sp>
      <p:sp>
        <p:nvSpPr>
          <p:cNvPr id="515" name="Selectors, reducers and utilities…"/>
          <p:cNvSpPr txBox="1"/>
          <p:nvPr/>
        </p:nvSpPr>
        <p:spPr>
          <a:xfrm>
            <a:off x="12987932" y="5312832"/>
            <a:ext cx="8741550" cy="557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635000" indent="-635000" algn="l">
              <a:spcBef>
                <a:spcPts val="3500"/>
              </a:spcBef>
              <a:buSzPct val="47764"/>
              <a:buBlip>
                <a:blip r:embed="rId2"/>
              </a:buBlip>
              <a:defRPr spc="42" sz="4200">
                <a:effectLst/>
              </a:defRPr>
            </a:pPr>
            <a:r>
              <a:t>Selectors, reducers and utilities</a:t>
            </a:r>
          </a:p>
          <a:p>
            <a:pPr marL="635000" indent="-635000" algn="l">
              <a:spcBef>
                <a:spcPts val="3500"/>
              </a:spcBef>
              <a:buSzPct val="47764"/>
              <a:buBlip>
                <a:blip r:embed="rId2"/>
              </a:buBlip>
              <a:defRPr spc="42" sz="4200">
                <a:effectLst/>
              </a:defRPr>
            </a:pPr>
            <a:r>
              <a:t>Asynchronous logic</a:t>
            </a:r>
          </a:p>
          <a:p>
            <a:pPr marL="635000" indent="-635000" algn="l">
              <a:spcBef>
                <a:spcPts val="3500"/>
              </a:spcBef>
              <a:buSzPct val="47764"/>
              <a:buBlip>
                <a:blip r:embed="rId2"/>
              </a:buBlip>
              <a:defRPr spc="42" sz="4200">
                <a:effectLst/>
              </a:defRPr>
            </a:pPr>
            <a:r>
              <a:t>HOCs</a:t>
            </a:r>
          </a:p>
        </p:txBody>
      </p:sp>
      <p:sp>
        <p:nvSpPr>
          <p:cNvPr id="516" name="React use-cases"/>
          <p:cNvSpPr txBox="1"/>
          <p:nvPr/>
        </p:nvSpPr>
        <p:spPr>
          <a:xfrm>
            <a:off x="12501229" y="4259857"/>
            <a:ext cx="5925543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React use-cases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19" name="Test for the user…"/>
          <p:cNvSpPr txBox="1"/>
          <p:nvPr>
            <p:ph type="body" sz="quarter" idx="1"/>
          </p:nvPr>
        </p:nvSpPr>
        <p:spPr>
          <a:xfrm>
            <a:off x="2717072" y="5524499"/>
            <a:ext cx="9318077" cy="557258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Test for the user</a:t>
            </a:r>
          </a:p>
          <a:p>
            <a:pPr>
              <a:buBlip>
                <a:blip r:embed="rId2"/>
              </a:buBlip>
            </a:pPr>
            <a:r>
              <a:t>No need to test each method, just alter conditions and check for expectations</a:t>
            </a:r>
          </a:p>
        </p:txBody>
      </p:sp>
      <p:sp>
        <p:nvSpPr>
          <p:cNvPr id="520" name="Testing Strategies"/>
          <p:cNvSpPr txBox="1"/>
          <p:nvPr/>
        </p:nvSpPr>
        <p:spPr>
          <a:xfrm>
            <a:off x="5281028" y="1955799"/>
            <a:ext cx="14075944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Testing Strategies</a:t>
            </a:r>
          </a:p>
        </p:txBody>
      </p:sp>
      <p:sp>
        <p:nvSpPr>
          <p:cNvPr id="521" name="Implicit Testing"/>
          <p:cNvSpPr txBox="1"/>
          <p:nvPr/>
        </p:nvSpPr>
        <p:spPr>
          <a:xfrm>
            <a:off x="2197295" y="4365690"/>
            <a:ext cx="5925544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Implicit Testing</a:t>
            </a:r>
          </a:p>
        </p:txBody>
      </p:sp>
      <p:sp>
        <p:nvSpPr>
          <p:cNvPr id="522" name="Anything the user will touch (all components"/>
          <p:cNvSpPr txBox="1"/>
          <p:nvPr/>
        </p:nvSpPr>
        <p:spPr>
          <a:xfrm>
            <a:off x="12970999" y="5312832"/>
            <a:ext cx="8741550" cy="557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635000" indent="-635000" algn="l">
              <a:spcBef>
                <a:spcPts val="3500"/>
              </a:spcBef>
              <a:buSzPct val="47764"/>
              <a:buBlip>
                <a:blip r:embed="rId2"/>
              </a:buBlip>
              <a:defRPr spc="42" sz="4200"/>
            </a:lvl1pPr>
          </a:lstStyle>
          <a:p>
            <a:pPr>
              <a:defRPr>
                <a:effectLst/>
              </a:defRPr>
            </a:pPr>
            <a:r>
              <a:t>Anything the user will touch (all components</a:t>
            </a:r>
          </a:p>
        </p:txBody>
      </p:sp>
      <p:sp>
        <p:nvSpPr>
          <p:cNvPr id="523" name="React use-cases"/>
          <p:cNvSpPr txBox="1"/>
          <p:nvPr/>
        </p:nvSpPr>
        <p:spPr>
          <a:xfrm>
            <a:off x="12501229" y="4259857"/>
            <a:ext cx="5925543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React use-cases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26" name="Redux"/>
          <p:cNvSpPr txBox="1"/>
          <p:nvPr/>
        </p:nvSpPr>
        <p:spPr>
          <a:xfrm>
            <a:off x="9761118" y="1955799"/>
            <a:ext cx="5115764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Redux</a:t>
            </a:r>
          </a:p>
        </p:txBody>
      </p:sp>
      <p:pic>
        <p:nvPicPr>
          <p:cNvPr id="527" name="SociableCraftyAlpaca-small.gif" descr="SociableCraftyAlpaca-small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0273" y="4387717"/>
            <a:ext cx="9503454" cy="7127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30" name="Redux"/>
          <p:cNvSpPr txBox="1"/>
          <p:nvPr/>
        </p:nvSpPr>
        <p:spPr>
          <a:xfrm>
            <a:off x="9761118" y="1955799"/>
            <a:ext cx="5115764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Redux</a:t>
            </a:r>
          </a:p>
        </p:txBody>
      </p:sp>
      <p:sp>
        <p:nvSpPr>
          <p:cNvPr id="531" name="Containers…"/>
          <p:cNvSpPr txBox="1"/>
          <p:nvPr>
            <p:ph type="body" sz="quarter" idx="1"/>
          </p:nvPr>
        </p:nvSpPr>
        <p:spPr>
          <a:xfrm>
            <a:off x="2734006" y="6845299"/>
            <a:ext cx="6364003" cy="2788842"/>
          </a:xfrm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3200"/>
              </a:spcBef>
              <a:buBlip>
                <a:blip r:embed="rId2"/>
              </a:buBlip>
              <a:defRPr spc="39" sz="3906"/>
            </a:pPr>
            <a:r>
              <a:t>Containers</a:t>
            </a:r>
          </a:p>
          <a:p>
            <a:pPr marL="590550" indent="-590550" defTabSz="767715">
              <a:spcBef>
                <a:spcPts val="3200"/>
              </a:spcBef>
              <a:buBlip>
                <a:blip r:embed="rId2"/>
              </a:buBlip>
              <a:defRPr spc="39" sz="3906"/>
            </a:pPr>
            <a:r>
              <a:t>Nothing</a:t>
            </a:r>
          </a:p>
          <a:p>
            <a:pPr marL="590550" indent="-590550" defTabSz="767715">
              <a:spcBef>
                <a:spcPts val="3200"/>
              </a:spcBef>
              <a:buBlip>
                <a:blip r:embed="rId2"/>
              </a:buBlip>
              <a:defRPr spc="39" sz="3906"/>
            </a:pPr>
            <a:r>
              <a:t>Else</a:t>
            </a:r>
          </a:p>
        </p:txBody>
      </p:sp>
      <p:sp>
        <p:nvSpPr>
          <p:cNvPr id="532" name="Are connected"/>
          <p:cNvSpPr txBox="1"/>
          <p:nvPr/>
        </p:nvSpPr>
        <p:spPr>
          <a:xfrm>
            <a:off x="2197295" y="4365690"/>
            <a:ext cx="8008212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Are connected</a:t>
            </a:r>
          </a:p>
        </p:txBody>
      </p:sp>
      <p:sp>
        <p:nvSpPr>
          <p:cNvPr id="533" name="Allows for the separation of most logic from components…"/>
          <p:cNvSpPr txBox="1"/>
          <p:nvPr/>
        </p:nvSpPr>
        <p:spPr>
          <a:xfrm>
            <a:off x="12970999" y="5312832"/>
            <a:ext cx="8741550" cy="557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533400" indent="-533400" algn="l" defTabSz="693419">
              <a:spcBef>
                <a:spcPts val="2900"/>
              </a:spcBef>
              <a:buSzPct val="47764"/>
              <a:buBlip>
                <a:blip r:embed="rId2"/>
              </a:buBlip>
              <a:defRPr spc="35" sz="3528">
                <a:effectLst/>
              </a:defRPr>
            </a:pPr>
            <a:r>
              <a:t>Allows for the separation of most logic from components</a:t>
            </a:r>
          </a:p>
          <a:p>
            <a:pPr marL="533400" indent="-533400" algn="l" defTabSz="693419">
              <a:spcBef>
                <a:spcPts val="2900"/>
              </a:spcBef>
              <a:buSzPct val="47764"/>
              <a:buBlip>
                <a:blip r:embed="rId2"/>
              </a:buBlip>
              <a:defRPr spc="35" sz="3528">
                <a:effectLst/>
              </a:defRPr>
            </a:pPr>
            <a:r>
              <a:t>Group a shared object for several containers to use as state</a:t>
            </a:r>
          </a:p>
          <a:p>
            <a:pPr marL="533400" indent="-533400" algn="l" defTabSz="693419">
              <a:spcBef>
                <a:spcPts val="2900"/>
              </a:spcBef>
              <a:buSzPct val="47764"/>
              <a:buBlip>
                <a:blip r:embed="rId2"/>
              </a:buBlip>
              <a:defRPr spc="35" sz="3528">
                <a:effectLst/>
              </a:defRPr>
            </a:pPr>
            <a:r>
              <a:t>Separation of concerns</a:t>
            </a:r>
          </a:p>
          <a:p>
            <a:pPr marL="533400" indent="-533400" algn="l" defTabSz="693419">
              <a:spcBef>
                <a:spcPts val="2900"/>
              </a:spcBef>
              <a:buSzPct val="47764"/>
              <a:buBlip>
                <a:blip r:embed="rId2"/>
              </a:buBlip>
              <a:defRPr spc="35" sz="3528">
                <a:effectLst/>
              </a:defRPr>
            </a:pPr>
            <a:r>
              <a:t>More presentational / functional components</a:t>
            </a:r>
          </a:p>
        </p:txBody>
      </p:sp>
      <p:sp>
        <p:nvSpPr>
          <p:cNvPr id="534" name="Usage"/>
          <p:cNvSpPr txBox="1"/>
          <p:nvPr/>
        </p:nvSpPr>
        <p:spPr>
          <a:xfrm>
            <a:off x="12501229" y="4259857"/>
            <a:ext cx="5925543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Usage</a:t>
            </a:r>
          </a:p>
        </p:txBody>
      </p:sp>
      <p:sp>
        <p:nvSpPr>
          <p:cNvPr id="535" name="They import actions and utilize selectors to pass props to children"/>
          <p:cNvSpPr txBox="1"/>
          <p:nvPr/>
        </p:nvSpPr>
        <p:spPr>
          <a:xfrm>
            <a:off x="2197295" y="5026090"/>
            <a:ext cx="8437895" cy="171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59" sz="3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They import actions and utilize selectors to pass props to children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Workshop’s Men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Workshop’s Menu</a:t>
            </a:r>
          </a:p>
        </p:txBody>
      </p:sp>
      <p:sp>
        <p:nvSpPr>
          <p:cNvPr id="413" name="What are the types of components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are the types of components?</a:t>
            </a:r>
          </a:p>
          <a:p>
            <a:pPr>
              <a:buBlip>
                <a:blip r:embed="rId2"/>
              </a:buBlip>
            </a:pPr>
            <a:r>
              <a:t>Using containers as interfaces</a:t>
            </a:r>
          </a:p>
          <a:p>
            <a:pPr>
              <a:buBlip>
                <a:blip r:embed="rId2"/>
              </a:buBlip>
            </a:pPr>
            <a:r>
              <a:t>Testing strategies- Implicit and explicit testing</a:t>
            </a:r>
          </a:p>
          <a:p>
            <a:pPr>
              <a:buBlip>
                <a:blip r:embed="rId2"/>
              </a:buBlip>
            </a:pPr>
            <a:r>
              <a:t>Whats that Redux thing?</a:t>
            </a:r>
          </a:p>
          <a:p>
            <a:pPr>
              <a:buBlip>
                <a:blip r:embed="rId2"/>
              </a:buBlip>
            </a:pPr>
            <a:r>
              <a:t>Pairing and awkwardness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38" name="Redux"/>
          <p:cNvSpPr txBox="1"/>
          <p:nvPr/>
        </p:nvSpPr>
        <p:spPr>
          <a:xfrm>
            <a:off x="9761118" y="1955799"/>
            <a:ext cx="5115764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Redux</a:t>
            </a:r>
          </a:p>
        </p:txBody>
      </p:sp>
      <p:sp>
        <p:nvSpPr>
          <p:cNvPr id="539" name="Usage for our containers"/>
          <p:cNvSpPr txBox="1"/>
          <p:nvPr/>
        </p:nvSpPr>
        <p:spPr>
          <a:xfrm>
            <a:off x="3035495" y="4175995"/>
            <a:ext cx="5925544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27379">
              <a:lnSpc>
                <a:spcPct val="90000"/>
              </a:lnSpc>
              <a:defRPr spc="76" sz="3800">
                <a:solidFill>
                  <a:srgbClr val="000000"/>
                </a:solidFill>
                <a:effectLst>
                  <a:outerShdw sx="100000" sy="100000" kx="0" ky="0" algn="b" rotWithShape="0" blurRad="19304" dist="19304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Usage for our containers</a:t>
            </a:r>
          </a:p>
        </p:txBody>
      </p:sp>
      <p:sp>
        <p:nvSpPr>
          <p:cNvPr id="540" name="Editor"/>
          <p:cNvSpPr/>
          <p:nvPr/>
        </p:nvSpPr>
        <p:spPr>
          <a:xfrm>
            <a:off x="2921000" y="5807901"/>
            <a:ext cx="5115764" cy="269240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Editor</a:t>
            </a:r>
          </a:p>
        </p:txBody>
      </p:sp>
      <p:sp>
        <p:nvSpPr>
          <p:cNvPr id="541" name="Photo"/>
          <p:cNvSpPr/>
          <p:nvPr/>
        </p:nvSpPr>
        <p:spPr>
          <a:xfrm>
            <a:off x="3378200" y="6806968"/>
            <a:ext cx="1574073" cy="1270001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Photo</a:t>
            </a:r>
          </a:p>
        </p:txBody>
      </p:sp>
      <p:sp>
        <p:nvSpPr>
          <p:cNvPr id="542" name="Elements"/>
          <p:cNvSpPr/>
          <p:nvPr/>
        </p:nvSpPr>
        <p:spPr>
          <a:xfrm>
            <a:off x="5266266" y="6806968"/>
            <a:ext cx="2570428" cy="1270001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Elements</a:t>
            </a:r>
          </a:p>
        </p:txBody>
      </p:sp>
      <p:graphicFrame>
        <p:nvGraphicFramePr>
          <p:cNvPr id="543" name="Table"/>
          <p:cNvGraphicFramePr/>
          <p:nvPr/>
        </p:nvGraphicFramePr>
        <p:xfrm>
          <a:off x="2887133" y="8935574"/>
          <a:ext cx="6631584" cy="25465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471461"/>
                <a:gridCol w="1863431"/>
                <a:gridCol w="2287165"/>
              </a:tblGrid>
              <a:tr h="8456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Photo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URI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“www.s3”</a:t>
                      </a:r>
                    </a:p>
                  </a:txBody>
                  <a:tcPr marL="127000" marR="127000" marT="127000" marB="127000" anchor="ctr" anchorCtr="0" horzOverflow="overflow"/>
                </a:tc>
              </a:tr>
              <a:tr h="11091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32" sz="3200"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Scale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{x:1, y:2}</a:t>
                      </a:r>
                    </a:p>
                  </a:txBody>
                  <a:tcPr marL="127000" marR="127000" marT="127000" marB="127000" anchor="ctr" anchorCtr="0" horzOverflow="overflow"/>
                </a:tc>
              </a:tr>
              <a:tr h="5821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32" sz="3200"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Position
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{x:0, y: 0}</a:t>
                      </a:r>
                    </a:p>
                  </a:txBody>
                  <a:tcPr marL="127000" marR="127000" marT="127000" marB="127000" anchor="ctr" anchorCtr="0" horzOverflow="overflow"/>
                </a:tc>
              </a:tr>
            </a:tbl>
          </a:graphicData>
        </a:graphic>
      </p:graphicFrame>
      <p:sp>
        <p:nvSpPr>
          <p:cNvPr id="544" name="User"/>
          <p:cNvSpPr/>
          <p:nvPr/>
        </p:nvSpPr>
        <p:spPr>
          <a:xfrm>
            <a:off x="11497733" y="5807901"/>
            <a:ext cx="5115764" cy="269240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User</a:t>
            </a:r>
          </a:p>
        </p:txBody>
      </p:sp>
      <p:graphicFrame>
        <p:nvGraphicFramePr>
          <p:cNvPr id="545" name="Table"/>
          <p:cNvGraphicFramePr/>
          <p:nvPr/>
        </p:nvGraphicFramePr>
        <p:xfrm>
          <a:off x="11819466" y="8935574"/>
          <a:ext cx="9782639" cy="25465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719997"/>
                <a:gridCol w="1995076"/>
                <a:gridCol w="6058039"/>
              </a:tblGrid>
              <a:tr h="8456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User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Name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“Beels”</a:t>
                      </a:r>
                    </a:p>
                  </a:txBody>
                  <a:tcPr marL="127000" marR="127000" marT="127000" marB="127000" anchor="ctr" anchorCtr="0" horzOverflow="overflow"/>
                </a:tc>
              </a:tr>
              <a:tr h="11091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32" sz="3200"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Email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“beelzAndWheels@aol.com”</a:t>
                      </a:r>
                    </a:p>
                  </a:txBody>
                  <a:tcPr marL="127000" marR="127000" marT="127000" marB="127000" anchor="ctr" anchorCtr="0" horzOverflow="overflow"/>
                </a:tc>
              </a:tr>
              <a:tr h="5821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32" sz="3200"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Image
</a:t>
                      </a:r>
                    </a:p>
                  </a:txBody>
                  <a:tcPr marL="127000" marR="127000" marT="127000" marB="1270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pc="32" sz="3200">
                          <a:solidFill>
                            <a:srgbClr val="71787F"/>
                          </a:solidFill>
                          <a:effectLst>
                            <a:outerShdw sx="100000" sy="100000" kx="0" ky="0" algn="b" rotWithShape="0" blurRad="25400" dist="12700" dir="13500000">
                              <a:srgbClr val="FFFFFF"/>
                            </a:outerShdw>
                          </a:effectLst>
                          <a:sym typeface="Helvetica Neue"/>
                        </a:rPr>
                        <a:t>“someS3.com”</a:t>
                      </a:r>
                    </a:p>
                  </a:txBody>
                  <a:tcPr marL="127000" marR="127000" marT="127000" marB="127000" anchor="ctr" anchorCtr="0" horzOverflow="overflow"/>
                </a:tc>
              </a:tr>
            </a:tbl>
          </a:graphicData>
        </a:graphic>
      </p:graphicFrame>
      <p:sp>
        <p:nvSpPr>
          <p:cNvPr id="546" name="State"/>
          <p:cNvSpPr txBox="1"/>
          <p:nvPr/>
        </p:nvSpPr>
        <p:spPr>
          <a:xfrm>
            <a:off x="6820095" y="4822775"/>
            <a:ext cx="5925544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49" name="Redux"/>
          <p:cNvSpPr txBox="1"/>
          <p:nvPr/>
        </p:nvSpPr>
        <p:spPr>
          <a:xfrm>
            <a:off x="9761118" y="1955799"/>
            <a:ext cx="5115764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Redux</a:t>
            </a:r>
          </a:p>
        </p:txBody>
      </p:sp>
      <p:sp>
        <p:nvSpPr>
          <p:cNvPr id="550" name="Usage for our containers"/>
          <p:cNvSpPr txBox="1"/>
          <p:nvPr/>
        </p:nvSpPr>
        <p:spPr>
          <a:xfrm>
            <a:off x="3035495" y="4175995"/>
            <a:ext cx="5925544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27379">
              <a:lnSpc>
                <a:spcPct val="90000"/>
              </a:lnSpc>
              <a:defRPr spc="76" sz="3800">
                <a:solidFill>
                  <a:srgbClr val="000000"/>
                </a:solidFill>
                <a:effectLst>
                  <a:outerShdw sx="100000" sy="100000" kx="0" ky="0" algn="b" rotWithShape="0" blurRad="19304" dist="19304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Usage for our containers</a:t>
            </a:r>
          </a:p>
        </p:txBody>
      </p:sp>
      <p:sp>
        <p:nvSpPr>
          <p:cNvPr id="551" name="Full State"/>
          <p:cNvSpPr/>
          <p:nvPr/>
        </p:nvSpPr>
        <p:spPr>
          <a:xfrm>
            <a:off x="2446866" y="5807901"/>
            <a:ext cx="5115764" cy="269240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Full State</a:t>
            </a:r>
          </a:p>
        </p:txBody>
      </p:sp>
      <p:sp>
        <p:nvSpPr>
          <p:cNvPr id="552" name="Photo state"/>
          <p:cNvSpPr/>
          <p:nvPr/>
        </p:nvSpPr>
        <p:spPr>
          <a:xfrm>
            <a:off x="3400678" y="6630083"/>
            <a:ext cx="3935083" cy="591279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Photo state</a:t>
            </a:r>
          </a:p>
        </p:txBody>
      </p:sp>
      <p:sp>
        <p:nvSpPr>
          <p:cNvPr id="553" name="selector for photoUri"/>
          <p:cNvSpPr/>
          <p:nvPr/>
        </p:nvSpPr>
        <p:spPr>
          <a:xfrm>
            <a:off x="9082374" y="6630083"/>
            <a:ext cx="7110149" cy="591279"/>
          </a:xfrm>
          <a:prstGeom prst="rect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selector for photoUri </a:t>
            </a:r>
          </a:p>
        </p:txBody>
      </p:sp>
      <p:sp>
        <p:nvSpPr>
          <p:cNvPr id="554" name="Arrow"/>
          <p:cNvSpPr/>
          <p:nvPr/>
        </p:nvSpPr>
        <p:spPr>
          <a:xfrm rot="25496">
            <a:off x="7227460" y="6664327"/>
            <a:ext cx="1758113" cy="699008"/>
          </a:xfrm>
          <a:prstGeom prst="rightArrow">
            <a:avLst>
              <a:gd name="adj1" fmla="val 32000"/>
              <a:gd name="adj2" fmla="val 128040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55" name="Container…"/>
          <p:cNvSpPr/>
          <p:nvPr/>
        </p:nvSpPr>
        <p:spPr>
          <a:xfrm>
            <a:off x="10084584" y="8719740"/>
            <a:ext cx="12154525" cy="2589214"/>
          </a:xfrm>
          <a:prstGeom prst="rect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Container</a:t>
            </a:r>
          </a:p>
          <a:p>
            <a:pPr>
              <a:lnSpc>
                <a:spcPct val="100000"/>
              </a:lnSpc>
              <a:defRPr spc="58" sz="29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Render:</a:t>
            </a:r>
          </a:p>
        </p:txBody>
      </p:sp>
      <p:sp>
        <p:nvSpPr>
          <p:cNvPr id="556" name="Arrow"/>
          <p:cNvSpPr/>
          <p:nvPr/>
        </p:nvSpPr>
        <p:spPr>
          <a:xfrm rot="5346259">
            <a:off x="15325624" y="7653944"/>
            <a:ext cx="1274342" cy="634802"/>
          </a:xfrm>
          <a:prstGeom prst="rightArrow">
            <a:avLst>
              <a:gd name="adj1" fmla="val 32000"/>
              <a:gd name="adj2" fmla="val 128040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557" name="{photoUri &amp;&amp; &lt;PresentationalComponent photoUri={photoUri}/&gt;}"/>
          <p:cNvSpPr/>
          <p:nvPr/>
        </p:nvSpPr>
        <p:spPr>
          <a:xfrm>
            <a:off x="10363040" y="10092244"/>
            <a:ext cx="11597612" cy="920619"/>
          </a:xfrm>
          <a:prstGeom prst="rect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lnSpc>
                <a:spcPct val="100000"/>
              </a:lnSpc>
              <a:defRPr spc="50" sz="25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{photoUri &amp;&amp; &lt;PresentationalComponent photoUri={photoUri}/&gt;}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60" name="Redux"/>
          <p:cNvSpPr txBox="1"/>
          <p:nvPr/>
        </p:nvSpPr>
        <p:spPr>
          <a:xfrm>
            <a:off x="9761118" y="1955799"/>
            <a:ext cx="5115764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Redux</a:t>
            </a:r>
          </a:p>
        </p:txBody>
      </p:sp>
      <p:sp>
        <p:nvSpPr>
          <p:cNvPr id="561" name="Middleware Choices"/>
          <p:cNvSpPr txBox="1"/>
          <p:nvPr/>
        </p:nvSpPr>
        <p:spPr>
          <a:xfrm>
            <a:off x="3035495" y="4175995"/>
            <a:ext cx="5925544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767715">
              <a:lnSpc>
                <a:spcPct val="90000"/>
              </a:lnSpc>
              <a:defRPr spc="93" sz="4650">
                <a:solidFill>
                  <a:srgbClr val="000000"/>
                </a:solidFill>
                <a:effectLst>
                  <a:outerShdw sx="100000" sy="100000" kx="0" ky="0" algn="b" rotWithShape="0" blurRad="23622" dist="23622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Middleware Choices</a:t>
            </a:r>
          </a:p>
        </p:txBody>
      </p:sp>
      <p:sp>
        <p:nvSpPr>
          <p:cNvPr id="562" name="Async handling- promises vs observables…"/>
          <p:cNvSpPr txBox="1"/>
          <p:nvPr>
            <p:ph type="body" sz="quarter" idx="1"/>
          </p:nvPr>
        </p:nvSpPr>
        <p:spPr>
          <a:xfrm>
            <a:off x="2717072" y="5524499"/>
            <a:ext cx="9318077" cy="557258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Async handling- promises vs observables</a:t>
            </a:r>
          </a:p>
          <a:p>
            <a:pPr>
              <a:buBlip>
                <a:blip r:embed="rId2"/>
              </a:buBlip>
            </a:pPr>
            <a:r>
              <a:t>Debugging</a:t>
            </a:r>
          </a:p>
          <a:p>
            <a:pPr>
              <a:buBlip>
                <a:blip r:embed="rId2"/>
              </a:buBlip>
            </a:pPr>
            <a:r>
              <a:t>This does that…</a:t>
            </a:r>
          </a:p>
          <a:p>
            <a:pPr>
              <a:buBlip>
                <a:blip r:embed="rId2"/>
              </a:buBlip>
            </a:pPr>
            <a:r>
              <a:t>Make your own</a:t>
            </a:r>
          </a:p>
        </p:txBody>
      </p:sp>
      <p:sp>
        <p:nvSpPr>
          <p:cNvPr id="563" name="Testing- virtual time, injection, very clean…"/>
          <p:cNvSpPr txBox="1"/>
          <p:nvPr/>
        </p:nvSpPr>
        <p:spPr>
          <a:xfrm>
            <a:off x="13571471" y="5524499"/>
            <a:ext cx="7683878" cy="557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57200" indent="-457200" algn="l" defTabSz="594360">
              <a:spcBef>
                <a:spcPts val="2500"/>
              </a:spcBef>
              <a:buSzPct val="47764"/>
              <a:buBlip>
                <a:blip r:embed="rId2"/>
              </a:buBlip>
              <a:defRPr spc="30" sz="3024">
                <a:effectLst/>
              </a:defRPr>
            </a:pPr>
            <a:r>
              <a:t>Testing- virtual time, injection, very clean</a:t>
            </a:r>
          </a:p>
          <a:p>
            <a:pPr marL="457200" indent="-457200" algn="l" defTabSz="594360">
              <a:spcBef>
                <a:spcPts val="2500"/>
              </a:spcBef>
              <a:buSzPct val="47764"/>
              <a:buBlip>
                <a:blip r:embed="rId2"/>
              </a:buBlip>
              <a:defRPr spc="30" sz="3024">
                <a:effectLst/>
              </a:defRPr>
            </a:pPr>
            <a:r>
              <a:t>Logic- give a ‘logic' a list of actions to listen for, on hearing - does a thing</a:t>
            </a:r>
          </a:p>
          <a:p>
            <a:pPr marL="457200" indent="-457200" algn="l" defTabSz="594360">
              <a:spcBef>
                <a:spcPts val="2500"/>
              </a:spcBef>
              <a:buSzPct val="47764"/>
              <a:buBlip>
                <a:blip r:embed="rId2"/>
              </a:buBlip>
              <a:defRPr spc="30" sz="3024">
                <a:effectLst/>
              </a:defRPr>
            </a:pPr>
            <a:r>
              <a:t>Uses observables (make your own pipes or use the huge amount rxjs gives us!)</a:t>
            </a:r>
          </a:p>
          <a:p>
            <a:pPr marL="457200" indent="-457200" algn="l" defTabSz="594360">
              <a:spcBef>
                <a:spcPts val="2500"/>
              </a:spcBef>
              <a:buSzPct val="47764"/>
              <a:buBlip>
                <a:blip r:embed="rId2"/>
              </a:buBlip>
              <a:defRPr spc="30" sz="3024">
                <a:effectLst/>
              </a:defRPr>
            </a:pPr>
            <a:r>
              <a:t>In logic handling, you can take an ugly response and clean it up to take work off actions and reducers</a:t>
            </a:r>
          </a:p>
        </p:txBody>
      </p:sp>
      <p:sp>
        <p:nvSpPr>
          <p:cNvPr id="564" name="Bryan’s favorite: Redux-logic"/>
          <p:cNvSpPr txBox="1"/>
          <p:nvPr/>
        </p:nvSpPr>
        <p:spPr>
          <a:xfrm>
            <a:off x="13288629" y="4506195"/>
            <a:ext cx="7982877" cy="92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709930">
              <a:lnSpc>
                <a:spcPct val="90000"/>
              </a:lnSpc>
              <a:defRPr spc="85" sz="4300">
                <a:solidFill>
                  <a:srgbClr val="000000"/>
                </a:solidFill>
                <a:effectLst>
                  <a:outerShdw sx="100000" sy="100000" kx="0" ky="0" algn="b" rotWithShape="0" blurRad="21844" dist="21844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Bryan’s favorite: Redux-logic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67" name="Todays workshop"/>
          <p:cNvSpPr txBox="1"/>
          <p:nvPr/>
        </p:nvSpPr>
        <p:spPr>
          <a:xfrm>
            <a:off x="5521960" y="1955799"/>
            <a:ext cx="13594081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Todays workshop</a:t>
            </a:r>
          </a:p>
        </p:txBody>
      </p:sp>
      <p:sp>
        <p:nvSpPr>
          <p:cNvPr id="568" name="Hello World!"/>
          <p:cNvSpPr txBox="1"/>
          <p:nvPr/>
        </p:nvSpPr>
        <p:spPr>
          <a:xfrm>
            <a:off x="3035495" y="4175995"/>
            <a:ext cx="18313009" cy="771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200" sz="10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Hello World!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71" name="Todays workshop"/>
          <p:cNvSpPr txBox="1"/>
          <p:nvPr/>
        </p:nvSpPr>
        <p:spPr>
          <a:xfrm>
            <a:off x="5521960" y="1955799"/>
            <a:ext cx="13594081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Todays workshop</a:t>
            </a:r>
          </a:p>
        </p:txBody>
      </p:sp>
      <p:sp>
        <p:nvSpPr>
          <p:cNvPr id="572" name="To-do list!"/>
          <p:cNvSpPr txBox="1"/>
          <p:nvPr/>
        </p:nvSpPr>
        <p:spPr>
          <a:xfrm>
            <a:off x="3035495" y="4175995"/>
            <a:ext cx="18313009" cy="771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200" sz="10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To-do list!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75" name="Todays workshop"/>
          <p:cNvSpPr txBox="1"/>
          <p:nvPr/>
        </p:nvSpPr>
        <p:spPr>
          <a:xfrm>
            <a:off x="5521960" y="1955799"/>
            <a:ext cx="13594081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Todays workshop</a:t>
            </a:r>
          </a:p>
        </p:txBody>
      </p:sp>
      <p:sp>
        <p:nvSpPr>
          <p:cNvPr id="576" name="Berkadiatoe!"/>
          <p:cNvSpPr txBox="1"/>
          <p:nvPr/>
        </p:nvSpPr>
        <p:spPr>
          <a:xfrm>
            <a:off x="3035495" y="4175995"/>
            <a:ext cx="18313009" cy="771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200" sz="10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Berkadiatoe!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79" name="Todays workshop"/>
          <p:cNvSpPr txBox="1"/>
          <p:nvPr/>
        </p:nvSpPr>
        <p:spPr>
          <a:xfrm>
            <a:off x="5521960" y="1955799"/>
            <a:ext cx="13594081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pc="244" sz="122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Todays workshop</a:t>
            </a:r>
          </a:p>
        </p:txBody>
      </p:sp>
      <p:sp>
        <p:nvSpPr>
          <p:cNvPr id="580" name="Really.. yes.…"/>
          <p:cNvSpPr txBox="1"/>
          <p:nvPr/>
        </p:nvSpPr>
        <p:spPr>
          <a:xfrm>
            <a:off x="2764562" y="4226795"/>
            <a:ext cx="9789259" cy="771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defRPr spc="200" sz="10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Really.. yes.</a:t>
            </a:r>
          </a:p>
          <a:p>
            <a:pPr>
              <a:lnSpc>
                <a:spcPct val="90000"/>
              </a:lnSpc>
              <a:defRPr spc="200" sz="10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Berkadiatoe!</a:t>
            </a:r>
          </a:p>
          <a:p>
            <a:pPr>
              <a:lnSpc>
                <a:spcPct val="90000"/>
              </a:lnSpc>
              <a:defRPr spc="200" sz="10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  <a:p>
            <a:pPr>
              <a:lnSpc>
                <a:spcPct val="90000"/>
              </a:lnSpc>
              <a:defRPr spc="100" sz="5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  <a:r>
              <a:t>Sprint style</a:t>
            </a:r>
          </a:p>
        </p:txBody>
      </p:sp>
      <p:sp>
        <p:nvSpPr>
          <p:cNvPr id="581" name="Time Limit (I have an airHorn)…"/>
          <p:cNvSpPr txBox="1"/>
          <p:nvPr>
            <p:ph type="body" sz="quarter" idx="1"/>
          </p:nvPr>
        </p:nvSpPr>
        <p:spPr>
          <a:xfrm>
            <a:off x="12886375" y="5634763"/>
            <a:ext cx="9214492" cy="552587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Time Limit (I have an airHorn)</a:t>
            </a:r>
          </a:p>
          <a:p>
            <a:pPr>
              <a:buBlip>
                <a:blip r:embed="rId2"/>
              </a:buBlip>
            </a:pPr>
            <a:r>
              <a:t>Pairing (One drives then we all drop and switch)</a:t>
            </a:r>
          </a:p>
          <a:p>
            <a:pPr>
              <a:buBlip>
                <a:blip r:embed="rId2"/>
              </a:buBlip>
            </a:pPr>
            <a:r>
              <a:t>Half groups use redux, other half not so lucky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BerkadiaToe: 1st Sprint"/>
          <p:cNvSpPr txBox="1"/>
          <p:nvPr>
            <p:ph type="title"/>
          </p:nvPr>
        </p:nvSpPr>
        <p:spPr>
          <a:xfrm>
            <a:off x="1892300" y="1790700"/>
            <a:ext cx="20383501" cy="3924300"/>
          </a:xfrm>
          <a:prstGeom prst="rect">
            <a:avLst/>
          </a:prstGeom>
        </p:spPr>
        <p:txBody>
          <a:bodyPr/>
          <a:lstStyle/>
          <a:p>
            <a:pPr/>
            <a:r>
              <a:t>BerkadiaToe: 1st Sprint</a:t>
            </a:r>
          </a:p>
        </p:txBody>
      </p:sp>
      <p:pic>
        <p:nvPicPr>
          <p:cNvPr id="584" name="Tic-Tac-Toe-game-on-React-js.gif" descr="Tic-Tac-Toe-game-on-React-j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9911" y="5757399"/>
            <a:ext cx="8768278" cy="5550827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github.com/Bryanschauerte/frontEndArchPresentation"/>
          <p:cNvSpPr/>
          <p:nvPr/>
        </p:nvSpPr>
        <p:spPr>
          <a:xfrm>
            <a:off x="6633831" y="11218402"/>
            <a:ext cx="15688338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BerkadiaToe: 1st Sprint(30 mins)"/>
          <p:cNvSpPr txBox="1"/>
          <p:nvPr>
            <p:ph type="title"/>
          </p:nvPr>
        </p:nvSpPr>
        <p:spPr>
          <a:xfrm>
            <a:off x="1892300" y="1790700"/>
            <a:ext cx="20383500" cy="3924300"/>
          </a:xfrm>
          <a:prstGeom prst="rect">
            <a:avLst/>
          </a:prstGeom>
        </p:spPr>
        <p:txBody>
          <a:bodyPr/>
          <a:lstStyle/>
          <a:p>
            <a:pPr/>
            <a:r>
              <a:t>BerkadiaToe: 1st Sprint(30 mins)</a:t>
            </a:r>
          </a:p>
        </p:txBody>
      </p:sp>
      <p:pic>
        <p:nvPicPr>
          <p:cNvPr id="588" name="Tic-Tac-Toe-game-on-React-js.gif" descr="Tic-Tac-Toe-game-on-React-j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912" y="6323958"/>
            <a:ext cx="4850744" cy="3070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First click on a TickBox changes the color and marks it with an ‘X'…"/>
          <p:cNvSpPr txBox="1"/>
          <p:nvPr>
            <p:ph type="body" sz="quarter" idx="1"/>
          </p:nvPr>
        </p:nvSpPr>
        <p:spPr>
          <a:xfrm>
            <a:off x="9052100" y="7586132"/>
            <a:ext cx="11428459" cy="3764672"/>
          </a:xfrm>
          <a:prstGeom prst="rect">
            <a:avLst/>
          </a:prstGeom>
        </p:spPr>
        <p:txBody>
          <a:bodyPr/>
          <a:lstStyle/>
          <a:p>
            <a:pPr marL="400050" indent="-400050" algn="l" defTabSz="520065">
              <a:spcBef>
                <a:spcPts val="2200"/>
              </a:spcBef>
              <a:buSzPct val="47764"/>
              <a:buBlip>
                <a:blip r:embed="rId3"/>
              </a:buBlip>
              <a:defRPr spc="26" sz="2646"/>
            </a:pPr>
            <a:r>
              <a:t>First click on a TickBox changes the color and marks it with an ‘X'</a:t>
            </a:r>
          </a:p>
          <a:p>
            <a:pPr marL="400050" indent="-400050" algn="l" defTabSz="520065">
              <a:spcBef>
                <a:spcPts val="2200"/>
              </a:spcBef>
              <a:buSzPct val="47764"/>
              <a:buBlip>
                <a:blip r:embed="rId3"/>
              </a:buBlip>
              <a:defRPr spc="26" sz="2646"/>
            </a:pPr>
            <a:r>
              <a:t>Second click on a TickBox changes the color and marks it with an ‘O’</a:t>
            </a:r>
          </a:p>
          <a:p>
            <a:pPr marL="400050" indent="-400050" algn="l" defTabSz="520065">
              <a:spcBef>
                <a:spcPts val="2200"/>
              </a:spcBef>
              <a:buSzPct val="47764"/>
              <a:buBlip>
                <a:blip r:embed="rId3"/>
              </a:buBlip>
              <a:defRPr spc="26" sz="2646"/>
            </a:pPr>
            <a:r>
              <a:t>Winner is declared when three ‘X’s or three ‘O’ are in a horizontal, vertical or diagonal line</a:t>
            </a:r>
          </a:p>
          <a:p>
            <a:pPr marL="400050" indent="-400050" algn="l" defTabSz="520065">
              <a:spcBef>
                <a:spcPts val="2200"/>
              </a:spcBef>
              <a:buSzPct val="47764"/>
              <a:buBlip>
                <a:blip r:embed="rId3"/>
              </a:buBlip>
              <a:defRPr spc="26" sz="2646"/>
            </a:pPr>
            <a:r>
              <a:t>When there is a winner, playerX or PlayerO is shown with option to start over</a:t>
            </a:r>
          </a:p>
        </p:txBody>
      </p:sp>
      <p:sp>
        <p:nvSpPr>
          <p:cNvPr id="590" name="As a Berkadiatoe user, I would like to play Berkadiatoe"/>
          <p:cNvSpPr txBox="1"/>
          <p:nvPr/>
        </p:nvSpPr>
        <p:spPr>
          <a:xfrm>
            <a:off x="7805602" y="6239039"/>
            <a:ext cx="13921455" cy="102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As a Berkadiatoe user, I would like to play Berkadiatoe</a:t>
            </a:r>
          </a:p>
        </p:txBody>
      </p:sp>
      <p:sp>
        <p:nvSpPr>
          <p:cNvPr id="591" name="github.com/Bryanschauerte/frontEndArchPresentation"/>
          <p:cNvSpPr/>
          <p:nvPr/>
        </p:nvSpPr>
        <p:spPr>
          <a:xfrm>
            <a:off x="2214231" y="11472402"/>
            <a:ext cx="15688338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st Sprint Discussion"/>
          <p:cNvSpPr txBox="1"/>
          <p:nvPr>
            <p:ph type="title"/>
          </p:nvPr>
        </p:nvSpPr>
        <p:spPr>
          <a:xfrm>
            <a:off x="1892300" y="1790700"/>
            <a:ext cx="20383500" cy="3924300"/>
          </a:xfrm>
          <a:prstGeom prst="rect">
            <a:avLst/>
          </a:prstGeom>
        </p:spPr>
        <p:txBody>
          <a:bodyPr/>
          <a:lstStyle/>
          <a:p>
            <a:pPr/>
            <a:r>
              <a:t>1st Sprint Discussion</a:t>
            </a:r>
          </a:p>
        </p:txBody>
      </p:sp>
      <p:pic>
        <p:nvPicPr>
          <p:cNvPr id="594" name="Tic-Tac-Toe-game-on-React-js.gif" descr="Tic-Tac-Toe-game-on-React-j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912" y="6323958"/>
            <a:ext cx="4850744" cy="3070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What strategy did you use?…"/>
          <p:cNvSpPr txBox="1"/>
          <p:nvPr>
            <p:ph type="body" sz="quarter" idx="1"/>
          </p:nvPr>
        </p:nvSpPr>
        <p:spPr>
          <a:xfrm>
            <a:off x="9052100" y="7586132"/>
            <a:ext cx="11428459" cy="3764671"/>
          </a:xfrm>
          <a:prstGeom prst="rect">
            <a:avLst/>
          </a:prstGeom>
        </p:spPr>
        <p:txBody>
          <a:bodyPr/>
          <a:lstStyle/>
          <a:p>
            <a:pPr marL="431800" indent="-431800" algn="l" defTabSz="561340">
              <a:spcBef>
                <a:spcPts val="2300"/>
              </a:spcBef>
              <a:buSzPct val="47764"/>
              <a:buBlip>
                <a:blip r:embed="rId3"/>
              </a:buBlip>
              <a:defRPr spc="28" sz="2856"/>
            </a:pPr>
            <a:r>
              <a:t>What strategy did you use?</a:t>
            </a:r>
          </a:p>
          <a:p>
            <a:pPr marL="431800" indent="-431800" algn="l" defTabSz="561340">
              <a:spcBef>
                <a:spcPts val="2300"/>
              </a:spcBef>
              <a:buSzPct val="47764"/>
              <a:buBlip>
                <a:blip r:embed="rId3"/>
              </a:buBlip>
              <a:defRPr spc="28" sz="2856"/>
            </a:pPr>
            <a:r>
              <a:t>Did you test?</a:t>
            </a:r>
          </a:p>
          <a:p>
            <a:pPr marL="431800" indent="-431800" algn="l" defTabSz="561340">
              <a:spcBef>
                <a:spcPts val="2300"/>
              </a:spcBef>
              <a:buSzPct val="47764"/>
              <a:buBlip>
                <a:blip r:embed="rId3"/>
              </a:buBlip>
              <a:defRPr spc="28" sz="2856"/>
            </a:pPr>
            <a:r>
              <a:t>How?</a:t>
            </a:r>
          </a:p>
          <a:p>
            <a:pPr marL="431800" indent="-431800" algn="l" defTabSz="561340">
              <a:spcBef>
                <a:spcPts val="2300"/>
              </a:spcBef>
              <a:buSzPct val="47764"/>
              <a:buBlip>
                <a:blip r:embed="rId3"/>
              </a:buBlip>
              <a:defRPr spc="28" sz="2856"/>
            </a:pPr>
            <a:r>
              <a:t>Problems?</a:t>
            </a:r>
          </a:p>
          <a:p>
            <a:pPr marL="431800" indent="-431800" algn="l" defTabSz="561340">
              <a:spcBef>
                <a:spcPts val="2300"/>
              </a:spcBef>
              <a:buSzPct val="47764"/>
              <a:buBlip>
                <a:blip r:embed="rId3"/>
              </a:buBlip>
              <a:defRPr spc="28" sz="2856"/>
            </a:pPr>
            <a:r>
              <a:t>What could be better?</a:t>
            </a:r>
          </a:p>
        </p:txBody>
      </p:sp>
      <p:sp>
        <p:nvSpPr>
          <p:cNvPr id="596" name="Wait a tic, lets talk about it"/>
          <p:cNvSpPr txBox="1"/>
          <p:nvPr/>
        </p:nvSpPr>
        <p:spPr>
          <a:xfrm>
            <a:off x="7805601" y="6239039"/>
            <a:ext cx="13921455" cy="102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Wait a tic, lets talk about it</a:t>
            </a:r>
          </a:p>
        </p:txBody>
      </p:sp>
      <p:sp>
        <p:nvSpPr>
          <p:cNvPr id="597" name="github.com/Bryanschauerte/frontEndArchPresentation"/>
          <p:cNvSpPr/>
          <p:nvPr/>
        </p:nvSpPr>
        <p:spPr>
          <a:xfrm>
            <a:off x="2214231" y="11472402"/>
            <a:ext cx="15688338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omponent Types- Statefu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pc="219" sz="10980">
                <a:effectLst>
                  <a:outerShdw sx="100000" sy="100000" kx="0" ky="0" algn="b" rotWithShape="0" blurRad="22860" dist="22860" dir="13500000">
                    <a:srgbClr val="555555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Component Types- Stateful</a:t>
            </a:r>
          </a:p>
        </p:txBody>
      </p:sp>
      <p:sp>
        <p:nvSpPr>
          <p:cNvPr id="416" name="Stateful/ Class based…"/>
          <p:cNvSpPr txBox="1"/>
          <p:nvPr>
            <p:ph type="body" sz="half" idx="1"/>
          </p:nvPr>
        </p:nvSpPr>
        <p:spPr>
          <a:xfrm>
            <a:off x="3810000" y="4648200"/>
            <a:ext cx="16764000" cy="7341659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SzTx/>
              <a:buNone/>
              <a:defRPr spc="34" sz="3400"/>
            </a:pPr>
            <a:r>
              <a:rPr b="1"/>
              <a:t>Stateful/ Class based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  <a:r>
              <a:t>Harder to manage - Hangs on to state, persist data and tend to be overused.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  <a:r>
              <a:t>Good for..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  <a:r>
              <a:t>User-created data that will later be submitted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  <a:r>
              <a:t>Showing different children with different conditions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34" sz="3400"/>
            </a:pPr>
          </a:p>
          <a:p>
            <a:pPr marL="0" indent="0">
              <a:lnSpc>
                <a:spcPct val="100000"/>
              </a:lnSpc>
              <a:buSzTx/>
              <a:buNone/>
              <a:defRPr spc="45" sz="4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BerkadiaToe: 2nd Sprint(20 mins)"/>
          <p:cNvSpPr txBox="1"/>
          <p:nvPr>
            <p:ph type="title"/>
          </p:nvPr>
        </p:nvSpPr>
        <p:spPr>
          <a:xfrm>
            <a:off x="1892300" y="1790700"/>
            <a:ext cx="20383500" cy="3924300"/>
          </a:xfrm>
          <a:prstGeom prst="rect">
            <a:avLst/>
          </a:prstGeom>
        </p:spPr>
        <p:txBody>
          <a:bodyPr/>
          <a:lstStyle/>
          <a:p>
            <a:pPr/>
            <a:r>
              <a:t>BerkadiaToe: 2nd Sprint(20 mins)</a:t>
            </a:r>
          </a:p>
        </p:txBody>
      </p:sp>
      <p:pic>
        <p:nvPicPr>
          <p:cNvPr id="600" name="Tic-Tac-Toe-game-on-React-js.gif" descr="Tic-Tac-Toe-game-on-React-j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9662" y="5886524"/>
            <a:ext cx="3638247" cy="2303221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Players enter their names before the start (material ui.. make it pretty)…"/>
          <p:cNvSpPr txBox="1"/>
          <p:nvPr>
            <p:ph type="body" sz="quarter" idx="1"/>
          </p:nvPr>
        </p:nvSpPr>
        <p:spPr>
          <a:xfrm>
            <a:off x="9052100" y="7586132"/>
            <a:ext cx="11455512" cy="2981835"/>
          </a:xfrm>
          <a:prstGeom prst="rect">
            <a:avLst/>
          </a:prstGeom>
        </p:spPr>
        <p:txBody>
          <a:bodyPr/>
          <a:lstStyle/>
          <a:p>
            <a:pPr marL="412750" indent="-412750" algn="l" defTabSz="536575">
              <a:spcBef>
                <a:spcPts val="2200"/>
              </a:spcBef>
              <a:buSzPct val="47764"/>
              <a:buBlip>
                <a:blip r:embed="rId3"/>
              </a:buBlip>
              <a:defRPr spc="27" sz="2730"/>
            </a:pPr>
            <a:r>
              <a:t>Players enter their names before the start (material ui.. make it pretty)</a:t>
            </a:r>
          </a:p>
          <a:p>
            <a:pPr marL="412750" indent="-412750" algn="l" defTabSz="536575">
              <a:spcBef>
                <a:spcPts val="2200"/>
              </a:spcBef>
              <a:buSzPct val="47764"/>
              <a:buBlip>
                <a:blip r:embed="rId3"/>
              </a:buBlip>
              <a:defRPr spc="27" sz="2730"/>
            </a:pPr>
            <a:r>
              <a:t>Who’s turn is displayed</a:t>
            </a:r>
          </a:p>
          <a:p>
            <a:pPr marL="412750" indent="-412750" algn="l" defTabSz="536575">
              <a:spcBef>
                <a:spcPts val="2200"/>
              </a:spcBef>
              <a:buSzPct val="47764"/>
              <a:buBlip>
                <a:blip r:embed="rId3"/>
              </a:buBlip>
              <a:defRPr spc="27" sz="2730"/>
            </a:pPr>
            <a:r>
              <a:t>Scoreboard added in the winner screen</a:t>
            </a:r>
          </a:p>
          <a:p>
            <a:pPr marL="412750" indent="-412750" algn="l" defTabSz="536575">
              <a:spcBef>
                <a:spcPts val="2200"/>
              </a:spcBef>
              <a:buSzPct val="47764"/>
              <a:buBlip>
                <a:blip r:embed="rId3"/>
              </a:buBlip>
              <a:defRPr spc="27" sz="2730"/>
            </a:pPr>
            <a:r>
              <a:t>Stretch Goal: it… SAVES</a:t>
            </a:r>
          </a:p>
        </p:txBody>
      </p:sp>
      <p:sp>
        <p:nvSpPr>
          <p:cNvPr id="602" name="As a Berkadiatoe user, I would like to play Berkadiatoe"/>
          <p:cNvSpPr txBox="1"/>
          <p:nvPr/>
        </p:nvSpPr>
        <p:spPr>
          <a:xfrm>
            <a:off x="7805601" y="6239039"/>
            <a:ext cx="13921455" cy="102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As a Berkadiatoe user, I would like to play Berkadiatoe</a:t>
            </a:r>
          </a:p>
        </p:txBody>
      </p:sp>
      <p:pic>
        <p:nvPicPr>
          <p:cNvPr id="6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3950" y="8424768"/>
            <a:ext cx="5981261" cy="3485716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  <p:sp>
        <p:nvSpPr>
          <p:cNvPr id="604" name="github.com/Bryanschauerte/frontEndArchPresentation"/>
          <p:cNvSpPr/>
          <p:nvPr/>
        </p:nvSpPr>
        <p:spPr>
          <a:xfrm>
            <a:off x="8451514" y="11235335"/>
            <a:ext cx="13921455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2nd Sprint Discussion"/>
          <p:cNvSpPr txBox="1"/>
          <p:nvPr>
            <p:ph type="title"/>
          </p:nvPr>
        </p:nvSpPr>
        <p:spPr>
          <a:xfrm>
            <a:off x="1892300" y="1790700"/>
            <a:ext cx="20383500" cy="3924300"/>
          </a:xfrm>
          <a:prstGeom prst="rect">
            <a:avLst/>
          </a:prstGeom>
        </p:spPr>
        <p:txBody>
          <a:bodyPr/>
          <a:lstStyle/>
          <a:p>
            <a:pPr/>
            <a:r>
              <a:t>2nd Sprint Discussion</a:t>
            </a:r>
          </a:p>
        </p:txBody>
      </p:sp>
      <p:pic>
        <p:nvPicPr>
          <p:cNvPr id="607" name="Tic-Tac-Toe-game-on-React-js.gif" descr="Tic-Tac-Toe-game-on-React-j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912" y="6323958"/>
            <a:ext cx="4850744" cy="3070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What strategy did you use?…"/>
          <p:cNvSpPr txBox="1"/>
          <p:nvPr>
            <p:ph type="body" sz="quarter" idx="1"/>
          </p:nvPr>
        </p:nvSpPr>
        <p:spPr>
          <a:xfrm>
            <a:off x="9052100" y="7586132"/>
            <a:ext cx="11428459" cy="3764671"/>
          </a:xfrm>
          <a:prstGeom prst="rect">
            <a:avLst/>
          </a:prstGeom>
        </p:spPr>
        <p:txBody>
          <a:bodyPr/>
          <a:lstStyle/>
          <a:p>
            <a:pPr marL="558800" indent="-558800" algn="l" defTabSz="726440">
              <a:spcBef>
                <a:spcPts val="3000"/>
              </a:spcBef>
              <a:buSzPct val="47764"/>
              <a:buBlip>
                <a:blip r:embed="rId3"/>
              </a:buBlip>
              <a:defRPr spc="36" sz="3696"/>
            </a:pPr>
            <a:r>
              <a:t>What strategy did you use?</a:t>
            </a:r>
          </a:p>
          <a:p>
            <a:pPr marL="558800" indent="-558800" algn="l" defTabSz="726440">
              <a:spcBef>
                <a:spcPts val="3000"/>
              </a:spcBef>
              <a:buSzPct val="47764"/>
              <a:buBlip>
                <a:blip r:embed="rId3"/>
              </a:buBlip>
              <a:defRPr spc="36" sz="3696"/>
            </a:pPr>
            <a:r>
              <a:t>Did any structure change?</a:t>
            </a:r>
          </a:p>
          <a:p>
            <a:pPr marL="558800" indent="-558800" algn="l" defTabSz="726440">
              <a:spcBef>
                <a:spcPts val="3000"/>
              </a:spcBef>
              <a:buSzPct val="47764"/>
              <a:buBlip>
                <a:blip r:embed="rId3"/>
              </a:buBlip>
              <a:defRPr spc="36" sz="3696"/>
            </a:pPr>
            <a:r>
              <a:t>Problems?</a:t>
            </a:r>
          </a:p>
          <a:p>
            <a:pPr marL="558800" indent="-558800" algn="l" defTabSz="726440">
              <a:spcBef>
                <a:spcPts val="3000"/>
              </a:spcBef>
              <a:buSzPct val="47764"/>
              <a:buBlip>
                <a:blip r:embed="rId3"/>
              </a:buBlip>
              <a:defRPr spc="36" sz="3696"/>
            </a:pPr>
            <a:r>
              <a:t>What could be better?</a:t>
            </a:r>
          </a:p>
        </p:txBody>
      </p:sp>
      <p:sp>
        <p:nvSpPr>
          <p:cNvPr id="609" name="Wait a tic, lets talk about it"/>
          <p:cNvSpPr txBox="1"/>
          <p:nvPr/>
        </p:nvSpPr>
        <p:spPr>
          <a:xfrm>
            <a:off x="7805601" y="6239039"/>
            <a:ext cx="13921455" cy="102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Wait a tic, lets talk about it</a:t>
            </a:r>
          </a:p>
        </p:txBody>
      </p:sp>
      <p:sp>
        <p:nvSpPr>
          <p:cNvPr id="610" name="github.com/Bryanschauerte/frontEndArchPresentation"/>
          <p:cNvSpPr/>
          <p:nvPr/>
        </p:nvSpPr>
        <p:spPr>
          <a:xfrm>
            <a:off x="2214231" y="11472402"/>
            <a:ext cx="15688338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BerkadiaToe: 3nd Sprint"/>
          <p:cNvSpPr txBox="1"/>
          <p:nvPr>
            <p:ph type="title"/>
          </p:nvPr>
        </p:nvSpPr>
        <p:spPr>
          <a:xfrm>
            <a:off x="1892300" y="1790700"/>
            <a:ext cx="20383500" cy="3924300"/>
          </a:xfrm>
          <a:prstGeom prst="rect">
            <a:avLst/>
          </a:prstGeom>
        </p:spPr>
        <p:txBody>
          <a:bodyPr/>
          <a:lstStyle/>
          <a:p>
            <a:pPr/>
            <a:r>
              <a:t>BerkadiaToe: 3nd Sprint</a:t>
            </a:r>
          </a:p>
        </p:txBody>
      </p:sp>
      <p:sp>
        <p:nvSpPr>
          <p:cNvPr id="613" name="Players can play against P-Bear…"/>
          <p:cNvSpPr txBox="1"/>
          <p:nvPr>
            <p:ph type="body" sz="quarter" idx="1"/>
          </p:nvPr>
        </p:nvSpPr>
        <p:spPr>
          <a:xfrm>
            <a:off x="9052100" y="7586132"/>
            <a:ext cx="11455512" cy="2981835"/>
          </a:xfrm>
          <a:prstGeom prst="rect">
            <a:avLst/>
          </a:prstGeom>
        </p:spPr>
        <p:txBody>
          <a:bodyPr/>
          <a:lstStyle/>
          <a:p>
            <a:pPr marL="635000" indent="-635000" algn="l">
              <a:spcBef>
                <a:spcPts val="3500"/>
              </a:spcBef>
              <a:buSzPct val="47764"/>
              <a:buBlip>
                <a:blip r:embed="rId2"/>
              </a:buBlip>
            </a:pPr>
            <a:r>
              <a:t>Players can play against P-Bear</a:t>
            </a:r>
          </a:p>
          <a:p>
            <a:pPr marL="635000" indent="-635000" algn="l">
              <a:spcBef>
                <a:spcPts val="3500"/>
              </a:spcBef>
              <a:buSzPct val="47764"/>
              <a:buBlip>
                <a:blip r:embed="rId2"/>
              </a:buBlip>
            </a:pPr>
            <a:r>
              <a:t>P-Bear ALWAYS wins or ties</a:t>
            </a:r>
          </a:p>
        </p:txBody>
      </p:sp>
      <p:sp>
        <p:nvSpPr>
          <p:cNvPr id="614" name="As a Berkadiatoe user, I would like to play Berkadiatoe"/>
          <p:cNvSpPr txBox="1"/>
          <p:nvPr/>
        </p:nvSpPr>
        <p:spPr>
          <a:xfrm>
            <a:off x="7805601" y="6239039"/>
            <a:ext cx="13921455" cy="102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As a Berkadiatoe user, I would like to play Berkadiatoe</a:t>
            </a:r>
          </a:p>
        </p:txBody>
      </p:sp>
      <p:sp>
        <p:nvSpPr>
          <p:cNvPr id="615" name="github.com/Bryanschauerte/frontEndArchPresentation"/>
          <p:cNvSpPr/>
          <p:nvPr/>
        </p:nvSpPr>
        <p:spPr>
          <a:xfrm>
            <a:off x="8451514" y="11235335"/>
            <a:ext cx="13921455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3rd Sprint Discussion"/>
          <p:cNvSpPr txBox="1"/>
          <p:nvPr>
            <p:ph type="title"/>
          </p:nvPr>
        </p:nvSpPr>
        <p:spPr>
          <a:xfrm>
            <a:off x="1892300" y="1790700"/>
            <a:ext cx="20383500" cy="3924300"/>
          </a:xfrm>
          <a:prstGeom prst="rect">
            <a:avLst/>
          </a:prstGeom>
        </p:spPr>
        <p:txBody>
          <a:bodyPr/>
          <a:lstStyle/>
          <a:p>
            <a:pPr/>
            <a:r>
              <a:t>3rd Sprint Discussion</a:t>
            </a:r>
          </a:p>
        </p:txBody>
      </p:sp>
      <p:pic>
        <p:nvPicPr>
          <p:cNvPr id="618" name="Tic-Tac-Toe-game-on-React-js.gif" descr="Tic-Tac-Toe-game-on-React-j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912" y="6323958"/>
            <a:ext cx="4850744" cy="3070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Is that Bear winning?…"/>
          <p:cNvSpPr txBox="1"/>
          <p:nvPr>
            <p:ph type="body" sz="quarter" idx="1"/>
          </p:nvPr>
        </p:nvSpPr>
        <p:spPr>
          <a:xfrm>
            <a:off x="8662633" y="7416798"/>
            <a:ext cx="11428459" cy="3764672"/>
          </a:xfrm>
          <a:prstGeom prst="rect">
            <a:avLst/>
          </a:prstGeom>
        </p:spPr>
        <p:txBody>
          <a:bodyPr/>
          <a:lstStyle/>
          <a:p>
            <a:pPr marL="622300" indent="-622300" algn="l" defTabSz="808990">
              <a:spcBef>
                <a:spcPts val="3400"/>
              </a:spcBef>
              <a:buSzPct val="47764"/>
              <a:buBlip>
                <a:blip r:embed="rId3"/>
              </a:buBlip>
              <a:defRPr spc="41" sz="4116"/>
            </a:pPr>
            <a:r>
              <a:t>Is that Bear winning?</a:t>
            </a:r>
          </a:p>
          <a:p>
            <a:pPr marL="622300" indent="-622300" algn="l" defTabSz="808990">
              <a:spcBef>
                <a:spcPts val="3400"/>
              </a:spcBef>
              <a:buSzPct val="47764"/>
              <a:buBlip>
                <a:blip r:embed="rId3"/>
              </a:buBlip>
              <a:defRPr spc="41" sz="4116"/>
            </a:pPr>
            <a:r>
              <a:t>How did you do it?</a:t>
            </a:r>
          </a:p>
          <a:p>
            <a:pPr marL="622300" indent="-622300" algn="l" defTabSz="808990">
              <a:spcBef>
                <a:spcPts val="3400"/>
              </a:spcBef>
              <a:buSzPct val="47764"/>
              <a:buBlip>
                <a:blip r:embed="rId3"/>
              </a:buBlip>
              <a:defRPr spc="41" sz="4116"/>
            </a:pPr>
            <a:r>
              <a:t>We want to play hangman now. How can we add it?</a:t>
            </a:r>
          </a:p>
        </p:txBody>
      </p:sp>
      <p:sp>
        <p:nvSpPr>
          <p:cNvPr id="620" name="Wait a toc, lets talk about it"/>
          <p:cNvSpPr txBox="1"/>
          <p:nvPr/>
        </p:nvSpPr>
        <p:spPr>
          <a:xfrm>
            <a:off x="7805601" y="6239039"/>
            <a:ext cx="13921455" cy="102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79" sz="4000">
                <a:solidFill>
                  <a:srgbClr val="000000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Wait a toc, lets talk about it</a:t>
            </a:r>
          </a:p>
        </p:txBody>
      </p:sp>
      <p:sp>
        <p:nvSpPr>
          <p:cNvPr id="621" name="github.com/Bryanschauerte/frontEndArchPresentation"/>
          <p:cNvSpPr/>
          <p:nvPr/>
        </p:nvSpPr>
        <p:spPr>
          <a:xfrm>
            <a:off x="2214231" y="11472402"/>
            <a:ext cx="15688338" cy="80843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 u="sng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github.com/Bryanschauerte/frontEndArchPresentation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Application’s world"/>
          <p:cNvSpPr txBox="1"/>
          <p:nvPr>
            <p:ph type="title" idx="4294967295"/>
          </p:nvPr>
        </p:nvSpPr>
        <p:spPr>
          <a:xfrm>
            <a:off x="2108200" y="961312"/>
            <a:ext cx="20167600" cy="1471667"/>
          </a:xfrm>
          <a:prstGeom prst="rect">
            <a:avLst/>
          </a:prstGeom>
        </p:spPr>
        <p:txBody>
          <a:bodyPr/>
          <a:lstStyle>
            <a:lvl1pPr defTabSz="676909">
              <a:defRPr spc="200" sz="10004">
                <a:solidFill>
                  <a:srgbClr val="8D8D8D"/>
                </a:solidFill>
                <a:effectLst>
                  <a:outerShdw sx="100000" sy="100000" kx="0" ky="0" algn="b" rotWithShape="0" blurRad="20828" dist="20828" dir="13500000">
                    <a:srgbClr val="555555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Application’s world</a:t>
            </a:r>
          </a:p>
        </p:txBody>
      </p:sp>
      <p:sp>
        <p:nvSpPr>
          <p:cNvPr id="624" name="Data Request"/>
          <p:cNvSpPr/>
          <p:nvPr/>
        </p:nvSpPr>
        <p:spPr>
          <a:xfrm rot="16332156">
            <a:off x="2595745" y="7373260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25" name="Response"/>
          <p:cNvSpPr/>
          <p:nvPr/>
        </p:nvSpPr>
        <p:spPr>
          <a:xfrm rot="5478636">
            <a:off x="3006165" y="3552437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26" name="Data Request"/>
          <p:cNvSpPr/>
          <p:nvPr/>
        </p:nvSpPr>
        <p:spPr>
          <a:xfrm rot="16332156">
            <a:off x="5530409" y="7640996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27" name="Response"/>
          <p:cNvSpPr/>
          <p:nvPr/>
        </p:nvSpPr>
        <p:spPr>
          <a:xfrm rot="5478636">
            <a:off x="5947467" y="4317806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28" name="Data Request"/>
          <p:cNvSpPr/>
          <p:nvPr/>
        </p:nvSpPr>
        <p:spPr>
          <a:xfrm rot="16332156">
            <a:off x="8465073" y="7773403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29" name="Response"/>
          <p:cNvSpPr/>
          <p:nvPr/>
        </p:nvSpPr>
        <p:spPr>
          <a:xfrm rot="5478636">
            <a:off x="8888770" y="4359918"/>
            <a:ext cx="2944980" cy="1868306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30" name="Data Request"/>
          <p:cNvSpPr/>
          <p:nvPr/>
        </p:nvSpPr>
        <p:spPr>
          <a:xfrm rot="16332156">
            <a:off x="12657096" y="7882426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31" name="Response"/>
          <p:cNvSpPr/>
          <p:nvPr/>
        </p:nvSpPr>
        <p:spPr>
          <a:xfrm rot="5478636">
            <a:off x="13074154" y="4329248"/>
            <a:ext cx="2944980" cy="1868306"/>
          </a:xfrm>
          <a:prstGeom prst="rightArrow">
            <a:avLst>
              <a:gd name="adj1" fmla="val 32000"/>
              <a:gd name="adj2" fmla="val 72136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32" name="Data Request"/>
          <p:cNvSpPr/>
          <p:nvPr/>
        </p:nvSpPr>
        <p:spPr>
          <a:xfrm rot="16332156">
            <a:off x="15493429" y="7882426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33" name="Response"/>
          <p:cNvSpPr/>
          <p:nvPr/>
        </p:nvSpPr>
        <p:spPr>
          <a:xfrm rot="5478636">
            <a:off x="15910487" y="4502814"/>
            <a:ext cx="2944980" cy="1868306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34" name="Data Request"/>
          <p:cNvSpPr/>
          <p:nvPr/>
        </p:nvSpPr>
        <p:spPr>
          <a:xfrm rot="16332156">
            <a:off x="18343040" y="7640996"/>
            <a:ext cx="3725897" cy="1882486"/>
          </a:xfrm>
          <a:prstGeom prst="rightArrow">
            <a:avLst>
              <a:gd name="adj1" fmla="val 32000"/>
              <a:gd name="adj2" fmla="val 75317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35" name="Response"/>
          <p:cNvSpPr/>
          <p:nvPr/>
        </p:nvSpPr>
        <p:spPr>
          <a:xfrm rot="5478636">
            <a:off x="18746821" y="4061603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36" name="(Wishful thinking)"/>
          <p:cNvSpPr txBox="1"/>
          <p:nvPr/>
        </p:nvSpPr>
        <p:spPr>
          <a:xfrm rot="16200000">
            <a:off x="17113071" y="5861816"/>
            <a:ext cx="9280915" cy="1471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19" sz="6000">
                <a:solidFill>
                  <a:srgbClr val="8D8D8D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(Wishful thinking)</a:t>
            </a:r>
          </a:p>
        </p:txBody>
      </p:sp>
      <p:sp>
        <p:nvSpPr>
          <p:cNvPr id="637" name="service"/>
          <p:cNvSpPr/>
          <p:nvPr/>
        </p:nvSpPr>
        <p:spPr>
          <a:xfrm>
            <a:off x="16013701" y="2456981"/>
            <a:ext cx="2732845" cy="1131340"/>
          </a:xfrm>
          <a:prstGeom prst="pentagon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38" name="service"/>
          <p:cNvSpPr/>
          <p:nvPr/>
        </p:nvSpPr>
        <p:spPr>
          <a:xfrm>
            <a:off x="18850033" y="2086349"/>
            <a:ext cx="2732845" cy="1131339"/>
          </a:xfrm>
          <a:prstGeom prst="pentagon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39" name="service"/>
          <p:cNvSpPr/>
          <p:nvPr/>
        </p:nvSpPr>
        <p:spPr>
          <a:xfrm>
            <a:off x="13177367" y="2230838"/>
            <a:ext cx="2732847" cy="1131340"/>
          </a:xfrm>
          <a:prstGeom prst="pentagon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40" name="service"/>
          <p:cNvSpPr/>
          <p:nvPr/>
        </p:nvSpPr>
        <p:spPr>
          <a:xfrm>
            <a:off x="8991983" y="2200168"/>
            <a:ext cx="2732846" cy="1131340"/>
          </a:xfrm>
          <a:prstGeom prst="pentagon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41" name="service"/>
          <p:cNvSpPr/>
          <p:nvPr/>
        </p:nvSpPr>
        <p:spPr>
          <a:xfrm>
            <a:off x="6050681" y="2456982"/>
            <a:ext cx="2732845" cy="1131339"/>
          </a:xfrm>
          <a:prstGeom prst="pentagon">
            <a:avLst/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42" name="service"/>
          <p:cNvSpPr/>
          <p:nvPr/>
        </p:nvSpPr>
        <p:spPr>
          <a:xfrm>
            <a:off x="3109378" y="1301640"/>
            <a:ext cx="2732846" cy="1131339"/>
          </a:xfrm>
          <a:prstGeom prst="pentagon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43" name="Business Logic"/>
          <p:cNvSpPr/>
          <p:nvPr/>
        </p:nvSpPr>
        <p:spPr>
          <a:xfrm>
            <a:off x="3225694" y="10354169"/>
            <a:ext cx="2500214" cy="1469037"/>
          </a:xfrm>
          <a:prstGeom prst="pentagon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44" name="Business Logic"/>
          <p:cNvSpPr/>
          <p:nvPr/>
        </p:nvSpPr>
        <p:spPr>
          <a:xfrm>
            <a:off x="6160359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45" name="Business Logic"/>
          <p:cNvSpPr/>
          <p:nvPr/>
        </p:nvSpPr>
        <p:spPr>
          <a:xfrm>
            <a:off x="9108300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46" name="Business Logic"/>
          <p:cNvSpPr/>
          <p:nvPr/>
        </p:nvSpPr>
        <p:spPr>
          <a:xfrm>
            <a:off x="13287046" y="10674693"/>
            <a:ext cx="2500213" cy="1469036"/>
          </a:xfrm>
          <a:prstGeom prst="pentagon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47" name="Business Logic"/>
          <p:cNvSpPr/>
          <p:nvPr/>
        </p:nvSpPr>
        <p:spPr>
          <a:xfrm>
            <a:off x="18966350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48" name="Business Logic"/>
          <p:cNvSpPr/>
          <p:nvPr/>
        </p:nvSpPr>
        <p:spPr>
          <a:xfrm>
            <a:off x="16130016" y="10674693"/>
            <a:ext cx="2500215" cy="1469036"/>
          </a:xfrm>
          <a:prstGeom prst="pentagon">
            <a:avLst/>
          </a:prstGeom>
          <a:solidFill>
            <a:srgbClr val="AFD23A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Application’s world"/>
          <p:cNvSpPr txBox="1"/>
          <p:nvPr>
            <p:ph type="title" idx="4294967295"/>
          </p:nvPr>
        </p:nvSpPr>
        <p:spPr>
          <a:xfrm>
            <a:off x="2108200" y="961312"/>
            <a:ext cx="20167600" cy="1471667"/>
          </a:xfrm>
          <a:prstGeom prst="rect">
            <a:avLst/>
          </a:prstGeom>
        </p:spPr>
        <p:txBody>
          <a:bodyPr/>
          <a:lstStyle>
            <a:lvl1pPr defTabSz="676909">
              <a:defRPr spc="200" sz="10004">
                <a:solidFill>
                  <a:srgbClr val="8D8D8D"/>
                </a:solidFill>
                <a:effectLst>
                  <a:outerShdw sx="100000" sy="100000" kx="0" ky="0" algn="b" rotWithShape="0" blurRad="20828" dist="20828" dir="13500000">
                    <a:srgbClr val="555555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Application’s world</a:t>
            </a:r>
          </a:p>
        </p:txBody>
      </p:sp>
      <p:sp>
        <p:nvSpPr>
          <p:cNvPr id="651" name="Data Request"/>
          <p:cNvSpPr/>
          <p:nvPr/>
        </p:nvSpPr>
        <p:spPr>
          <a:xfrm rot="16332156">
            <a:off x="2595745" y="7373260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52" name="Response"/>
          <p:cNvSpPr/>
          <p:nvPr/>
        </p:nvSpPr>
        <p:spPr>
          <a:xfrm rot="5478636">
            <a:off x="3006165" y="3552437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53" name="Data Request"/>
          <p:cNvSpPr/>
          <p:nvPr/>
        </p:nvSpPr>
        <p:spPr>
          <a:xfrm rot="16332156">
            <a:off x="5530409" y="7640996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54" name="Response"/>
          <p:cNvSpPr/>
          <p:nvPr/>
        </p:nvSpPr>
        <p:spPr>
          <a:xfrm rot="5478636">
            <a:off x="5947467" y="4317806"/>
            <a:ext cx="2944980" cy="1868306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55" name="Data Request"/>
          <p:cNvSpPr/>
          <p:nvPr/>
        </p:nvSpPr>
        <p:spPr>
          <a:xfrm rot="16332156">
            <a:off x="8465073" y="7773403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656" name="Response"/>
          <p:cNvSpPr/>
          <p:nvPr/>
        </p:nvSpPr>
        <p:spPr>
          <a:xfrm rot="5478636">
            <a:off x="8888770" y="4359918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657" name="(Wishful thinking)"/>
          <p:cNvSpPr txBox="1"/>
          <p:nvPr/>
        </p:nvSpPr>
        <p:spPr>
          <a:xfrm rot="16200000">
            <a:off x="17085425" y="6995313"/>
            <a:ext cx="9280915" cy="147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spc="119" sz="6000">
                <a:solidFill>
                  <a:srgbClr val="8D8D8D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(Wishful thinking)</a:t>
            </a:r>
          </a:p>
        </p:txBody>
      </p:sp>
      <p:sp>
        <p:nvSpPr>
          <p:cNvPr id="658" name="service"/>
          <p:cNvSpPr/>
          <p:nvPr/>
        </p:nvSpPr>
        <p:spPr>
          <a:xfrm>
            <a:off x="8991983" y="2200168"/>
            <a:ext cx="2732846" cy="1131340"/>
          </a:xfrm>
          <a:prstGeom prst="pentagon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59" name="service"/>
          <p:cNvSpPr/>
          <p:nvPr/>
        </p:nvSpPr>
        <p:spPr>
          <a:xfrm>
            <a:off x="6050681" y="2456982"/>
            <a:ext cx="2732845" cy="1131339"/>
          </a:xfrm>
          <a:prstGeom prst="pentagon">
            <a:avLst/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60" name="service"/>
          <p:cNvSpPr/>
          <p:nvPr/>
        </p:nvSpPr>
        <p:spPr>
          <a:xfrm>
            <a:off x="3109378" y="1301640"/>
            <a:ext cx="2732846" cy="1131339"/>
          </a:xfrm>
          <a:prstGeom prst="pentagon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661" name="Business Logic"/>
          <p:cNvSpPr/>
          <p:nvPr/>
        </p:nvSpPr>
        <p:spPr>
          <a:xfrm>
            <a:off x="3225694" y="10354169"/>
            <a:ext cx="2500214" cy="1469036"/>
          </a:xfrm>
          <a:prstGeom prst="pentagon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62" name="Business Logic"/>
          <p:cNvSpPr/>
          <p:nvPr/>
        </p:nvSpPr>
        <p:spPr>
          <a:xfrm>
            <a:off x="6160359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63" name="Business Logic"/>
          <p:cNvSpPr/>
          <p:nvPr/>
        </p:nvSpPr>
        <p:spPr>
          <a:xfrm>
            <a:off x="9108300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664" name="someView"/>
          <p:cNvSpPr/>
          <p:nvPr/>
        </p:nvSpPr>
        <p:spPr>
          <a:xfrm>
            <a:off x="13112728" y="2956100"/>
            <a:ext cx="3182283" cy="3650848"/>
          </a:xfrm>
          <a:prstGeom prst="rect">
            <a:avLst/>
          </a:prstGeom>
          <a:blipFill>
            <a:blip r:embed="rId2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665" name="someView"/>
          <p:cNvSpPr/>
          <p:nvPr/>
        </p:nvSpPr>
        <p:spPr>
          <a:xfrm>
            <a:off x="17068058" y="2956100"/>
            <a:ext cx="3182283" cy="3650848"/>
          </a:xfrm>
          <a:prstGeom prst="rect">
            <a:avLst/>
          </a:pr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666" name="someView"/>
          <p:cNvSpPr/>
          <p:nvPr/>
        </p:nvSpPr>
        <p:spPr>
          <a:xfrm>
            <a:off x="13112728" y="7109052"/>
            <a:ext cx="3182283" cy="3650848"/>
          </a:xfrm>
          <a:prstGeom prst="rect">
            <a:avLst/>
          </a:pr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667" name="someView"/>
          <p:cNvSpPr/>
          <p:nvPr/>
        </p:nvSpPr>
        <p:spPr>
          <a:xfrm>
            <a:off x="17068058" y="7109052"/>
            <a:ext cx="3182283" cy="3650848"/>
          </a:xfrm>
          <a:prstGeom prst="rect">
            <a:avLst/>
          </a:prstGeom>
          <a:blipFill>
            <a:blip r:embed="rId5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668" name="Feature"/>
          <p:cNvSpPr/>
          <p:nvPr/>
        </p:nvSpPr>
        <p:spPr>
          <a:xfrm>
            <a:off x="13233459" y="3823164"/>
            <a:ext cx="2874143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69" name="Rectangle"/>
          <p:cNvSpPr/>
          <p:nvPr/>
        </p:nvSpPr>
        <p:spPr>
          <a:xfrm>
            <a:off x="14978731" y="3823164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0" name="Rectangle"/>
          <p:cNvSpPr/>
          <p:nvPr/>
        </p:nvSpPr>
        <p:spPr>
          <a:xfrm>
            <a:off x="15365545" y="3823164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1" name="Rectangle"/>
          <p:cNvSpPr/>
          <p:nvPr/>
        </p:nvSpPr>
        <p:spPr>
          <a:xfrm>
            <a:off x="15752358" y="3823164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2" name="Feature"/>
          <p:cNvSpPr/>
          <p:nvPr/>
        </p:nvSpPr>
        <p:spPr>
          <a:xfrm>
            <a:off x="13266797" y="4487538"/>
            <a:ext cx="2874144" cy="58797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73" name="Rectangle"/>
          <p:cNvSpPr/>
          <p:nvPr/>
        </p:nvSpPr>
        <p:spPr>
          <a:xfrm>
            <a:off x="15012069" y="4487538"/>
            <a:ext cx="355244" cy="587972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4" name="Rectangle"/>
          <p:cNvSpPr/>
          <p:nvPr/>
        </p:nvSpPr>
        <p:spPr>
          <a:xfrm>
            <a:off x="15785697" y="4487538"/>
            <a:ext cx="355245" cy="587972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5" name="Feature"/>
          <p:cNvSpPr/>
          <p:nvPr/>
        </p:nvSpPr>
        <p:spPr>
          <a:xfrm>
            <a:off x="13266797" y="5154493"/>
            <a:ext cx="2874144" cy="58797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76" name="Rectangle"/>
          <p:cNvSpPr/>
          <p:nvPr/>
        </p:nvSpPr>
        <p:spPr>
          <a:xfrm>
            <a:off x="15012069" y="5154493"/>
            <a:ext cx="355244" cy="587972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7" name="Rectangle"/>
          <p:cNvSpPr/>
          <p:nvPr/>
        </p:nvSpPr>
        <p:spPr>
          <a:xfrm>
            <a:off x="15398882" y="5154493"/>
            <a:ext cx="355244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78" name="Feature"/>
          <p:cNvSpPr/>
          <p:nvPr/>
        </p:nvSpPr>
        <p:spPr>
          <a:xfrm>
            <a:off x="13266797" y="5818868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79" name="Rectangle"/>
          <p:cNvSpPr/>
          <p:nvPr/>
        </p:nvSpPr>
        <p:spPr>
          <a:xfrm>
            <a:off x="15398882" y="5818868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0" name="Rectangle"/>
          <p:cNvSpPr/>
          <p:nvPr/>
        </p:nvSpPr>
        <p:spPr>
          <a:xfrm>
            <a:off x="15785697" y="5818868"/>
            <a:ext cx="355245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1" name="Feature"/>
          <p:cNvSpPr/>
          <p:nvPr/>
        </p:nvSpPr>
        <p:spPr>
          <a:xfrm>
            <a:off x="17188788" y="3831630"/>
            <a:ext cx="2874144" cy="58797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82" name="Rectangle"/>
          <p:cNvSpPr/>
          <p:nvPr/>
        </p:nvSpPr>
        <p:spPr>
          <a:xfrm>
            <a:off x="18934060" y="3831630"/>
            <a:ext cx="355244" cy="587972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3" name="Rectangle"/>
          <p:cNvSpPr/>
          <p:nvPr/>
        </p:nvSpPr>
        <p:spPr>
          <a:xfrm>
            <a:off x="19320873" y="3831630"/>
            <a:ext cx="355245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4" name="Rectangle"/>
          <p:cNvSpPr/>
          <p:nvPr/>
        </p:nvSpPr>
        <p:spPr>
          <a:xfrm>
            <a:off x="19707689" y="3831630"/>
            <a:ext cx="355244" cy="587972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5" name="Feature"/>
          <p:cNvSpPr/>
          <p:nvPr/>
        </p:nvSpPr>
        <p:spPr>
          <a:xfrm>
            <a:off x="17222127" y="4496005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86" name="Rectangle"/>
          <p:cNvSpPr/>
          <p:nvPr/>
        </p:nvSpPr>
        <p:spPr>
          <a:xfrm>
            <a:off x="18967399" y="4496005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7" name="Rectangle"/>
          <p:cNvSpPr/>
          <p:nvPr/>
        </p:nvSpPr>
        <p:spPr>
          <a:xfrm>
            <a:off x="19741028" y="4496005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88" name="Feature"/>
          <p:cNvSpPr/>
          <p:nvPr/>
        </p:nvSpPr>
        <p:spPr>
          <a:xfrm>
            <a:off x="17222127" y="5162960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89" name="Rectangle"/>
          <p:cNvSpPr/>
          <p:nvPr/>
        </p:nvSpPr>
        <p:spPr>
          <a:xfrm>
            <a:off x="18967399" y="5162960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19354212" y="5162960"/>
            <a:ext cx="355245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1" name="Feature"/>
          <p:cNvSpPr/>
          <p:nvPr/>
        </p:nvSpPr>
        <p:spPr>
          <a:xfrm>
            <a:off x="17222127" y="5827334"/>
            <a:ext cx="2874144" cy="58797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92" name="Rectangle"/>
          <p:cNvSpPr/>
          <p:nvPr/>
        </p:nvSpPr>
        <p:spPr>
          <a:xfrm>
            <a:off x="19354212" y="5827334"/>
            <a:ext cx="355245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3" name="Rectangle"/>
          <p:cNvSpPr/>
          <p:nvPr/>
        </p:nvSpPr>
        <p:spPr>
          <a:xfrm>
            <a:off x="19741028" y="5827334"/>
            <a:ext cx="355244" cy="587972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4" name="Feature"/>
          <p:cNvSpPr/>
          <p:nvPr/>
        </p:nvSpPr>
        <p:spPr>
          <a:xfrm>
            <a:off x="17155448" y="7823038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95" name="Rectangle"/>
          <p:cNvSpPr/>
          <p:nvPr/>
        </p:nvSpPr>
        <p:spPr>
          <a:xfrm>
            <a:off x="18900720" y="7823038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6" name="Rectangle"/>
          <p:cNvSpPr/>
          <p:nvPr/>
        </p:nvSpPr>
        <p:spPr>
          <a:xfrm>
            <a:off x="19287533" y="7823038"/>
            <a:ext cx="355245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7" name="Rectangle"/>
          <p:cNvSpPr/>
          <p:nvPr/>
        </p:nvSpPr>
        <p:spPr>
          <a:xfrm>
            <a:off x="19674349" y="7823038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698" name="Feature"/>
          <p:cNvSpPr/>
          <p:nvPr/>
        </p:nvSpPr>
        <p:spPr>
          <a:xfrm>
            <a:off x="17188787" y="8487413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699" name="Rectangle"/>
          <p:cNvSpPr/>
          <p:nvPr/>
        </p:nvSpPr>
        <p:spPr>
          <a:xfrm>
            <a:off x="18934059" y="8487413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0" name="Rectangle"/>
          <p:cNvSpPr/>
          <p:nvPr/>
        </p:nvSpPr>
        <p:spPr>
          <a:xfrm>
            <a:off x="19707688" y="8487413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1" name="Feature"/>
          <p:cNvSpPr/>
          <p:nvPr/>
        </p:nvSpPr>
        <p:spPr>
          <a:xfrm>
            <a:off x="17188787" y="9154368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02" name="Rectangle"/>
          <p:cNvSpPr/>
          <p:nvPr/>
        </p:nvSpPr>
        <p:spPr>
          <a:xfrm>
            <a:off x="18934059" y="9154368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3" name="Rectangle"/>
          <p:cNvSpPr/>
          <p:nvPr/>
        </p:nvSpPr>
        <p:spPr>
          <a:xfrm>
            <a:off x="19320873" y="9154368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4" name="Feature"/>
          <p:cNvSpPr/>
          <p:nvPr/>
        </p:nvSpPr>
        <p:spPr>
          <a:xfrm>
            <a:off x="17188787" y="9818742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05" name="Rectangle"/>
          <p:cNvSpPr/>
          <p:nvPr/>
        </p:nvSpPr>
        <p:spPr>
          <a:xfrm>
            <a:off x="19320873" y="9818742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6" name="Rectangle"/>
          <p:cNvSpPr/>
          <p:nvPr/>
        </p:nvSpPr>
        <p:spPr>
          <a:xfrm>
            <a:off x="19707688" y="9818742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7" name="Feature"/>
          <p:cNvSpPr/>
          <p:nvPr/>
        </p:nvSpPr>
        <p:spPr>
          <a:xfrm>
            <a:off x="13250127" y="7814572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08" name="Rectangle"/>
          <p:cNvSpPr/>
          <p:nvPr/>
        </p:nvSpPr>
        <p:spPr>
          <a:xfrm>
            <a:off x="14995399" y="7814572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09" name="Rectangle"/>
          <p:cNvSpPr/>
          <p:nvPr/>
        </p:nvSpPr>
        <p:spPr>
          <a:xfrm>
            <a:off x="15382213" y="7814572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0" name="Rectangle"/>
          <p:cNvSpPr/>
          <p:nvPr/>
        </p:nvSpPr>
        <p:spPr>
          <a:xfrm>
            <a:off x="15769028" y="7814572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1" name="Feature"/>
          <p:cNvSpPr/>
          <p:nvPr/>
        </p:nvSpPr>
        <p:spPr>
          <a:xfrm>
            <a:off x="13283466" y="8478946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12" name="Rectangle"/>
          <p:cNvSpPr/>
          <p:nvPr/>
        </p:nvSpPr>
        <p:spPr>
          <a:xfrm>
            <a:off x="15028738" y="8478946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3" name="Rectangle"/>
          <p:cNvSpPr/>
          <p:nvPr/>
        </p:nvSpPr>
        <p:spPr>
          <a:xfrm>
            <a:off x="15802367" y="8478946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4" name="Feature"/>
          <p:cNvSpPr/>
          <p:nvPr/>
        </p:nvSpPr>
        <p:spPr>
          <a:xfrm>
            <a:off x="13283466" y="9145901"/>
            <a:ext cx="2874144" cy="58797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15" name="Rectangle"/>
          <p:cNvSpPr/>
          <p:nvPr/>
        </p:nvSpPr>
        <p:spPr>
          <a:xfrm>
            <a:off x="15028738" y="9145901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6" name="Rectangle"/>
          <p:cNvSpPr/>
          <p:nvPr/>
        </p:nvSpPr>
        <p:spPr>
          <a:xfrm>
            <a:off x="15415552" y="9145901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7" name="Feature"/>
          <p:cNvSpPr/>
          <p:nvPr/>
        </p:nvSpPr>
        <p:spPr>
          <a:xfrm>
            <a:off x="13283466" y="9810275"/>
            <a:ext cx="2874144" cy="587972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18" name="Rectangle"/>
          <p:cNvSpPr/>
          <p:nvPr/>
        </p:nvSpPr>
        <p:spPr>
          <a:xfrm>
            <a:off x="15415552" y="9810275"/>
            <a:ext cx="355244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19" name="Rectangle"/>
          <p:cNvSpPr/>
          <p:nvPr/>
        </p:nvSpPr>
        <p:spPr>
          <a:xfrm>
            <a:off x="15802367" y="9810275"/>
            <a:ext cx="355244" cy="587972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20" name="Rectangle"/>
          <p:cNvSpPr/>
          <p:nvPr/>
        </p:nvSpPr>
        <p:spPr>
          <a:xfrm>
            <a:off x="18481577" y="11262005"/>
            <a:ext cx="355244" cy="58797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21" name="Rectangle"/>
          <p:cNvSpPr/>
          <p:nvPr/>
        </p:nvSpPr>
        <p:spPr>
          <a:xfrm>
            <a:off x="19123488" y="11262005"/>
            <a:ext cx="355244" cy="587971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22" name="Rectangle"/>
          <p:cNvSpPr/>
          <p:nvPr/>
        </p:nvSpPr>
        <p:spPr>
          <a:xfrm>
            <a:off x="19765399" y="11262005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23" name="*Usage of Business Logic*"/>
          <p:cNvSpPr txBox="1"/>
          <p:nvPr/>
        </p:nvSpPr>
        <p:spPr>
          <a:xfrm>
            <a:off x="14406168" y="11325307"/>
            <a:ext cx="37862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4" sz="2400"/>
            </a:lvl1pPr>
          </a:lstStyle>
          <a:p>
            <a:pPr/>
            <a:r>
              <a:t>*Usage of Business Logic*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A Bit More Likely"/>
          <p:cNvSpPr txBox="1"/>
          <p:nvPr>
            <p:ph type="title" idx="4294967295"/>
          </p:nvPr>
        </p:nvSpPr>
        <p:spPr>
          <a:xfrm>
            <a:off x="2108200" y="961312"/>
            <a:ext cx="20167600" cy="1471667"/>
          </a:xfrm>
          <a:prstGeom prst="rect">
            <a:avLst/>
          </a:prstGeom>
        </p:spPr>
        <p:txBody>
          <a:bodyPr/>
          <a:lstStyle>
            <a:lvl1pPr defTabSz="676909">
              <a:defRPr spc="200" sz="10004">
                <a:solidFill>
                  <a:srgbClr val="8D8D8D"/>
                </a:solidFill>
                <a:effectLst>
                  <a:outerShdw sx="100000" sy="100000" kx="0" ky="0" algn="b" rotWithShape="0" blurRad="20828" dist="20828" dir="13500000">
                    <a:srgbClr val="555555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A Bit More Likely</a:t>
            </a:r>
          </a:p>
        </p:txBody>
      </p:sp>
      <p:sp>
        <p:nvSpPr>
          <p:cNvPr id="726" name="Data Request"/>
          <p:cNvSpPr/>
          <p:nvPr/>
        </p:nvSpPr>
        <p:spPr>
          <a:xfrm rot="16332156">
            <a:off x="2595745" y="7373260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727" name="Response"/>
          <p:cNvSpPr/>
          <p:nvPr/>
        </p:nvSpPr>
        <p:spPr>
          <a:xfrm rot="5478636">
            <a:off x="3006165" y="3552437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728" name="Data Request"/>
          <p:cNvSpPr/>
          <p:nvPr/>
        </p:nvSpPr>
        <p:spPr>
          <a:xfrm rot="16332156">
            <a:off x="5530409" y="7640996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729" name="Response"/>
          <p:cNvSpPr/>
          <p:nvPr/>
        </p:nvSpPr>
        <p:spPr>
          <a:xfrm rot="5478636">
            <a:off x="5947467" y="4317806"/>
            <a:ext cx="2944980" cy="1868306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730" name="Data Request"/>
          <p:cNvSpPr/>
          <p:nvPr/>
        </p:nvSpPr>
        <p:spPr>
          <a:xfrm rot="16332156">
            <a:off x="8465073" y="7773403"/>
            <a:ext cx="3725898" cy="1882486"/>
          </a:xfrm>
          <a:prstGeom prst="rightArrow">
            <a:avLst>
              <a:gd name="adj1" fmla="val 32000"/>
              <a:gd name="adj2" fmla="val 75317"/>
            </a:avLst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Data Request</a:t>
            </a:r>
          </a:p>
        </p:txBody>
      </p:sp>
      <p:sp>
        <p:nvSpPr>
          <p:cNvPr id="731" name="Response"/>
          <p:cNvSpPr/>
          <p:nvPr/>
        </p:nvSpPr>
        <p:spPr>
          <a:xfrm rot="5478636">
            <a:off x="8888770" y="4359918"/>
            <a:ext cx="2944980" cy="1868307"/>
          </a:xfrm>
          <a:prstGeom prst="rightArrow">
            <a:avLst>
              <a:gd name="adj1" fmla="val 32000"/>
              <a:gd name="adj2" fmla="val 72136"/>
            </a:avLst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732" name="service"/>
          <p:cNvSpPr/>
          <p:nvPr/>
        </p:nvSpPr>
        <p:spPr>
          <a:xfrm>
            <a:off x="8991983" y="2200168"/>
            <a:ext cx="2732846" cy="1131340"/>
          </a:xfrm>
          <a:prstGeom prst="pentagon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733" name="service"/>
          <p:cNvSpPr/>
          <p:nvPr/>
        </p:nvSpPr>
        <p:spPr>
          <a:xfrm>
            <a:off x="6050681" y="2456982"/>
            <a:ext cx="2732845" cy="1131339"/>
          </a:xfrm>
          <a:prstGeom prst="pentagon">
            <a:avLst/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734" name="service"/>
          <p:cNvSpPr/>
          <p:nvPr/>
        </p:nvSpPr>
        <p:spPr>
          <a:xfrm>
            <a:off x="3109378" y="1301640"/>
            <a:ext cx="2732846" cy="1131339"/>
          </a:xfrm>
          <a:prstGeom prst="pentagon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735" name="Business Logic"/>
          <p:cNvSpPr/>
          <p:nvPr/>
        </p:nvSpPr>
        <p:spPr>
          <a:xfrm>
            <a:off x="3225694" y="10354169"/>
            <a:ext cx="2500214" cy="1469036"/>
          </a:xfrm>
          <a:prstGeom prst="pentagon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736" name="Business Logic"/>
          <p:cNvSpPr/>
          <p:nvPr/>
        </p:nvSpPr>
        <p:spPr>
          <a:xfrm>
            <a:off x="6160359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6">
                  <a:hueOff val="-337441"/>
                  <a:satOff val="-6596"/>
                  <a:lumOff val="10008"/>
                </a:schemeClr>
              </a:gs>
              <a:gs pos="100000">
                <a:schemeClr val="accent6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737" name="Business Logic"/>
          <p:cNvSpPr/>
          <p:nvPr/>
        </p:nvSpPr>
        <p:spPr>
          <a:xfrm>
            <a:off x="9108300" y="10674693"/>
            <a:ext cx="2500213" cy="1469036"/>
          </a:xfrm>
          <a:prstGeom prst="pentagon">
            <a:avLst/>
          </a:prstGeom>
          <a:gradFill>
            <a:gsLst>
              <a:gs pos="0">
                <a:schemeClr val="accent4">
                  <a:hueOff val="495547"/>
                  <a:lumOff val="5161"/>
                </a:schemeClr>
              </a:gs>
              <a:gs pos="100000">
                <a:schemeClr val="accent4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62" sz="31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Business Logic</a:t>
            </a:r>
          </a:p>
        </p:txBody>
      </p:sp>
      <p:sp>
        <p:nvSpPr>
          <p:cNvPr id="738" name="someView"/>
          <p:cNvSpPr/>
          <p:nvPr/>
        </p:nvSpPr>
        <p:spPr>
          <a:xfrm>
            <a:off x="13112728" y="2956100"/>
            <a:ext cx="3182283" cy="3650848"/>
          </a:xfrm>
          <a:prstGeom prst="rect">
            <a:avLst/>
          </a:prstGeom>
          <a:blipFill>
            <a:blip r:embed="rId2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739" name="someView"/>
          <p:cNvSpPr/>
          <p:nvPr/>
        </p:nvSpPr>
        <p:spPr>
          <a:xfrm>
            <a:off x="17068057" y="2956100"/>
            <a:ext cx="3182283" cy="3650848"/>
          </a:xfrm>
          <a:prstGeom prst="rect">
            <a:avLst/>
          </a:pr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740" name="someView"/>
          <p:cNvSpPr/>
          <p:nvPr/>
        </p:nvSpPr>
        <p:spPr>
          <a:xfrm>
            <a:off x="13112728" y="7109052"/>
            <a:ext cx="3182283" cy="3650848"/>
          </a:xfrm>
          <a:prstGeom prst="rect">
            <a:avLst/>
          </a:pr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741" name="someView"/>
          <p:cNvSpPr/>
          <p:nvPr/>
        </p:nvSpPr>
        <p:spPr>
          <a:xfrm>
            <a:off x="17068057" y="7109052"/>
            <a:ext cx="3182283" cy="3650848"/>
          </a:xfrm>
          <a:prstGeom prst="rect">
            <a:avLst/>
          </a:prstGeom>
          <a:blipFill>
            <a:blip r:embed="rId5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someView</a:t>
            </a:r>
          </a:p>
        </p:txBody>
      </p:sp>
      <p:sp>
        <p:nvSpPr>
          <p:cNvPr id="742" name="Rectangle"/>
          <p:cNvSpPr/>
          <p:nvPr/>
        </p:nvSpPr>
        <p:spPr>
          <a:xfrm>
            <a:off x="13233458" y="3806231"/>
            <a:ext cx="2940822" cy="928679"/>
          </a:xfrm>
          <a:prstGeom prst="rect">
            <a:avLst/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43" name="Rectangle"/>
          <p:cNvSpPr/>
          <p:nvPr/>
        </p:nvSpPr>
        <p:spPr>
          <a:xfrm rot="5400000">
            <a:off x="13868398" y="3719743"/>
            <a:ext cx="355244" cy="587972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44" name="Rectangle"/>
          <p:cNvSpPr/>
          <p:nvPr/>
        </p:nvSpPr>
        <p:spPr>
          <a:xfrm>
            <a:off x="15682509" y="3832781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749" name="Group"/>
          <p:cNvGrpSpPr/>
          <p:nvPr/>
        </p:nvGrpSpPr>
        <p:grpSpPr>
          <a:xfrm>
            <a:off x="14528392" y="4306915"/>
            <a:ext cx="1066772" cy="364197"/>
            <a:chOff x="0" y="0"/>
            <a:chExt cx="1066771" cy="364196"/>
          </a:xfrm>
        </p:grpSpPr>
        <p:sp>
          <p:nvSpPr>
            <p:cNvPr id="745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46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47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48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grpSp>
        <p:nvGrpSpPr>
          <p:cNvPr id="753" name="Group"/>
          <p:cNvGrpSpPr/>
          <p:nvPr/>
        </p:nvGrpSpPr>
        <p:grpSpPr>
          <a:xfrm>
            <a:off x="14528392" y="3844489"/>
            <a:ext cx="1066772" cy="338480"/>
            <a:chOff x="0" y="0"/>
            <a:chExt cx="1066771" cy="338479"/>
          </a:xfrm>
        </p:grpSpPr>
        <p:sp>
          <p:nvSpPr>
            <p:cNvPr id="750" name="Rectangle"/>
            <p:cNvSpPr/>
            <p:nvPr/>
          </p:nvSpPr>
          <p:spPr>
            <a:xfrm>
              <a:off x="0" y="-1"/>
              <a:ext cx="1066772" cy="338481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51" name="Rectangle"/>
            <p:cNvSpPr/>
            <p:nvPr/>
          </p:nvSpPr>
          <p:spPr>
            <a:xfrm>
              <a:off x="647777" y="-1"/>
              <a:ext cx="131854" cy="338481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52" name="Rectangle"/>
            <p:cNvSpPr/>
            <p:nvPr/>
          </p:nvSpPr>
          <p:spPr>
            <a:xfrm>
              <a:off x="791348" y="0"/>
              <a:ext cx="131853" cy="338480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754" name="Rectangle"/>
          <p:cNvSpPr/>
          <p:nvPr/>
        </p:nvSpPr>
        <p:spPr>
          <a:xfrm rot="5400000">
            <a:off x="15591830" y="4020103"/>
            <a:ext cx="608332" cy="366454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55" name="Rectangle"/>
          <p:cNvSpPr/>
          <p:nvPr/>
        </p:nvSpPr>
        <p:spPr>
          <a:xfrm rot="5400000">
            <a:off x="15825352" y="4034090"/>
            <a:ext cx="136159" cy="33848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56" name="Rectangle"/>
          <p:cNvSpPr/>
          <p:nvPr/>
        </p:nvSpPr>
        <p:spPr>
          <a:xfrm rot="5400000">
            <a:off x="15830278" y="3844509"/>
            <a:ext cx="126307" cy="338440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57" name="Rectangle"/>
          <p:cNvSpPr/>
          <p:nvPr/>
        </p:nvSpPr>
        <p:spPr>
          <a:xfrm rot="5400000">
            <a:off x="15825352" y="4226294"/>
            <a:ext cx="136159" cy="34312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58" name="Rectangle"/>
          <p:cNvSpPr/>
          <p:nvPr/>
        </p:nvSpPr>
        <p:spPr>
          <a:xfrm rot="5400000">
            <a:off x="13705108" y="4045383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59" name="Rectangle"/>
          <p:cNvSpPr/>
          <p:nvPr/>
        </p:nvSpPr>
        <p:spPr>
          <a:xfrm>
            <a:off x="15747983" y="4135251"/>
            <a:ext cx="126307" cy="13615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60" name="Rectangle"/>
          <p:cNvSpPr/>
          <p:nvPr/>
        </p:nvSpPr>
        <p:spPr>
          <a:xfrm>
            <a:off x="15708657" y="4524305"/>
            <a:ext cx="390301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61" name="Rectangle"/>
          <p:cNvSpPr/>
          <p:nvPr/>
        </p:nvSpPr>
        <p:spPr>
          <a:xfrm>
            <a:off x="15860883" y="4547116"/>
            <a:ext cx="100628" cy="126306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62" name="Rectangle"/>
          <p:cNvSpPr/>
          <p:nvPr/>
        </p:nvSpPr>
        <p:spPr>
          <a:xfrm>
            <a:off x="15985490" y="4547116"/>
            <a:ext cx="100628" cy="126306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63" name="Rectangle"/>
          <p:cNvSpPr/>
          <p:nvPr/>
        </p:nvSpPr>
        <p:spPr>
          <a:xfrm>
            <a:off x="15729194" y="4547116"/>
            <a:ext cx="120123" cy="126306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768" name="Group"/>
          <p:cNvGrpSpPr/>
          <p:nvPr/>
        </p:nvGrpSpPr>
        <p:grpSpPr>
          <a:xfrm rot="16200000">
            <a:off x="15945640" y="4173341"/>
            <a:ext cx="136159" cy="59978"/>
            <a:chOff x="0" y="0"/>
            <a:chExt cx="136157" cy="59977"/>
          </a:xfrm>
        </p:grpSpPr>
        <p:sp>
          <p:nvSpPr>
            <p:cNvPr id="764" name="Rectangle"/>
            <p:cNvSpPr/>
            <p:nvPr/>
          </p:nvSpPr>
          <p:spPr>
            <a:xfrm>
              <a:off x="0" y="0"/>
              <a:ext cx="136158" cy="5997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65" name="Square"/>
            <p:cNvSpPr/>
            <p:nvPr/>
          </p:nvSpPr>
          <p:spPr>
            <a:xfrm>
              <a:off x="53104" y="7957"/>
              <a:ext cx="35105" cy="4406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66" name="Square"/>
            <p:cNvSpPr/>
            <p:nvPr/>
          </p:nvSpPr>
          <p:spPr>
            <a:xfrm>
              <a:off x="96574" y="7957"/>
              <a:ext cx="35105" cy="4406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67" name="Square"/>
            <p:cNvSpPr/>
            <p:nvPr/>
          </p:nvSpPr>
          <p:spPr>
            <a:xfrm>
              <a:off x="7164" y="7957"/>
              <a:ext cx="41906" cy="44063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769" name="Rectangle"/>
          <p:cNvSpPr/>
          <p:nvPr/>
        </p:nvSpPr>
        <p:spPr>
          <a:xfrm>
            <a:off x="13542555" y="4286059"/>
            <a:ext cx="426975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0" name="Rectangle"/>
          <p:cNvSpPr/>
          <p:nvPr/>
        </p:nvSpPr>
        <p:spPr>
          <a:xfrm>
            <a:off x="13705728" y="4308869"/>
            <a:ext cx="100629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1" name="Rectangle"/>
          <p:cNvSpPr/>
          <p:nvPr/>
        </p:nvSpPr>
        <p:spPr>
          <a:xfrm>
            <a:off x="13832228" y="4308868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2" name="Rectangle"/>
          <p:cNvSpPr/>
          <p:nvPr/>
        </p:nvSpPr>
        <p:spPr>
          <a:xfrm>
            <a:off x="13563092" y="4308869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3" name="Rectangle"/>
          <p:cNvSpPr/>
          <p:nvPr/>
        </p:nvSpPr>
        <p:spPr>
          <a:xfrm rot="5400000">
            <a:off x="14035816" y="4361747"/>
            <a:ext cx="355244" cy="242850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4" name="Rectangle"/>
          <p:cNvSpPr/>
          <p:nvPr/>
        </p:nvSpPr>
        <p:spPr>
          <a:xfrm>
            <a:off x="13294766" y="3832781"/>
            <a:ext cx="426974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5" name="Rectangle"/>
          <p:cNvSpPr/>
          <p:nvPr/>
        </p:nvSpPr>
        <p:spPr>
          <a:xfrm>
            <a:off x="13457939" y="3855591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6" name="Rectangle"/>
          <p:cNvSpPr/>
          <p:nvPr/>
        </p:nvSpPr>
        <p:spPr>
          <a:xfrm>
            <a:off x="13584438" y="3855591"/>
            <a:ext cx="100629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7" name="Rectangle"/>
          <p:cNvSpPr/>
          <p:nvPr/>
        </p:nvSpPr>
        <p:spPr>
          <a:xfrm>
            <a:off x="13315303" y="3855591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8" name="Rectangle"/>
          <p:cNvSpPr/>
          <p:nvPr/>
        </p:nvSpPr>
        <p:spPr>
          <a:xfrm>
            <a:off x="13542555" y="4508207"/>
            <a:ext cx="443743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79" name="Rectangle"/>
          <p:cNvSpPr/>
          <p:nvPr/>
        </p:nvSpPr>
        <p:spPr>
          <a:xfrm>
            <a:off x="13233458" y="4826313"/>
            <a:ext cx="2940822" cy="928679"/>
          </a:xfrm>
          <a:prstGeom prst="rect">
            <a:avLst/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80" name="Rectangle"/>
          <p:cNvSpPr/>
          <p:nvPr/>
        </p:nvSpPr>
        <p:spPr>
          <a:xfrm rot="5400000">
            <a:off x="13868398" y="4739826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81" name="Rectangle"/>
          <p:cNvSpPr/>
          <p:nvPr/>
        </p:nvSpPr>
        <p:spPr>
          <a:xfrm>
            <a:off x="15682509" y="4852863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786" name="Group"/>
          <p:cNvGrpSpPr/>
          <p:nvPr/>
        </p:nvGrpSpPr>
        <p:grpSpPr>
          <a:xfrm>
            <a:off x="14528392" y="5326997"/>
            <a:ext cx="1066772" cy="364197"/>
            <a:chOff x="0" y="0"/>
            <a:chExt cx="1066771" cy="364196"/>
          </a:xfrm>
        </p:grpSpPr>
        <p:sp>
          <p:nvSpPr>
            <p:cNvPr id="782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83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84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85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grpSp>
        <p:nvGrpSpPr>
          <p:cNvPr id="790" name="Group"/>
          <p:cNvGrpSpPr/>
          <p:nvPr/>
        </p:nvGrpSpPr>
        <p:grpSpPr>
          <a:xfrm>
            <a:off x="14528392" y="4864571"/>
            <a:ext cx="1066772" cy="338480"/>
            <a:chOff x="0" y="0"/>
            <a:chExt cx="1066771" cy="338479"/>
          </a:xfrm>
        </p:grpSpPr>
        <p:sp>
          <p:nvSpPr>
            <p:cNvPr id="787" name="Rectangle"/>
            <p:cNvSpPr/>
            <p:nvPr/>
          </p:nvSpPr>
          <p:spPr>
            <a:xfrm>
              <a:off x="0" y="-1"/>
              <a:ext cx="1066772" cy="338481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88" name="Rectangle"/>
            <p:cNvSpPr/>
            <p:nvPr/>
          </p:nvSpPr>
          <p:spPr>
            <a:xfrm>
              <a:off x="647777" y="-1"/>
              <a:ext cx="131854" cy="338481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789" name="Rectangle"/>
            <p:cNvSpPr/>
            <p:nvPr/>
          </p:nvSpPr>
          <p:spPr>
            <a:xfrm>
              <a:off x="791348" y="0"/>
              <a:ext cx="131853" cy="338480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791" name="Rectangle"/>
          <p:cNvSpPr/>
          <p:nvPr/>
        </p:nvSpPr>
        <p:spPr>
          <a:xfrm rot="5400000">
            <a:off x="15591829" y="5040186"/>
            <a:ext cx="608332" cy="366453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2" name="Rectangle"/>
          <p:cNvSpPr/>
          <p:nvPr/>
        </p:nvSpPr>
        <p:spPr>
          <a:xfrm rot="5400000">
            <a:off x="15825351" y="5054172"/>
            <a:ext cx="136159" cy="33848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3" name="Rectangle"/>
          <p:cNvSpPr/>
          <p:nvPr/>
        </p:nvSpPr>
        <p:spPr>
          <a:xfrm rot="5400000">
            <a:off x="15830278" y="4864591"/>
            <a:ext cx="126307" cy="33844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4" name="Rectangle"/>
          <p:cNvSpPr/>
          <p:nvPr/>
        </p:nvSpPr>
        <p:spPr>
          <a:xfrm rot="5400000">
            <a:off x="15825351" y="5246376"/>
            <a:ext cx="136159" cy="34312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5" name="Rectangle"/>
          <p:cNvSpPr/>
          <p:nvPr/>
        </p:nvSpPr>
        <p:spPr>
          <a:xfrm rot="5400000">
            <a:off x="13705107" y="5065465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6" name="Rectangle"/>
          <p:cNvSpPr/>
          <p:nvPr/>
        </p:nvSpPr>
        <p:spPr>
          <a:xfrm>
            <a:off x="15747982" y="5155333"/>
            <a:ext cx="126307" cy="13615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7" name="Rectangle"/>
          <p:cNvSpPr/>
          <p:nvPr/>
        </p:nvSpPr>
        <p:spPr>
          <a:xfrm>
            <a:off x="15708658" y="5544387"/>
            <a:ext cx="390300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8" name="Rectangle"/>
          <p:cNvSpPr/>
          <p:nvPr/>
        </p:nvSpPr>
        <p:spPr>
          <a:xfrm>
            <a:off x="15860883" y="5567198"/>
            <a:ext cx="100628" cy="126306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799" name="Rectangle"/>
          <p:cNvSpPr/>
          <p:nvPr/>
        </p:nvSpPr>
        <p:spPr>
          <a:xfrm>
            <a:off x="15985490" y="5567198"/>
            <a:ext cx="100629" cy="126306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00" name="Rectangle"/>
          <p:cNvSpPr/>
          <p:nvPr/>
        </p:nvSpPr>
        <p:spPr>
          <a:xfrm>
            <a:off x="15729194" y="5567198"/>
            <a:ext cx="120124" cy="126306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05" name="Group"/>
          <p:cNvGrpSpPr/>
          <p:nvPr/>
        </p:nvGrpSpPr>
        <p:grpSpPr>
          <a:xfrm rot="16200000">
            <a:off x="15945640" y="5193423"/>
            <a:ext cx="136159" cy="59979"/>
            <a:chOff x="0" y="0"/>
            <a:chExt cx="136157" cy="59977"/>
          </a:xfrm>
        </p:grpSpPr>
        <p:sp>
          <p:nvSpPr>
            <p:cNvPr id="801" name="Rectangle"/>
            <p:cNvSpPr/>
            <p:nvPr/>
          </p:nvSpPr>
          <p:spPr>
            <a:xfrm>
              <a:off x="0" y="0"/>
              <a:ext cx="136158" cy="5997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02" name="Square"/>
            <p:cNvSpPr/>
            <p:nvPr/>
          </p:nvSpPr>
          <p:spPr>
            <a:xfrm>
              <a:off x="53104" y="7957"/>
              <a:ext cx="35105" cy="4406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03" name="Square"/>
            <p:cNvSpPr/>
            <p:nvPr/>
          </p:nvSpPr>
          <p:spPr>
            <a:xfrm>
              <a:off x="96574" y="7957"/>
              <a:ext cx="35105" cy="4406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04" name="Square"/>
            <p:cNvSpPr/>
            <p:nvPr/>
          </p:nvSpPr>
          <p:spPr>
            <a:xfrm>
              <a:off x="7164" y="7957"/>
              <a:ext cx="41906" cy="44063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806" name="Rectangle"/>
          <p:cNvSpPr/>
          <p:nvPr/>
        </p:nvSpPr>
        <p:spPr>
          <a:xfrm>
            <a:off x="13542556" y="5306141"/>
            <a:ext cx="426974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07" name="Rectangle"/>
          <p:cNvSpPr/>
          <p:nvPr/>
        </p:nvSpPr>
        <p:spPr>
          <a:xfrm>
            <a:off x="13705729" y="5328951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08" name="Rectangle"/>
          <p:cNvSpPr/>
          <p:nvPr/>
        </p:nvSpPr>
        <p:spPr>
          <a:xfrm>
            <a:off x="13832228" y="5328951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09" name="Rectangle"/>
          <p:cNvSpPr/>
          <p:nvPr/>
        </p:nvSpPr>
        <p:spPr>
          <a:xfrm>
            <a:off x="13563093" y="5328951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10" name="Rectangle"/>
          <p:cNvSpPr/>
          <p:nvPr/>
        </p:nvSpPr>
        <p:spPr>
          <a:xfrm rot="5400000">
            <a:off x="14035816" y="5381829"/>
            <a:ext cx="355244" cy="242850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11" name="Rectangle"/>
          <p:cNvSpPr/>
          <p:nvPr/>
        </p:nvSpPr>
        <p:spPr>
          <a:xfrm>
            <a:off x="13294766" y="4852863"/>
            <a:ext cx="426975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12" name="Rectangle"/>
          <p:cNvSpPr/>
          <p:nvPr/>
        </p:nvSpPr>
        <p:spPr>
          <a:xfrm>
            <a:off x="13457939" y="4875673"/>
            <a:ext cx="100629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13" name="Rectangle"/>
          <p:cNvSpPr/>
          <p:nvPr/>
        </p:nvSpPr>
        <p:spPr>
          <a:xfrm>
            <a:off x="13584439" y="4875673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14" name="Rectangle"/>
          <p:cNvSpPr/>
          <p:nvPr/>
        </p:nvSpPr>
        <p:spPr>
          <a:xfrm>
            <a:off x="13315303" y="4875673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15" name="Rectangle"/>
          <p:cNvSpPr/>
          <p:nvPr/>
        </p:nvSpPr>
        <p:spPr>
          <a:xfrm>
            <a:off x="13542556" y="5528289"/>
            <a:ext cx="443742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20" name="Group"/>
          <p:cNvGrpSpPr/>
          <p:nvPr/>
        </p:nvGrpSpPr>
        <p:grpSpPr>
          <a:xfrm>
            <a:off x="13233458" y="5946791"/>
            <a:ext cx="1066773" cy="364197"/>
            <a:chOff x="0" y="0"/>
            <a:chExt cx="1066771" cy="364196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17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18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19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821" name="Rectangle"/>
          <p:cNvSpPr/>
          <p:nvPr/>
        </p:nvSpPr>
        <p:spPr>
          <a:xfrm>
            <a:off x="17172119" y="3686448"/>
            <a:ext cx="2940822" cy="928680"/>
          </a:xfrm>
          <a:prstGeom prst="rect">
            <a:avLst/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19621169" y="3712999"/>
            <a:ext cx="426975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26" name="Group"/>
          <p:cNvGrpSpPr/>
          <p:nvPr/>
        </p:nvGrpSpPr>
        <p:grpSpPr>
          <a:xfrm>
            <a:off x="18467052" y="3724706"/>
            <a:ext cx="1066772" cy="338481"/>
            <a:chOff x="0" y="0"/>
            <a:chExt cx="1066771" cy="338479"/>
          </a:xfrm>
        </p:grpSpPr>
        <p:sp>
          <p:nvSpPr>
            <p:cNvPr id="823" name="Rectangle"/>
            <p:cNvSpPr/>
            <p:nvPr/>
          </p:nvSpPr>
          <p:spPr>
            <a:xfrm>
              <a:off x="0" y="-1"/>
              <a:ext cx="1066772" cy="338481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24" name="Rectangle"/>
            <p:cNvSpPr/>
            <p:nvPr/>
          </p:nvSpPr>
          <p:spPr>
            <a:xfrm>
              <a:off x="647777" y="-1"/>
              <a:ext cx="131854" cy="338481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25" name="Rectangle"/>
            <p:cNvSpPr/>
            <p:nvPr/>
          </p:nvSpPr>
          <p:spPr>
            <a:xfrm>
              <a:off x="791348" y="0"/>
              <a:ext cx="131853" cy="338480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827" name="Rectangle"/>
          <p:cNvSpPr/>
          <p:nvPr/>
        </p:nvSpPr>
        <p:spPr>
          <a:xfrm rot="5400000">
            <a:off x="19530490" y="3900321"/>
            <a:ext cx="608332" cy="366454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28" name="Rectangle"/>
          <p:cNvSpPr/>
          <p:nvPr/>
        </p:nvSpPr>
        <p:spPr>
          <a:xfrm rot="5400000">
            <a:off x="19764012" y="3914308"/>
            <a:ext cx="136159" cy="338480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29" name="Rectangle"/>
          <p:cNvSpPr/>
          <p:nvPr/>
        </p:nvSpPr>
        <p:spPr>
          <a:xfrm rot="5400000">
            <a:off x="19764012" y="4106512"/>
            <a:ext cx="136159" cy="343126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30" name="Rectangle"/>
          <p:cNvSpPr/>
          <p:nvPr/>
        </p:nvSpPr>
        <p:spPr>
          <a:xfrm rot="5400000">
            <a:off x="17643768" y="3925600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31" name="Rectangle"/>
          <p:cNvSpPr/>
          <p:nvPr/>
        </p:nvSpPr>
        <p:spPr>
          <a:xfrm>
            <a:off x="19647318" y="4404523"/>
            <a:ext cx="390301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32" name="Rectangle"/>
          <p:cNvSpPr/>
          <p:nvPr/>
        </p:nvSpPr>
        <p:spPr>
          <a:xfrm>
            <a:off x="19924151" y="4427333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33" name="Rectangle"/>
          <p:cNvSpPr/>
          <p:nvPr/>
        </p:nvSpPr>
        <p:spPr>
          <a:xfrm>
            <a:off x="19667855" y="4427333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38" name="Group"/>
          <p:cNvGrpSpPr/>
          <p:nvPr/>
        </p:nvGrpSpPr>
        <p:grpSpPr>
          <a:xfrm rot="16200000">
            <a:off x="19884301" y="4053559"/>
            <a:ext cx="136158" cy="59978"/>
            <a:chOff x="0" y="0"/>
            <a:chExt cx="136157" cy="59977"/>
          </a:xfrm>
        </p:grpSpPr>
        <p:sp>
          <p:nvSpPr>
            <p:cNvPr id="834" name="Rectangle"/>
            <p:cNvSpPr/>
            <p:nvPr/>
          </p:nvSpPr>
          <p:spPr>
            <a:xfrm>
              <a:off x="0" y="0"/>
              <a:ext cx="136158" cy="5997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35" name="Square"/>
            <p:cNvSpPr/>
            <p:nvPr/>
          </p:nvSpPr>
          <p:spPr>
            <a:xfrm>
              <a:off x="53104" y="7957"/>
              <a:ext cx="35105" cy="4406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36" name="Square"/>
            <p:cNvSpPr/>
            <p:nvPr/>
          </p:nvSpPr>
          <p:spPr>
            <a:xfrm>
              <a:off x="96574" y="7957"/>
              <a:ext cx="35105" cy="4406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37" name="Square"/>
            <p:cNvSpPr/>
            <p:nvPr/>
          </p:nvSpPr>
          <p:spPr>
            <a:xfrm>
              <a:off x="7164" y="7957"/>
              <a:ext cx="41906" cy="44063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839" name="Rectangle"/>
          <p:cNvSpPr/>
          <p:nvPr/>
        </p:nvSpPr>
        <p:spPr>
          <a:xfrm>
            <a:off x="17481216" y="4166276"/>
            <a:ext cx="426975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0" name="Rectangle"/>
          <p:cNvSpPr/>
          <p:nvPr/>
        </p:nvSpPr>
        <p:spPr>
          <a:xfrm>
            <a:off x="17644389" y="4189087"/>
            <a:ext cx="100629" cy="126306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1" name="Rectangle"/>
          <p:cNvSpPr/>
          <p:nvPr/>
        </p:nvSpPr>
        <p:spPr>
          <a:xfrm>
            <a:off x="17770889" y="4189086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2" name="Rectangle"/>
          <p:cNvSpPr/>
          <p:nvPr/>
        </p:nvSpPr>
        <p:spPr>
          <a:xfrm rot="5400000">
            <a:off x="17974476" y="4241964"/>
            <a:ext cx="355244" cy="24285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3" name="Rectangle"/>
          <p:cNvSpPr/>
          <p:nvPr/>
        </p:nvSpPr>
        <p:spPr>
          <a:xfrm>
            <a:off x="17233427" y="3712999"/>
            <a:ext cx="426974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4" name="Rectangle"/>
          <p:cNvSpPr/>
          <p:nvPr/>
        </p:nvSpPr>
        <p:spPr>
          <a:xfrm>
            <a:off x="17396600" y="3735809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5" name="Rectangle"/>
          <p:cNvSpPr/>
          <p:nvPr/>
        </p:nvSpPr>
        <p:spPr>
          <a:xfrm>
            <a:off x="17523099" y="3735808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6" name="Rectangle"/>
          <p:cNvSpPr/>
          <p:nvPr/>
        </p:nvSpPr>
        <p:spPr>
          <a:xfrm>
            <a:off x="17253963" y="3735809"/>
            <a:ext cx="120124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7" name="Rectangle"/>
          <p:cNvSpPr/>
          <p:nvPr/>
        </p:nvSpPr>
        <p:spPr>
          <a:xfrm>
            <a:off x="17172119" y="4706531"/>
            <a:ext cx="2940822" cy="928679"/>
          </a:xfrm>
          <a:prstGeom prst="rect">
            <a:avLst/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8" name="Rectangle"/>
          <p:cNvSpPr/>
          <p:nvPr/>
        </p:nvSpPr>
        <p:spPr>
          <a:xfrm rot="5400000">
            <a:off x="18968179" y="4644841"/>
            <a:ext cx="355244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49" name="Rectangle"/>
          <p:cNvSpPr/>
          <p:nvPr/>
        </p:nvSpPr>
        <p:spPr>
          <a:xfrm>
            <a:off x="19621169" y="4733081"/>
            <a:ext cx="426975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54" name="Group"/>
          <p:cNvGrpSpPr/>
          <p:nvPr/>
        </p:nvGrpSpPr>
        <p:grpSpPr>
          <a:xfrm>
            <a:off x="18467052" y="5207215"/>
            <a:ext cx="1066772" cy="364197"/>
            <a:chOff x="0" y="0"/>
            <a:chExt cx="1066771" cy="364196"/>
          </a:xfrm>
        </p:grpSpPr>
        <p:sp>
          <p:nvSpPr>
            <p:cNvPr id="850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51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52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53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855" name="Rectangle"/>
          <p:cNvSpPr/>
          <p:nvPr/>
        </p:nvSpPr>
        <p:spPr>
          <a:xfrm rot="5400000">
            <a:off x="19530490" y="4920403"/>
            <a:ext cx="608332" cy="366454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56" name="Rectangle"/>
          <p:cNvSpPr/>
          <p:nvPr/>
        </p:nvSpPr>
        <p:spPr>
          <a:xfrm rot="5400000">
            <a:off x="19764012" y="4934390"/>
            <a:ext cx="136159" cy="33848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57" name="Rectangle"/>
          <p:cNvSpPr/>
          <p:nvPr/>
        </p:nvSpPr>
        <p:spPr>
          <a:xfrm rot="5400000">
            <a:off x="19768939" y="4744808"/>
            <a:ext cx="126307" cy="33844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58" name="Rectangle"/>
          <p:cNvSpPr/>
          <p:nvPr/>
        </p:nvSpPr>
        <p:spPr>
          <a:xfrm rot="5400000">
            <a:off x="19764012" y="5126594"/>
            <a:ext cx="136159" cy="343126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59" name="Rectangle"/>
          <p:cNvSpPr/>
          <p:nvPr/>
        </p:nvSpPr>
        <p:spPr>
          <a:xfrm rot="5400000">
            <a:off x="17643768" y="4945682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60" name="Rectangle"/>
          <p:cNvSpPr/>
          <p:nvPr/>
        </p:nvSpPr>
        <p:spPr>
          <a:xfrm>
            <a:off x="19686643" y="5035551"/>
            <a:ext cx="126307" cy="13615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61" name="Rectangle"/>
          <p:cNvSpPr/>
          <p:nvPr/>
        </p:nvSpPr>
        <p:spPr>
          <a:xfrm>
            <a:off x="19647318" y="5424605"/>
            <a:ext cx="390301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62" name="Rectangle"/>
          <p:cNvSpPr/>
          <p:nvPr/>
        </p:nvSpPr>
        <p:spPr>
          <a:xfrm>
            <a:off x="19799543" y="5447415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63" name="Rectangle"/>
          <p:cNvSpPr/>
          <p:nvPr/>
        </p:nvSpPr>
        <p:spPr>
          <a:xfrm>
            <a:off x="19924151" y="5447415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64" name="Rectangle"/>
          <p:cNvSpPr/>
          <p:nvPr/>
        </p:nvSpPr>
        <p:spPr>
          <a:xfrm>
            <a:off x="19667855" y="5447415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69" name="Group"/>
          <p:cNvGrpSpPr/>
          <p:nvPr/>
        </p:nvGrpSpPr>
        <p:grpSpPr>
          <a:xfrm rot="16200000">
            <a:off x="19884301" y="5073641"/>
            <a:ext cx="136158" cy="59978"/>
            <a:chOff x="0" y="0"/>
            <a:chExt cx="136157" cy="59977"/>
          </a:xfrm>
        </p:grpSpPr>
        <p:sp>
          <p:nvSpPr>
            <p:cNvPr id="865" name="Rectangle"/>
            <p:cNvSpPr/>
            <p:nvPr/>
          </p:nvSpPr>
          <p:spPr>
            <a:xfrm>
              <a:off x="0" y="0"/>
              <a:ext cx="136158" cy="5997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66" name="Square"/>
            <p:cNvSpPr/>
            <p:nvPr/>
          </p:nvSpPr>
          <p:spPr>
            <a:xfrm>
              <a:off x="53104" y="7957"/>
              <a:ext cx="35105" cy="4406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67" name="Square"/>
            <p:cNvSpPr/>
            <p:nvPr/>
          </p:nvSpPr>
          <p:spPr>
            <a:xfrm>
              <a:off x="96574" y="7957"/>
              <a:ext cx="35105" cy="4406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68" name="Square"/>
            <p:cNvSpPr/>
            <p:nvPr/>
          </p:nvSpPr>
          <p:spPr>
            <a:xfrm>
              <a:off x="7164" y="7957"/>
              <a:ext cx="41906" cy="44063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870" name="Rectangle"/>
          <p:cNvSpPr/>
          <p:nvPr/>
        </p:nvSpPr>
        <p:spPr>
          <a:xfrm>
            <a:off x="17481216" y="5186359"/>
            <a:ext cx="426975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1" name="Rectangle"/>
          <p:cNvSpPr/>
          <p:nvPr/>
        </p:nvSpPr>
        <p:spPr>
          <a:xfrm>
            <a:off x="17644389" y="5209169"/>
            <a:ext cx="100629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2" name="Rectangle"/>
          <p:cNvSpPr/>
          <p:nvPr/>
        </p:nvSpPr>
        <p:spPr>
          <a:xfrm>
            <a:off x="17770889" y="5209169"/>
            <a:ext cx="100628" cy="126306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3" name="Rectangle"/>
          <p:cNvSpPr/>
          <p:nvPr/>
        </p:nvSpPr>
        <p:spPr>
          <a:xfrm>
            <a:off x="17501753" y="5209169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4" name="Rectangle"/>
          <p:cNvSpPr/>
          <p:nvPr/>
        </p:nvSpPr>
        <p:spPr>
          <a:xfrm rot="5400000">
            <a:off x="17974476" y="5262047"/>
            <a:ext cx="355244" cy="242850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5" name="Rectangle"/>
          <p:cNvSpPr/>
          <p:nvPr/>
        </p:nvSpPr>
        <p:spPr>
          <a:xfrm>
            <a:off x="17233427" y="4733081"/>
            <a:ext cx="426974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6" name="Rectangle"/>
          <p:cNvSpPr/>
          <p:nvPr/>
        </p:nvSpPr>
        <p:spPr>
          <a:xfrm>
            <a:off x="17396600" y="4755891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7" name="Rectangle"/>
          <p:cNvSpPr/>
          <p:nvPr/>
        </p:nvSpPr>
        <p:spPr>
          <a:xfrm>
            <a:off x="17523099" y="4755891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8" name="Rectangle"/>
          <p:cNvSpPr/>
          <p:nvPr/>
        </p:nvSpPr>
        <p:spPr>
          <a:xfrm>
            <a:off x="17253963" y="4755891"/>
            <a:ext cx="120124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879" name="Rectangle"/>
          <p:cNvSpPr/>
          <p:nvPr/>
        </p:nvSpPr>
        <p:spPr>
          <a:xfrm>
            <a:off x="17481216" y="5408507"/>
            <a:ext cx="443743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884" name="Group"/>
          <p:cNvGrpSpPr/>
          <p:nvPr/>
        </p:nvGrpSpPr>
        <p:grpSpPr>
          <a:xfrm>
            <a:off x="17172119" y="5827008"/>
            <a:ext cx="1066772" cy="364198"/>
            <a:chOff x="0" y="0"/>
            <a:chExt cx="1066771" cy="364196"/>
          </a:xfrm>
        </p:grpSpPr>
        <p:sp>
          <p:nvSpPr>
            <p:cNvPr id="880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1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2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3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grpSp>
        <p:nvGrpSpPr>
          <p:cNvPr id="900" name="Group"/>
          <p:cNvGrpSpPr/>
          <p:nvPr/>
        </p:nvGrpSpPr>
        <p:grpSpPr>
          <a:xfrm rot="16200000">
            <a:off x="18769167" y="3912894"/>
            <a:ext cx="426975" cy="875579"/>
            <a:chOff x="0" y="0"/>
            <a:chExt cx="426973" cy="875577"/>
          </a:xfrm>
        </p:grpSpPr>
        <p:sp>
          <p:nvSpPr>
            <p:cNvPr id="885" name="Rectangle"/>
            <p:cNvSpPr/>
            <p:nvPr/>
          </p:nvSpPr>
          <p:spPr>
            <a:xfrm>
              <a:off x="0" y="0"/>
              <a:ext cx="426974" cy="87557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6" name="Rectangle"/>
            <p:cNvSpPr/>
            <p:nvPr/>
          </p:nvSpPr>
          <p:spPr>
            <a:xfrm rot="5400000">
              <a:off x="-90680" y="187322"/>
              <a:ext cx="608332" cy="366454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 rot="5400000">
              <a:off x="142842" y="201309"/>
              <a:ext cx="136159" cy="338480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8" name="Rectangle"/>
            <p:cNvSpPr/>
            <p:nvPr/>
          </p:nvSpPr>
          <p:spPr>
            <a:xfrm rot="5400000">
              <a:off x="147769" y="11727"/>
              <a:ext cx="126307" cy="338441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89" name="Rectangle"/>
            <p:cNvSpPr/>
            <p:nvPr/>
          </p:nvSpPr>
          <p:spPr>
            <a:xfrm rot="5400000">
              <a:off x="142842" y="393513"/>
              <a:ext cx="136159" cy="34312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90" name="Rectangle"/>
            <p:cNvSpPr/>
            <p:nvPr/>
          </p:nvSpPr>
          <p:spPr>
            <a:xfrm>
              <a:off x="65473" y="302469"/>
              <a:ext cx="126307" cy="136159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91" name="Rectangle"/>
            <p:cNvSpPr/>
            <p:nvPr/>
          </p:nvSpPr>
          <p:spPr>
            <a:xfrm>
              <a:off x="26148" y="691524"/>
              <a:ext cx="390301" cy="171927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92" name="Rectangle"/>
            <p:cNvSpPr/>
            <p:nvPr/>
          </p:nvSpPr>
          <p:spPr>
            <a:xfrm>
              <a:off x="178373" y="714334"/>
              <a:ext cx="100628" cy="126307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93" name="Rectangle"/>
            <p:cNvSpPr/>
            <p:nvPr/>
          </p:nvSpPr>
          <p:spPr>
            <a:xfrm>
              <a:off x="302981" y="714334"/>
              <a:ext cx="100628" cy="12630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894" name="Rectangle"/>
            <p:cNvSpPr/>
            <p:nvPr/>
          </p:nvSpPr>
          <p:spPr>
            <a:xfrm>
              <a:off x="46685" y="714334"/>
              <a:ext cx="120123" cy="126307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899" name="Group"/>
            <p:cNvGrpSpPr/>
            <p:nvPr/>
          </p:nvGrpSpPr>
          <p:grpSpPr>
            <a:xfrm rot="16200000">
              <a:off x="263131" y="340560"/>
              <a:ext cx="136158" cy="59978"/>
              <a:chOff x="0" y="0"/>
              <a:chExt cx="136157" cy="59977"/>
            </a:xfrm>
          </p:grpSpPr>
          <p:sp>
            <p:nvSpPr>
              <p:cNvPr id="895" name="Rectangle"/>
              <p:cNvSpPr/>
              <p:nvPr/>
            </p:nvSpPr>
            <p:spPr>
              <a:xfrm>
                <a:off x="0" y="0"/>
                <a:ext cx="136158" cy="59978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896" name="Square"/>
              <p:cNvSpPr/>
              <p:nvPr/>
            </p:nvSpPr>
            <p:spPr>
              <a:xfrm>
                <a:off x="53104" y="7957"/>
                <a:ext cx="35105" cy="44063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897" name="Square"/>
              <p:cNvSpPr/>
              <p:nvPr/>
            </p:nvSpPr>
            <p:spPr>
              <a:xfrm>
                <a:off x="96574" y="7957"/>
                <a:ext cx="35105" cy="44063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898" name="Square"/>
              <p:cNvSpPr/>
              <p:nvPr/>
            </p:nvSpPr>
            <p:spPr>
              <a:xfrm>
                <a:off x="7164" y="7957"/>
                <a:ext cx="41906" cy="44063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</p:grpSp>
      <p:sp>
        <p:nvSpPr>
          <p:cNvPr id="901" name="Rectangle"/>
          <p:cNvSpPr/>
          <p:nvPr/>
        </p:nvSpPr>
        <p:spPr>
          <a:xfrm>
            <a:off x="13233458" y="7799793"/>
            <a:ext cx="2940822" cy="928679"/>
          </a:xfrm>
          <a:prstGeom prst="rect">
            <a:avLst/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02" name="Rectangle"/>
          <p:cNvSpPr/>
          <p:nvPr/>
        </p:nvSpPr>
        <p:spPr>
          <a:xfrm rot="5400000">
            <a:off x="13868398" y="7713305"/>
            <a:ext cx="355244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906" name="Group"/>
          <p:cNvGrpSpPr/>
          <p:nvPr/>
        </p:nvGrpSpPr>
        <p:grpSpPr>
          <a:xfrm>
            <a:off x="14528392" y="7838051"/>
            <a:ext cx="1066772" cy="338480"/>
            <a:chOff x="0" y="0"/>
            <a:chExt cx="1066771" cy="338479"/>
          </a:xfrm>
        </p:grpSpPr>
        <p:sp>
          <p:nvSpPr>
            <p:cNvPr id="903" name="Rectangle"/>
            <p:cNvSpPr/>
            <p:nvPr/>
          </p:nvSpPr>
          <p:spPr>
            <a:xfrm>
              <a:off x="0" y="-1"/>
              <a:ext cx="1066772" cy="338481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04" name="Rectangle"/>
            <p:cNvSpPr/>
            <p:nvPr/>
          </p:nvSpPr>
          <p:spPr>
            <a:xfrm>
              <a:off x="647777" y="-1"/>
              <a:ext cx="131854" cy="338481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05" name="Rectangle"/>
            <p:cNvSpPr/>
            <p:nvPr/>
          </p:nvSpPr>
          <p:spPr>
            <a:xfrm>
              <a:off x="791348" y="0"/>
              <a:ext cx="131853" cy="338480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907" name="Rectangle"/>
          <p:cNvSpPr/>
          <p:nvPr/>
        </p:nvSpPr>
        <p:spPr>
          <a:xfrm rot="5400000">
            <a:off x="13705107" y="8038944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08" name="Rectangle"/>
          <p:cNvSpPr/>
          <p:nvPr/>
        </p:nvSpPr>
        <p:spPr>
          <a:xfrm>
            <a:off x="13542556" y="8279621"/>
            <a:ext cx="426974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09" name="Rectangle"/>
          <p:cNvSpPr/>
          <p:nvPr/>
        </p:nvSpPr>
        <p:spPr>
          <a:xfrm>
            <a:off x="13705729" y="8302431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0" name="Rectangle"/>
          <p:cNvSpPr/>
          <p:nvPr/>
        </p:nvSpPr>
        <p:spPr>
          <a:xfrm>
            <a:off x="13832228" y="8302431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1" name="Rectangle"/>
          <p:cNvSpPr/>
          <p:nvPr/>
        </p:nvSpPr>
        <p:spPr>
          <a:xfrm>
            <a:off x="13563093" y="8302431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2" name="Rectangle"/>
          <p:cNvSpPr/>
          <p:nvPr/>
        </p:nvSpPr>
        <p:spPr>
          <a:xfrm rot="5400000">
            <a:off x="14035816" y="8355309"/>
            <a:ext cx="355244" cy="242850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3" name="Rectangle"/>
          <p:cNvSpPr/>
          <p:nvPr/>
        </p:nvSpPr>
        <p:spPr>
          <a:xfrm>
            <a:off x="13294766" y="7826343"/>
            <a:ext cx="426975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4" name="Rectangle"/>
          <p:cNvSpPr/>
          <p:nvPr/>
        </p:nvSpPr>
        <p:spPr>
          <a:xfrm>
            <a:off x="13457939" y="7849153"/>
            <a:ext cx="100629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5" name="Rectangle"/>
          <p:cNvSpPr/>
          <p:nvPr/>
        </p:nvSpPr>
        <p:spPr>
          <a:xfrm>
            <a:off x="13584439" y="7849153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6" name="Rectangle"/>
          <p:cNvSpPr/>
          <p:nvPr/>
        </p:nvSpPr>
        <p:spPr>
          <a:xfrm>
            <a:off x="13315303" y="7849153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17" name="Rectangle"/>
          <p:cNvSpPr/>
          <p:nvPr/>
        </p:nvSpPr>
        <p:spPr>
          <a:xfrm>
            <a:off x="13542556" y="8501769"/>
            <a:ext cx="443742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933" name="Group"/>
          <p:cNvGrpSpPr/>
          <p:nvPr/>
        </p:nvGrpSpPr>
        <p:grpSpPr>
          <a:xfrm rot="16200000">
            <a:off x="14797770" y="8038944"/>
            <a:ext cx="426974" cy="875579"/>
            <a:chOff x="0" y="0"/>
            <a:chExt cx="426973" cy="875577"/>
          </a:xfrm>
        </p:grpSpPr>
        <p:sp>
          <p:nvSpPr>
            <p:cNvPr id="918" name="Rectangle"/>
            <p:cNvSpPr/>
            <p:nvPr/>
          </p:nvSpPr>
          <p:spPr>
            <a:xfrm>
              <a:off x="0" y="0"/>
              <a:ext cx="426974" cy="87557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19" name="Rectangle"/>
            <p:cNvSpPr/>
            <p:nvPr/>
          </p:nvSpPr>
          <p:spPr>
            <a:xfrm rot="5400000">
              <a:off x="-90680" y="187322"/>
              <a:ext cx="608332" cy="366454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0" name="Rectangle"/>
            <p:cNvSpPr/>
            <p:nvPr/>
          </p:nvSpPr>
          <p:spPr>
            <a:xfrm rot="5400000">
              <a:off x="142842" y="201309"/>
              <a:ext cx="136159" cy="338480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1" name="Rectangle"/>
            <p:cNvSpPr/>
            <p:nvPr/>
          </p:nvSpPr>
          <p:spPr>
            <a:xfrm rot="5400000">
              <a:off x="147769" y="11727"/>
              <a:ext cx="126307" cy="338441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2" name="Rectangle"/>
            <p:cNvSpPr/>
            <p:nvPr/>
          </p:nvSpPr>
          <p:spPr>
            <a:xfrm rot="5400000">
              <a:off x="142842" y="393513"/>
              <a:ext cx="136159" cy="34312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65473" y="302469"/>
              <a:ext cx="126307" cy="136159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26148" y="691524"/>
              <a:ext cx="390301" cy="171927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8373" y="714334"/>
              <a:ext cx="100628" cy="126307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302981" y="714334"/>
              <a:ext cx="100628" cy="12630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27" name="Rectangle"/>
            <p:cNvSpPr/>
            <p:nvPr/>
          </p:nvSpPr>
          <p:spPr>
            <a:xfrm>
              <a:off x="46685" y="714334"/>
              <a:ext cx="120123" cy="126307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932" name="Group"/>
            <p:cNvGrpSpPr/>
            <p:nvPr/>
          </p:nvGrpSpPr>
          <p:grpSpPr>
            <a:xfrm rot="16200000">
              <a:off x="263131" y="340560"/>
              <a:ext cx="136158" cy="59978"/>
              <a:chOff x="0" y="0"/>
              <a:chExt cx="136157" cy="59977"/>
            </a:xfrm>
          </p:grpSpPr>
          <p:sp>
            <p:nvSpPr>
              <p:cNvPr id="928" name="Rectangle"/>
              <p:cNvSpPr/>
              <p:nvPr/>
            </p:nvSpPr>
            <p:spPr>
              <a:xfrm>
                <a:off x="0" y="0"/>
                <a:ext cx="136158" cy="59978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29" name="Square"/>
              <p:cNvSpPr/>
              <p:nvPr/>
            </p:nvSpPr>
            <p:spPr>
              <a:xfrm>
                <a:off x="53104" y="7957"/>
                <a:ext cx="35105" cy="44063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30" name="Square"/>
              <p:cNvSpPr/>
              <p:nvPr/>
            </p:nvSpPr>
            <p:spPr>
              <a:xfrm>
                <a:off x="96574" y="7957"/>
                <a:ext cx="35105" cy="44063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31" name="Square"/>
              <p:cNvSpPr/>
              <p:nvPr/>
            </p:nvSpPr>
            <p:spPr>
              <a:xfrm>
                <a:off x="7164" y="7957"/>
                <a:ext cx="41906" cy="44063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</p:grpSp>
      <p:grpSp>
        <p:nvGrpSpPr>
          <p:cNvPr id="940" name="Group"/>
          <p:cNvGrpSpPr/>
          <p:nvPr/>
        </p:nvGrpSpPr>
        <p:grpSpPr>
          <a:xfrm rot="16200000">
            <a:off x="15492731" y="8055908"/>
            <a:ext cx="796005" cy="416449"/>
            <a:chOff x="0" y="0"/>
            <a:chExt cx="796004" cy="416447"/>
          </a:xfrm>
        </p:grpSpPr>
        <p:sp>
          <p:nvSpPr>
            <p:cNvPr id="934" name="Rectangle"/>
            <p:cNvSpPr/>
            <p:nvPr/>
          </p:nvSpPr>
          <p:spPr>
            <a:xfrm rot="5400000">
              <a:off x="189778" y="-189779"/>
              <a:ext cx="416449" cy="79600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35" name="Rectangle"/>
            <p:cNvSpPr/>
            <p:nvPr/>
          </p:nvSpPr>
          <p:spPr>
            <a:xfrm>
              <a:off x="56139" y="15970"/>
              <a:ext cx="388170" cy="167689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36" name="Rectangle"/>
            <p:cNvSpPr/>
            <p:nvPr/>
          </p:nvSpPr>
          <p:spPr>
            <a:xfrm>
              <a:off x="204482" y="38218"/>
              <a:ext cx="91483" cy="12319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37" name="Rectangle"/>
            <p:cNvSpPr/>
            <p:nvPr/>
          </p:nvSpPr>
          <p:spPr>
            <a:xfrm>
              <a:off x="319485" y="38217"/>
              <a:ext cx="91483" cy="123194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38" name="Rectangle"/>
            <p:cNvSpPr/>
            <p:nvPr/>
          </p:nvSpPr>
          <p:spPr>
            <a:xfrm rot="5400000">
              <a:off x="492807" y="97834"/>
              <a:ext cx="346486" cy="220780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39" name="Rectangle"/>
            <p:cNvSpPr/>
            <p:nvPr/>
          </p:nvSpPr>
          <p:spPr>
            <a:xfrm>
              <a:off x="56139" y="232642"/>
              <a:ext cx="403414" cy="12319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941" name="Rectangle"/>
          <p:cNvSpPr/>
          <p:nvPr/>
        </p:nvSpPr>
        <p:spPr>
          <a:xfrm>
            <a:off x="13234789" y="8978008"/>
            <a:ext cx="2940822" cy="928679"/>
          </a:xfrm>
          <a:prstGeom prst="rect">
            <a:avLst/>
          </a:pr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2" name="Rectangle"/>
          <p:cNvSpPr/>
          <p:nvPr/>
        </p:nvSpPr>
        <p:spPr>
          <a:xfrm>
            <a:off x="15683840" y="9004558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3" name="Rectangle"/>
          <p:cNvSpPr/>
          <p:nvPr/>
        </p:nvSpPr>
        <p:spPr>
          <a:xfrm rot="5400000">
            <a:off x="15593160" y="9191881"/>
            <a:ext cx="608332" cy="366453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4" name="Rectangle"/>
          <p:cNvSpPr/>
          <p:nvPr/>
        </p:nvSpPr>
        <p:spPr>
          <a:xfrm rot="5400000">
            <a:off x="15826682" y="9205867"/>
            <a:ext cx="136159" cy="338481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5" name="Rectangle"/>
          <p:cNvSpPr/>
          <p:nvPr/>
        </p:nvSpPr>
        <p:spPr>
          <a:xfrm rot="5400000">
            <a:off x="15826682" y="9398071"/>
            <a:ext cx="136159" cy="34312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6" name="Rectangle"/>
          <p:cNvSpPr/>
          <p:nvPr/>
        </p:nvSpPr>
        <p:spPr>
          <a:xfrm rot="5400000">
            <a:off x="13706438" y="9217160"/>
            <a:ext cx="426974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7" name="Rectangle"/>
          <p:cNvSpPr/>
          <p:nvPr/>
        </p:nvSpPr>
        <p:spPr>
          <a:xfrm>
            <a:off x="15709989" y="9696082"/>
            <a:ext cx="390300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8" name="Rectangle"/>
          <p:cNvSpPr/>
          <p:nvPr/>
        </p:nvSpPr>
        <p:spPr>
          <a:xfrm>
            <a:off x="15986821" y="9718893"/>
            <a:ext cx="100629" cy="126306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49" name="Rectangle"/>
          <p:cNvSpPr/>
          <p:nvPr/>
        </p:nvSpPr>
        <p:spPr>
          <a:xfrm>
            <a:off x="15730525" y="9718893"/>
            <a:ext cx="120124" cy="126306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954" name="Group"/>
          <p:cNvGrpSpPr/>
          <p:nvPr/>
        </p:nvGrpSpPr>
        <p:grpSpPr>
          <a:xfrm rot="16200000">
            <a:off x="15946971" y="9345118"/>
            <a:ext cx="136159" cy="59979"/>
            <a:chOff x="0" y="0"/>
            <a:chExt cx="136157" cy="59977"/>
          </a:xfrm>
        </p:grpSpPr>
        <p:sp>
          <p:nvSpPr>
            <p:cNvPr id="950" name="Rectangle"/>
            <p:cNvSpPr/>
            <p:nvPr/>
          </p:nvSpPr>
          <p:spPr>
            <a:xfrm>
              <a:off x="0" y="0"/>
              <a:ext cx="136158" cy="5997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51" name="Square"/>
            <p:cNvSpPr/>
            <p:nvPr/>
          </p:nvSpPr>
          <p:spPr>
            <a:xfrm>
              <a:off x="53104" y="7957"/>
              <a:ext cx="35105" cy="4406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52" name="Square"/>
            <p:cNvSpPr/>
            <p:nvPr/>
          </p:nvSpPr>
          <p:spPr>
            <a:xfrm>
              <a:off x="96574" y="7957"/>
              <a:ext cx="35105" cy="4406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53" name="Square"/>
            <p:cNvSpPr/>
            <p:nvPr/>
          </p:nvSpPr>
          <p:spPr>
            <a:xfrm>
              <a:off x="7164" y="7957"/>
              <a:ext cx="41906" cy="44063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955" name="Rectangle"/>
          <p:cNvSpPr/>
          <p:nvPr/>
        </p:nvSpPr>
        <p:spPr>
          <a:xfrm>
            <a:off x="13543887" y="9457836"/>
            <a:ext cx="426974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56" name="Rectangle"/>
          <p:cNvSpPr/>
          <p:nvPr/>
        </p:nvSpPr>
        <p:spPr>
          <a:xfrm>
            <a:off x="13707060" y="9480646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57" name="Rectangle"/>
          <p:cNvSpPr/>
          <p:nvPr/>
        </p:nvSpPr>
        <p:spPr>
          <a:xfrm>
            <a:off x="13833559" y="9480646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58" name="Rectangle"/>
          <p:cNvSpPr/>
          <p:nvPr/>
        </p:nvSpPr>
        <p:spPr>
          <a:xfrm rot="5400000">
            <a:off x="14037146" y="9533524"/>
            <a:ext cx="355245" cy="242850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59" name="Rectangle"/>
          <p:cNvSpPr/>
          <p:nvPr/>
        </p:nvSpPr>
        <p:spPr>
          <a:xfrm>
            <a:off x="13296097" y="9004558"/>
            <a:ext cx="426974" cy="171928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60" name="Rectangle"/>
          <p:cNvSpPr/>
          <p:nvPr/>
        </p:nvSpPr>
        <p:spPr>
          <a:xfrm>
            <a:off x="13459270" y="9027368"/>
            <a:ext cx="100628" cy="126307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61" name="Rectangle"/>
          <p:cNvSpPr/>
          <p:nvPr/>
        </p:nvSpPr>
        <p:spPr>
          <a:xfrm>
            <a:off x="13585769" y="9027368"/>
            <a:ext cx="100629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962" name="Rectangle"/>
          <p:cNvSpPr/>
          <p:nvPr/>
        </p:nvSpPr>
        <p:spPr>
          <a:xfrm>
            <a:off x="13316634" y="9027368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978" name="Group"/>
          <p:cNvGrpSpPr/>
          <p:nvPr/>
        </p:nvGrpSpPr>
        <p:grpSpPr>
          <a:xfrm rot="16200000">
            <a:off x="17514056" y="7515639"/>
            <a:ext cx="686398" cy="1407570"/>
            <a:chOff x="0" y="0"/>
            <a:chExt cx="686397" cy="1407568"/>
          </a:xfrm>
        </p:grpSpPr>
        <p:sp>
          <p:nvSpPr>
            <p:cNvPr id="963" name="Rectangle"/>
            <p:cNvSpPr/>
            <p:nvPr/>
          </p:nvSpPr>
          <p:spPr>
            <a:xfrm>
              <a:off x="0" y="0"/>
              <a:ext cx="686398" cy="1407569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64" name="Rectangle"/>
            <p:cNvSpPr/>
            <p:nvPr/>
          </p:nvSpPr>
          <p:spPr>
            <a:xfrm rot="5400000">
              <a:off x="-145776" y="301137"/>
              <a:ext cx="977947" cy="589106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65" name="Rectangle"/>
            <p:cNvSpPr/>
            <p:nvPr/>
          </p:nvSpPr>
          <p:spPr>
            <a:xfrm rot="5400000">
              <a:off x="229631" y="323622"/>
              <a:ext cx="218887" cy="544136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66" name="Rectangle"/>
            <p:cNvSpPr/>
            <p:nvPr/>
          </p:nvSpPr>
          <p:spPr>
            <a:xfrm rot="5400000">
              <a:off x="237552" y="18853"/>
              <a:ext cx="203049" cy="54407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67" name="Rectangle"/>
            <p:cNvSpPr/>
            <p:nvPr/>
          </p:nvSpPr>
          <p:spPr>
            <a:xfrm rot="5400000">
              <a:off x="229631" y="632607"/>
              <a:ext cx="218887" cy="551605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68" name="Rectangle"/>
            <p:cNvSpPr/>
            <p:nvPr/>
          </p:nvSpPr>
          <p:spPr>
            <a:xfrm>
              <a:off x="105254" y="486247"/>
              <a:ext cx="203049" cy="21888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69" name="Rectangle"/>
            <p:cNvSpPr/>
            <p:nvPr/>
          </p:nvSpPr>
          <p:spPr>
            <a:xfrm>
              <a:off x="42036" y="1111685"/>
              <a:ext cx="627442" cy="27638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70" name="Rectangle"/>
            <p:cNvSpPr/>
            <p:nvPr/>
          </p:nvSpPr>
          <p:spPr>
            <a:xfrm>
              <a:off x="286751" y="1148355"/>
              <a:ext cx="161768" cy="203049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71" name="Rectangle"/>
            <p:cNvSpPr/>
            <p:nvPr/>
          </p:nvSpPr>
          <p:spPr>
            <a:xfrm>
              <a:off x="487069" y="1148355"/>
              <a:ext cx="161768" cy="203049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72" name="Rectangle"/>
            <p:cNvSpPr/>
            <p:nvPr/>
          </p:nvSpPr>
          <p:spPr>
            <a:xfrm>
              <a:off x="75051" y="1148355"/>
              <a:ext cx="193108" cy="203049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977" name="Group"/>
            <p:cNvGrpSpPr/>
            <p:nvPr/>
          </p:nvGrpSpPr>
          <p:grpSpPr>
            <a:xfrm rot="16200000">
              <a:off x="423006" y="547480"/>
              <a:ext cx="218887" cy="96420"/>
              <a:chOff x="0" y="0"/>
              <a:chExt cx="218885" cy="96418"/>
            </a:xfrm>
          </p:grpSpPr>
          <p:sp>
            <p:nvSpPr>
              <p:cNvPr id="973" name="Rectangle"/>
              <p:cNvSpPr/>
              <p:nvPr/>
            </p:nvSpPr>
            <p:spPr>
              <a:xfrm>
                <a:off x="0" y="0"/>
                <a:ext cx="218886" cy="96419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74" name="Rectangle"/>
              <p:cNvSpPr/>
              <p:nvPr/>
            </p:nvSpPr>
            <p:spPr>
              <a:xfrm>
                <a:off x="85369" y="12792"/>
                <a:ext cx="56435" cy="70835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75" name="Rectangle"/>
              <p:cNvSpPr/>
              <p:nvPr/>
            </p:nvSpPr>
            <p:spPr>
              <a:xfrm>
                <a:off x="155251" y="12792"/>
                <a:ext cx="56434" cy="70835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76" name="Rectangle"/>
              <p:cNvSpPr/>
              <p:nvPr/>
            </p:nvSpPr>
            <p:spPr>
              <a:xfrm>
                <a:off x="11517" y="12792"/>
                <a:ext cx="67367" cy="70835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</p:grpSp>
      <p:grpSp>
        <p:nvGrpSpPr>
          <p:cNvPr id="983" name="Group"/>
          <p:cNvGrpSpPr/>
          <p:nvPr/>
        </p:nvGrpSpPr>
        <p:grpSpPr>
          <a:xfrm>
            <a:off x="13234789" y="10213377"/>
            <a:ext cx="1066773" cy="364197"/>
            <a:chOff x="0" y="0"/>
            <a:chExt cx="1066771" cy="364196"/>
          </a:xfrm>
        </p:grpSpPr>
        <p:sp>
          <p:nvSpPr>
            <p:cNvPr id="979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0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1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2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grpSp>
        <p:nvGrpSpPr>
          <p:cNvPr id="999" name="Group"/>
          <p:cNvGrpSpPr/>
          <p:nvPr/>
        </p:nvGrpSpPr>
        <p:grpSpPr>
          <a:xfrm rot="10800000">
            <a:off x="15099825" y="9004558"/>
            <a:ext cx="426974" cy="875579"/>
            <a:chOff x="0" y="0"/>
            <a:chExt cx="426973" cy="875577"/>
          </a:xfrm>
        </p:grpSpPr>
        <p:sp>
          <p:nvSpPr>
            <p:cNvPr id="984" name="Rectangle"/>
            <p:cNvSpPr/>
            <p:nvPr/>
          </p:nvSpPr>
          <p:spPr>
            <a:xfrm>
              <a:off x="0" y="0"/>
              <a:ext cx="426974" cy="87557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5" name="Rectangle"/>
            <p:cNvSpPr/>
            <p:nvPr/>
          </p:nvSpPr>
          <p:spPr>
            <a:xfrm rot="5400000">
              <a:off x="-90680" y="187322"/>
              <a:ext cx="608332" cy="366454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6" name="Rectangle"/>
            <p:cNvSpPr/>
            <p:nvPr/>
          </p:nvSpPr>
          <p:spPr>
            <a:xfrm rot="5400000">
              <a:off x="142842" y="201309"/>
              <a:ext cx="136159" cy="338480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 rot="5400000">
              <a:off x="147769" y="11727"/>
              <a:ext cx="126307" cy="338441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 rot="5400000">
              <a:off x="142842" y="393513"/>
              <a:ext cx="136159" cy="34312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65473" y="302469"/>
              <a:ext cx="126307" cy="136159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26148" y="691524"/>
              <a:ext cx="390301" cy="171927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178373" y="714334"/>
              <a:ext cx="100628" cy="126307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92" name="Rectangle"/>
            <p:cNvSpPr/>
            <p:nvPr/>
          </p:nvSpPr>
          <p:spPr>
            <a:xfrm>
              <a:off x="302981" y="714334"/>
              <a:ext cx="100628" cy="12630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993" name="Rectangle"/>
            <p:cNvSpPr/>
            <p:nvPr/>
          </p:nvSpPr>
          <p:spPr>
            <a:xfrm>
              <a:off x="46685" y="714334"/>
              <a:ext cx="120123" cy="126307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998" name="Group"/>
            <p:cNvGrpSpPr/>
            <p:nvPr/>
          </p:nvGrpSpPr>
          <p:grpSpPr>
            <a:xfrm rot="16200000">
              <a:off x="263131" y="340560"/>
              <a:ext cx="136158" cy="59978"/>
              <a:chOff x="0" y="0"/>
              <a:chExt cx="136157" cy="59977"/>
            </a:xfrm>
          </p:grpSpPr>
          <p:sp>
            <p:nvSpPr>
              <p:cNvPr id="994" name="Rectangle"/>
              <p:cNvSpPr/>
              <p:nvPr/>
            </p:nvSpPr>
            <p:spPr>
              <a:xfrm>
                <a:off x="0" y="0"/>
                <a:ext cx="136158" cy="59978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95" name="Square"/>
              <p:cNvSpPr/>
              <p:nvPr/>
            </p:nvSpPr>
            <p:spPr>
              <a:xfrm>
                <a:off x="53104" y="7957"/>
                <a:ext cx="35105" cy="44063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96" name="Square"/>
              <p:cNvSpPr/>
              <p:nvPr/>
            </p:nvSpPr>
            <p:spPr>
              <a:xfrm>
                <a:off x="96574" y="7957"/>
                <a:ext cx="35105" cy="44063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997" name="Square"/>
              <p:cNvSpPr/>
              <p:nvPr/>
            </p:nvSpPr>
            <p:spPr>
              <a:xfrm>
                <a:off x="7164" y="7957"/>
                <a:ext cx="41906" cy="44063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</p:grpSp>
      <p:grpSp>
        <p:nvGrpSpPr>
          <p:cNvPr id="1004" name="Group"/>
          <p:cNvGrpSpPr/>
          <p:nvPr/>
        </p:nvGrpSpPr>
        <p:grpSpPr>
          <a:xfrm>
            <a:off x="17228556" y="10213377"/>
            <a:ext cx="1066772" cy="364197"/>
            <a:chOff x="0" y="0"/>
            <a:chExt cx="1066771" cy="364196"/>
          </a:xfrm>
        </p:grpSpPr>
        <p:sp>
          <p:nvSpPr>
            <p:cNvPr id="1000" name="Rectangle"/>
            <p:cNvSpPr/>
            <p:nvPr/>
          </p:nvSpPr>
          <p:spPr>
            <a:xfrm>
              <a:off x="0" y="-1"/>
              <a:ext cx="1066771" cy="3641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647777" y="-1"/>
              <a:ext cx="131854" cy="364198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791347" y="0"/>
              <a:ext cx="131854" cy="36419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934918" y="-1"/>
              <a:ext cx="131854" cy="36419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1005" name="Rectangle"/>
          <p:cNvSpPr/>
          <p:nvPr/>
        </p:nvSpPr>
        <p:spPr>
          <a:xfrm>
            <a:off x="19193818" y="9519675"/>
            <a:ext cx="426975" cy="875579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06" name="Rectangle"/>
          <p:cNvSpPr/>
          <p:nvPr/>
        </p:nvSpPr>
        <p:spPr>
          <a:xfrm rot="5400000">
            <a:off x="19103139" y="9706997"/>
            <a:ext cx="608332" cy="366454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07" name="Rectangle"/>
          <p:cNvSpPr/>
          <p:nvPr/>
        </p:nvSpPr>
        <p:spPr>
          <a:xfrm rot="5400000">
            <a:off x="19336661" y="9720984"/>
            <a:ext cx="136159" cy="338480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08" name="Rectangle"/>
          <p:cNvSpPr/>
          <p:nvPr/>
        </p:nvSpPr>
        <p:spPr>
          <a:xfrm rot="5400000">
            <a:off x="19336661" y="9913188"/>
            <a:ext cx="136159" cy="34312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09" name="Rectangle"/>
          <p:cNvSpPr/>
          <p:nvPr/>
        </p:nvSpPr>
        <p:spPr>
          <a:xfrm>
            <a:off x="19219967" y="10211199"/>
            <a:ext cx="390301" cy="171927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00000"/>
              </a:lnSpc>
              <a:defRPr spc="59" sz="3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10" name="Rectangle"/>
          <p:cNvSpPr/>
          <p:nvPr/>
        </p:nvSpPr>
        <p:spPr>
          <a:xfrm>
            <a:off x="19496800" y="10234009"/>
            <a:ext cx="100628" cy="126307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11" name="Rectangle"/>
          <p:cNvSpPr/>
          <p:nvPr/>
        </p:nvSpPr>
        <p:spPr>
          <a:xfrm>
            <a:off x="19240504" y="10234009"/>
            <a:ext cx="120123" cy="126307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1016" name="Group"/>
          <p:cNvGrpSpPr/>
          <p:nvPr/>
        </p:nvGrpSpPr>
        <p:grpSpPr>
          <a:xfrm rot="16200000">
            <a:off x="19456950" y="9860235"/>
            <a:ext cx="136158" cy="59978"/>
            <a:chOff x="0" y="0"/>
            <a:chExt cx="136157" cy="59977"/>
          </a:xfrm>
        </p:grpSpPr>
        <p:sp>
          <p:nvSpPr>
            <p:cNvPr id="1012" name="Rectangle"/>
            <p:cNvSpPr/>
            <p:nvPr/>
          </p:nvSpPr>
          <p:spPr>
            <a:xfrm>
              <a:off x="0" y="0"/>
              <a:ext cx="136158" cy="5997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13" name="Square"/>
            <p:cNvSpPr/>
            <p:nvPr/>
          </p:nvSpPr>
          <p:spPr>
            <a:xfrm>
              <a:off x="53104" y="7957"/>
              <a:ext cx="35105" cy="44063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14" name="Square"/>
            <p:cNvSpPr/>
            <p:nvPr/>
          </p:nvSpPr>
          <p:spPr>
            <a:xfrm>
              <a:off x="96574" y="7957"/>
              <a:ext cx="35105" cy="44063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15" name="Square"/>
            <p:cNvSpPr/>
            <p:nvPr/>
          </p:nvSpPr>
          <p:spPr>
            <a:xfrm>
              <a:off x="7164" y="7957"/>
              <a:ext cx="41906" cy="44063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grpSp>
        <p:nvGrpSpPr>
          <p:cNvPr id="1032" name="Group"/>
          <p:cNvGrpSpPr/>
          <p:nvPr/>
        </p:nvGrpSpPr>
        <p:grpSpPr>
          <a:xfrm rot="10800000">
            <a:off x="17315709" y="8652732"/>
            <a:ext cx="426974" cy="875579"/>
            <a:chOff x="0" y="0"/>
            <a:chExt cx="426973" cy="875577"/>
          </a:xfrm>
        </p:grpSpPr>
        <p:sp>
          <p:nvSpPr>
            <p:cNvPr id="1017" name="Rectangle"/>
            <p:cNvSpPr/>
            <p:nvPr/>
          </p:nvSpPr>
          <p:spPr>
            <a:xfrm>
              <a:off x="0" y="0"/>
              <a:ext cx="426974" cy="875578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18" name="Rectangle"/>
            <p:cNvSpPr/>
            <p:nvPr/>
          </p:nvSpPr>
          <p:spPr>
            <a:xfrm rot="5400000">
              <a:off x="-90680" y="187322"/>
              <a:ext cx="608332" cy="366454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19" name="Rectangle"/>
            <p:cNvSpPr/>
            <p:nvPr/>
          </p:nvSpPr>
          <p:spPr>
            <a:xfrm rot="5400000">
              <a:off x="142842" y="201309"/>
              <a:ext cx="136159" cy="338480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0" name="Rectangle"/>
            <p:cNvSpPr/>
            <p:nvPr/>
          </p:nvSpPr>
          <p:spPr>
            <a:xfrm rot="5400000">
              <a:off x="147769" y="11727"/>
              <a:ext cx="126307" cy="338441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1" name="Rectangle"/>
            <p:cNvSpPr/>
            <p:nvPr/>
          </p:nvSpPr>
          <p:spPr>
            <a:xfrm rot="5400000">
              <a:off x="142842" y="393513"/>
              <a:ext cx="136159" cy="34312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2" name="Rectangle"/>
            <p:cNvSpPr/>
            <p:nvPr/>
          </p:nvSpPr>
          <p:spPr>
            <a:xfrm>
              <a:off x="65473" y="302469"/>
              <a:ext cx="126307" cy="136159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3" name="Rectangle"/>
            <p:cNvSpPr/>
            <p:nvPr/>
          </p:nvSpPr>
          <p:spPr>
            <a:xfrm>
              <a:off x="26148" y="691524"/>
              <a:ext cx="390301" cy="171927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4" name="Rectangle"/>
            <p:cNvSpPr/>
            <p:nvPr/>
          </p:nvSpPr>
          <p:spPr>
            <a:xfrm>
              <a:off x="178373" y="714334"/>
              <a:ext cx="100628" cy="126307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2981" y="714334"/>
              <a:ext cx="100628" cy="12630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46685" y="714334"/>
              <a:ext cx="120123" cy="126307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1031" name="Group"/>
            <p:cNvGrpSpPr/>
            <p:nvPr/>
          </p:nvGrpSpPr>
          <p:grpSpPr>
            <a:xfrm rot="16200000">
              <a:off x="263131" y="340560"/>
              <a:ext cx="136158" cy="59978"/>
              <a:chOff x="0" y="0"/>
              <a:chExt cx="136157" cy="59977"/>
            </a:xfrm>
          </p:grpSpPr>
          <p:sp>
            <p:nvSpPr>
              <p:cNvPr id="1027" name="Rectangle"/>
              <p:cNvSpPr/>
              <p:nvPr/>
            </p:nvSpPr>
            <p:spPr>
              <a:xfrm>
                <a:off x="0" y="0"/>
                <a:ext cx="136158" cy="59978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28" name="Square"/>
              <p:cNvSpPr/>
              <p:nvPr/>
            </p:nvSpPr>
            <p:spPr>
              <a:xfrm>
                <a:off x="53104" y="7957"/>
                <a:ext cx="35105" cy="44063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29" name="Square"/>
              <p:cNvSpPr/>
              <p:nvPr/>
            </p:nvSpPr>
            <p:spPr>
              <a:xfrm>
                <a:off x="96574" y="7957"/>
                <a:ext cx="35105" cy="44063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30" name="Square"/>
              <p:cNvSpPr/>
              <p:nvPr/>
            </p:nvSpPr>
            <p:spPr>
              <a:xfrm>
                <a:off x="7164" y="7957"/>
                <a:ext cx="41906" cy="44063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</p:grpSp>
      <p:sp>
        <p:nvSpPr>
          <p:cNvPr id="1033" name="Rectangle"/>
          <p:cNvSpPr/>
          <p:nvPr/>
        </p:nvSpPr>
        <p:spPr>
          <a:xfrm rot="5400000">
            <a:off x="19145978" y="7768048"/>
            <a:ext cx="355244" cy="587971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grpSp>
        <p:nvGrpSpPr>
          <p:cNvPr id="1067" name="Group"/>
          <p:cNvGrpSpPr/>
          <p:nvPr/>
        </p:nvGrpSpPr>
        <p:grpSpPr>
          <a:xfrm>
            <a:off x="18033593" y="8781289"/>
            <a:ext cx="1958479" cy="618466"/>
            <a:chOff x="0" y="0"/>
            <a:chExt cx="1958478" cy="618465"/>
          </a:xfrm>
        </p:grpSpPr>
        <p:sp>
          <p:nvSpPr>
            <p:cNvPr id="1034" name="Rectangle"/>
            <p:cNvSpPr/>
            <p:nvPr/>
          </p:nvSpPr>
          <p:spPr>
            <a:xfrm>
              <a:off x="0" y="0"/>
              <a:ext cx="1958479" cy="61846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136526"/>
                    <a:satOff val="23858"/>
                    <a:lumOff val="7773"/>
                  </a:schemeClr>
                </a:gs>
                <a:gs pos="100000">
                  <a:schemeClr val="accent3">
                    <a:hueOff val="-192296"/>
                    <a:satOff val="2884"/>
                    <a:lumOff val="-7566"/>
                  </a:schemeClr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35" name="Rectangle"/>
            <p:cNvSpPr/>
            <p:nvPr/>
          </p:nvSpPr>
          <p:spPr>
            <a:xfrm rot="5400000">
              <a:off x="1196109" y="-41083"/>
              <a:ext cx="236579" cy="391567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36" name="Rectangle"/>
            <p:cNvSpPr/>
            <p:nvPr/>
          </p:nvSpPr>
          <p:spPr>
            <a:xfrm>
              <a:off x="1630977" y="17681"/>
              <a:ext cx="284349" cy="583104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1041" name="Group"/>
            <p:cNvGrpSpPr/>
            <p:nvPr/>
          </p:nvGrpSpPr>
          <p:grpSpPr>
            <a:xfrm>
              <a:off x="862377" y="333437"/>
              <a:ext cx="710431" cy="242542"/>
              <a:chOff x="0" y="0"/>
              <a:chExt cx="710430" cy="242541"/>
            </a:xfrm>
          </p:grpSpPr>
          <p:sp>
            <p:nvSpPr>
              <p:cNvPr id="1037" name="Rectangle"/>
              <p:cNvSpPr/>
              <p:nvPr/>
            </p:nvSpPr>
            <p:spPr>
              <a:xfrm>
                <a:off x="0" y="-1"/>
                <a:ext cx="710430" cy="242543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38" name="Rectangle"/>
              <p:cNvSpPr/>
              <p:nvPr/>
            </p:nvSpPr>
            <p:spPr>
              <a:xfrm>
                <a:off x="431395" y="-1"/>
                <a:ext cx="87810" cy="242543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527008" y="0"/>
                <a:ext cx="87810" cy="242542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40" name="Rectangle"/>
              <p:cNvSpPr/>
              <p:nvPr/>
            </p:nvSpPr>
            <p:spPr>
              <a:xfrm>
                <a:off x="622621" y="-1"/>
                <a:ext cx="87810" cy="242543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  <p:sp>
          <p:nvSpPr>
            <p:cNvPr id="1042" name="Rectangle"/>
            <p:cNvSpPr/>
            <p:nvPr/>
          </p:nvSpPr>
          <p:spPr>
            <a:xfrm rot="5400000">
              <a:off x="1570587" y="142430"/>
              <a:ext cx="405127" cy="244046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3" name="Rectangle"/>
            <p:cNvSpPr/>
            <p:nvPr/>
          </p:nvSpPr>
          <p:spPr>
            <a:xfrm rot="5400000">
              <a:off x="1726104" y="151745"/>
              <a:ext cx="90677" cy="225416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4" name="Rectangle"/>
            <p:cNvSpPr/>
            <p:nvPr/>
          </p:nvSpPr>
          <p:spPr>
            <a:xfrm rot="5400000">
              <a:off x="1729385" y="25491"/>
              <a:ext cx="84117" cy="225389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5" name="Rectangle"/>
            <p:cNvSpPr/>
            <p:nvPr/>
          </p:nvSpPr>
          <p:spPr>
            <a:xfrm rot="5400000">
              <a:off x="1726104" y="279746"/>
              <a:ext cx="90677" cy="228510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6" name="Rectangle"/>
            <p:cNvSpPr/>
            <p:nvPr/>
          </p:nvSpPr>
          <p:spPr>
            <a:xfrm rot="5400000">
              <a:off x="314100" y="159265"/>
              <a:ext cx="284350" cy="583104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7" name="Square"/>
            <p:cNvSpPr/>
            <p:nvPr/>
          </p:nvSpPr>
          <p:spPr>
            <a:xfrm>
              <a:off x="1674580" y="219115"/>
              <a:ext cx="84116" cy="90677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8" name="Rectangle"/>
            <p:cNvSpPr/>
            <p:nvPr/>
          </p:nvSpPr>
          <p:spPr>
            <a:xfrm>
              <a:off x="1648391" y="478210"/>
              <a:ext cx="259926" cy="1144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49" name="Rectangle"/>
            <p:cNvSpPr/>
            <p:nvPr/>
          </p:nvSpPr>
          <p:spPr>
            <a:xfrm>
              <a:off x="1749767" y="493401"/>
              <a:ext cx="67015" cy="84116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50" name="Rectangle"/>
            <p:cNvSpPr/>
            <p:nvPr/>
          </p:nvSpPr>
          <p:spPr>
            <a:xfrm>
              <a:off x="1832751" y="493401"/>
              <a:ext cx="67015" cy="84116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51" name="Rectangle"/>
            <p:cNvSpPr/>
            <p:nvPr/>
          </p:nvSpPr>
          <p:spPr>
            <a:xfrm>
              <a:off x="1662067" y="493401"/>
              <a:ext cx="79998" cy="8411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grpSp>
          <p:nvGrpSpPr>
            <p:cNvPr id="1056" name="Group"/>
            <p:cNvGrpSpPr/>
            <p:nvPr/>
          </p:nvGrpSpPr>
          <p:grpSpPr>
            <a:xfrm rot="16200000">
              <a:off x="1806212" y="244481"/>
              <a:ext cx="90677" cy="39944"/>
              <a:chOff x="0" y="0"/>
              <a:chExt cx="90676" cy="39942"/>
            </a:xfrm>
          </p:grpSpPr>
          <p:sp>
            <p:nvSpPr>
              <p:cNvPr id="1052" name="Rectangle"/>
              <p:cNvSpPr/>
              <p:nvPr/>
            </p:nvSpPr>
            <p:spPr>
              <a:xfrm>
                <a:off x="0" y="0"/>
                <a:ext cx="90677" cy="39943"/>
              </a:xfrm>
              <a:prstGeom prst="rect">
                <a:avLst/>
              </a:prstGeom>
              <a:gradFill flip="none" rotWithShape="1">
                <a:gsLst>
                  <a:gs pos="0">
                    <a:srgbClr val="BEDF55"/>
                  </a:gs>
                  <a:gs pos="100000">
                    <a:srgbClr val="A1C51F"/>
                  </a:gs>
                </a:gsLst>
                <a:lin ang="5400000" scaled="0"/>
              </a:gra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00000"/>
                  </a:lnSpc>
                  <a:defRPr spc="59" sz="30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53" name="Square"/>
              <p:cNvSpPr/>
              <p:nvPr/>
            </p:nvSpPr>
            <p:spPr>
              <a:xfrm>
                <a:off x="35365" y="5299"/>
                <a:ext cx="23379" cy="29345"/>
              </a:xfrm>
              <a:prstGeom prst="rect">
                <a:avLst/>
              </a:prstGeom>
              <a:solidFill>
                <a:srgbClr val="E27412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54" name="Square"/>
              <p:cNvSpPr/>
              <p:nvPr/>
            </p:nvSpPr>
            <p:spPr>
              <a:xfrm>
                <a:off x="64314" y="5299"/>
                <a:ext cx="23380" cy="29345"/>
              </a:xfrm>
              <a:prstGeom prst="rect">
                <a:avLst/>
              </a:prstGeom>
              <a:solidFill>
                <a:srgbClr val="79449F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  <p:sp>
            <p:nvSpPr>
              <p:cNvPr id="1055" name="Square"/>
              <p:cNvSpPr/>
              <p:nvPr/>
            </p:nvSpPr>
            <p:spPr>
              <a:xfrm>
                <a:off x="4771" y="5299"/>
                <a:ext cx="27908" cy="29345"/>
              </a:xfrm>
              <a:prstGeom prst="rect">
                <a:avLst/>
              </a:prstGeom>
              <a:solidFill>
                <a:srgbClr val="D12C08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100000"/>
                  </a:lnSpc>
                  <a:defRPr spc="76" sz="3800">
                    <a:solidFill>
                      <a:srgbClr val="FFFFFF"/>
                    </a:solidFill>
                    <a:effectLst>
                      <a:outerShdw sx="100000" sy="100000" kx="0" ky="0" algn="b" rotWithShape="0" blurRad="25400" dist="25400" dir="13500000">
                        <a:srgbClr val="555555">
                          <a:alpha val="25000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American Typewriter"/>
                  </a:defRPr>
                </a:pPr>
              </a:p>
            </p:txBody>
          </p:sp>
        </p:grpSp>
        <p:sp>
          <p:nvSpPr>
            <p:cNvPr id="1057" name="Rectangle"/>
            <p:cNvSpPr/>
            <p:nvPr/>
          </p:nvSpPr>
          <p:spPr>
            <a:xfrm>
              <a:off x="205847" y="319547"/>
              <a:ext cx="284349" cy="1144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58" name="Rectangle"/>
            <p:cNvSpPr/>
            <p:nvPr/>
          </p:nvSpPr>
          <p:spPr>
            <a:xfrm>
              <a:off x="314514" y="334738"/>
              <a:ext cx="67015" cy="84116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59" name="Rectangle"/>
            <p:cNvSpPr/>
            <p:nvPr/>
          </p:nvSpPr>
          <p:spPr>
            <a:xfrm>
              <a:off x="398758" y="334738"/>
              <a:ext cx="67015" cy="84116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0" name="Rectangle"/>
            <p:cNvSpPr/>
            <p:nvPr/>
          </p:nvSpPr>
          <p:spPr>
            <a:xfrm>
              <a:off x="219524" y="334738"/>
              <a:ext cx="79998" cy="8411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1" name="Rectangle"/>
            <p:cNvSpPr/>
            <p:nvPr/>
          </p:nvSpPr>
          <p:spPr>
            <a:xfrm rot="5400000">
              <a:off x="534340" y="369952"/>
              <a:ext cx="236580" cy="161730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2" name="Rectangle"/>
            <p:cNvSpPr/>
            <p:nvPr/>
          </p:nvSpPr>
          <p:spPr>
            <a:xfrm>
              <a:off x="40828" y="17681"/>
              <a:ext cx="284350" cy="114498"/>
            </a:xfrm>
            <a:prstGeom prst="rect">
              <a:avLst/>
            </a:prstGeom>
            <a:gradFill flip="none" rotWithShape="1">
              <a:gsLst>
                <a:gs pos="0">
                  <a:srgbClr val="BEDF55"/>
                </a:gs>
                <a:gs pos="100000">
                  <a:srgbClr val="A1C51F"/>
                </a:gs>
              </a:gsLst>
              <a:lin ang="54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0"/>
                </a:lnSpc>
                <a:defRPr spc="59" sz="30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3" name="Rectangle"/>
            <p:cNvSpPr/>
            <p:nvPr/>
          </p:nvSpPr>
          <p:spPr>
            <a:xfrm>
              <a:off x="149495" y="32872"/>
              <a:ext cx="67016" cy="84116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4" name="Rectangle"/>
            <p:cNvSpPr/>
            <p:nvPr/>
          </p:nvSpPr>
          <p:spPr>
            <a:xfrm>
              <a:off x="233739" y="32871"/>
              <a:ext cx="67015" cy="84116"/>
            </a:xfrm>
            <a:prstGeom prst="rect">
              <a:avLst/>
            </a:prstGeom>
            <a:solidFill>
              <a:srgbClr val="79449F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5" name="Rectangle"/>
            <p:cNvSpPr/>
            <p:nvPr/>
          </p:nvSpPr>
          <p:spPr>
            <a:xfrm>
              <a:off x="54505" y="32872"/>
              <a:ext cx="79998" cy="84116"/>
            </a:xfrm>
            <a:prstGeom prst="rect">
              <a:avLst/>
            </a:prstGeom>
            <a:solidFill>
              <a:srgbClr val="D12C08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  <p:sp>
          <p:nvSpPr>
            <p:cNvPr id="1066" name="Rectangle"/>
            <p:cNvSpPr/>
            <p:nvPr/>
          </p:nvSpPr>
          <p:spPr>
            <a:xfrm>
              <a:off x="205847" y="467490"/>
              <a:ext cx="295516" cy="84116"/>
            </a:xfrm>
            <a:prstGeom prst="rect">
              <a:avLst/>
            </a:prstGeom>
            <a:solidFill>
              <a:srgbClr val="E27412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00000"/>
                </a:lnSpc>
                <a:defRPr spc="76" sz="3800">
                  <a:solidFill>
                    <a:srgbClr val="FFFFFF"/>
                  </a:solidFill>
                  <a:effectLst>
                    <a:outerShdw sx="100000" sy="100000" kx="0" ky="0" algn="b" rotWithShape="0" blurRad="25400" dist="25400" dir="13500000">
                      <a:srgbClr val="555555">
                        <a:alpha val="25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American Typewriter"/>
                </a:defRPr>
              </a:pPr>
            </a:p>
          </p:txBody>
        </p:sp>
      </p:grpSp>
      <p:sp>
        <p:nvSpPr>
          <p:cNvPr id="1068" name="Rectangle"/>
          <p:cNvSpPr/>
          <p:nvPr/>
        </p:nvSpPr>
        <p:spPr>
          <a:xfrm>
            <a:off x="18481577" y="11262004"/>
            <a:ext cx="355244" cy="587972"/>
          </a:xfrm>
          <a:prstGeom prst="rect">
            <a:avLst/>
          </a:prstGeom>
          <a:solidFill>
            <a:srgbClr val="E274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69" name="Rectangle"/>
          <p:cNvSpPr/>
          <p:nvPr/>
        </p:nvSpPr>
        <p:spPr>
          <a:xfrm>
            <a:off x="19123488" y="11262004"/>
            <a:ext cx="355244" cy="587972"/>
          </a:xfrm>
          <a:prstGeom prst="rect">
            <a:avLst/>
          </a:prstGeom>
          <a:solidFill>
            <a:srgbClr val="D12C0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70" name="Rectangle"/>
          <p:cNvSpPr/>
          <p:nvPr/>
        </p:nvSpPr>
        <p:spPr>
          <a:xfrm>
            <a:off x="19765399" y="11262004"/>
            <a:ext cx="355244" cy="587972"/>
          </a:xfrm>
          <a:prstGeom prst="rect">
            <a:avLst/>
          </a:prstGeom>
          <a:solidFill>
            <a:srgbClr val="79449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pPr>
          </a:p>
        </p:txBody>
      </p:sp>
      <p:sp>
        <p:nvSpPr>
          <p:cNvPr id="1071" name="*Usage of Business Logic*"/>
          <p:cNvSpPr txBox="1"/>
          <p:nvPr/>
        </p:nvSpPr>
        <p:spPr>
          <a:xfrm>
            <a:off x="14406168" y="11325307"/>
            <a:ext cx="37862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4" sz="2400"/>
            </a:lvl1pPr>
          </a:lstStyle>
          <a:p>
            <a:pPr/>
            <a:r>
              <a:t>*Usage of Business Logic*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mponent Types- State-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pc="204" sz="10248">
                <a:effectLst>
                  <a:outerShdw sx="100000" sy="100000" kx="0" ky="0" algn="b" rotWithShape="0" blurRad="21336" dist="21336" dir="13500000">
                    <a:srgbClr val="555555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Component Types- State-less</a:t>
            </a:r>
          </a:p>
        </p:txBody>
      </p:sp>
      <p:sp>
        <p:nvSpPr>
          <p:cNvPr id="419" name="Stateles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pc="29" sz="3000"/>
            </a:pPr>
            <a:r>
              <a:rPr b="1"/>
              <a:t>Stateless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Just simple javascript function that return an element or collection.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Easier to work with and test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Passed (read only) props from parents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Must have one global place to manage state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V16.8 added React Hooks (to eliminate stateful in future)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</a:p>
        </p:txBody>
      </p:sp>
      <p:pic>
        <p:nvPicPr>
          <p:cNvPr id="4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3716" y="7586133"/>
            <a:ext cx="9565218" cy="1604167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  <p:pic>
        <p:nvPicPr>
          <p:cNvPr id="4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79374" y="5753099"/>
            <a:ext cx="9613901" cy="1689101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omponent Types- H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Types- HOC</a:t>
            </a:r>
          </a:p>
        </p:txBody>
      </p:sp>
      <p:sp>
        <p:nvSpPr>
          <p:cNvPr id="424" name="Higher-Order…"/>
          <p:cNvSpPr txBox="1"/>
          <p:nvPr>
            <p:ph type="body" sz="half" idx="1"/>
          </p:nvPr>
        </p:nvSpPr>
        <p:spPr>
          <a:xfrm>
            <a:off x="3200400" y="4301066"/>
            <a:ext cx="16764001" cy="6934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pc="26" sz="2700"/>
            </a:pPr>
            <a:r>
              <a:rPr b="1"/>
              <a:t>Higher-Order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6" sz="2700"/>
            </a:pPr>
            <a:r>
              <a:t>A Design pattern also known as Decorator Pattern, Allows behavior to be added to our components without affecting other components from the same class (adheres to the SRP)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6" sz="2700"/>
            </a:pPr>
            <a:r>
              <a:t>Abstracts out the logic - much like how redux is used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6" sz="2700"/>
            </a:pPr>
            <a:r>
              <a:t>Data down - actions up design pattern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6" sz="2700"/>
            </a:pPr>
            <a:r>
              <a:t>Accepts the data in its ‘props’, passes that data down to its ‘children’. Actions triggered in those children pass that event up to affect global state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29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2900"/>
            </a:pPr>
          </a:p>
        </p:txBody>
      </p:sp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4566" y="5089339"/>
            <a:ext cx="10281842" cy="5357655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omponent Types- H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Types- HOC</a:t>
            </a:r>
          </a:p>
        </p:txBody>
      </p:sp>
      <p:pic>
        <p:nvPicPr>
          <p:cNvPr id="4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797" y="4280773"/>
            <a:ext cx="15134406" cy="7886225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58583" y="3181350"/>
            <a:ext cx="9095295" cy="4797667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  <p:pic>
        <p:nvPicPr>
          <p:cNvPr id="4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3383" y="1680633"/>
            <a:ext cx="8687389" cy="7306497"/>
          </a:xfrm>
          <a:prstGeom prst="rect">
            <a:avLst/>
          </a:prstGeom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127000" dist="63500" dir="5400000">
              <a:srgbClr val="424242">
                <a:alpha val="15000"/>
              </a:srgbClr>
            </a:outerShdw>
          </a:effectLst>
        </p:spPr>
      </p:pic>
      <p:sp>
        <p:nvSpPr>
          <p:cNvPr id="432" name="Simple example, but think of what you could do. Styling, API calls.. what else..?"/>
          <p:cNvSpPr/>
          <p:nvPr/>
        </p:nvSpPr>
        <p:spPr>
          <a:xfrm>
            <a:off x="5350933" y="10024533"/>
            <a:ext cx="14329835" cy="1270001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Simple example, but think of what you could do. Styling, API calls.. what else..?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omponent Types-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defRPr spc="202" sz="10125">
                <a:effectLst>
                  <a:outerShdw sx="100000" sy="100000" kx="0" ky="0" algn="b" rotWithShape="0" blurRad="21082" dist="21082" dir="13500000">
                    <a:srgbClr val="555555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Component Types- Container</a:t>
            </a:r>
          </a:p>
        </p:txBody>
      </p:sp>
      <p:sp>
        <p:nvSpPr>
          <p:cNvPr id="435" name="Contain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pc="29" sz="3000"/>
            </a:pPr>
            <a:r>
              <a:rPr b="1"/>
              <a:t>Container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Single job simply as possible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Condition A - show PresentationalA with xyz props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  <a:r>
              <a:t>Condition B - Show PresentationalB with abc props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</a:p>
          <a:p>
            <a:pPr marL="0" indent="0">
              <a:lnSpc>
                <a:spcPct val="100000"/>
              </a:lnSpc>
              <a:spcBef>
                <a:spcPts val="1800"/>
              </a:spcBef>
              <a:buSzTx/>
              <a:buNone/>
              <a:defRPr spc="29" sz="3000"/>
            </a:pPr>
          </a:p>
        </p:txBody>
      </p:sp>
      <p:sp>
        <p:nvSpPr>
          <p:cNvPr id="436" name="Container"/>
          <p:cNvSpPr/>
          <p:nvPr/>
        </p:nvSpPr>
        <p:spPr>
          <a:xfrm>
            <a:off x="15306542" y="6000551"/>
            <a:ext cx="3509170" cy="2359886"/>
          </a:xfrm>
          <a:prstGeom prst="rect">
            <a:avLst/>
          </a:prstGeom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437" name="Condition"/>
          <p:cNvSpPr/>
          <p:nvPr/>
        </p:nvSpPr>
        <p:spPr>
          <a:xfrm>
            <a:off x="15401263" y="8632295"/>
            <a:ext cx="3319728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3">
                  <a:hueOff val="136526"/>
                  <a:satOff val="23858"/>
                  <a:lumOff val="7773"/>
                </a:schemeClr>
              </a:gs>
              <a:gs pos="100000">
                <a:schemeClr val="accent3">
                  <a:hueOff val="-192296"/>
                  <a:satOff val="2884"/>
                  <a:lumOff val="-7566"/>
                </a:schemeClr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39" sz="20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Condition</a:t>
            </a:r>
          </a:p>
        </p:txBody>
      </p:sp>
      <p:sp>
        <p:nvSpPr>
          <p:cNvPr id="438" name="Thing1"/>
          <p:cNvSpPr/>
          <p:nvPr/>
        </p:nvSpPr>
        <p:spPr>
          <a:xfrm>
            <a:off x="13679553" y="10233488"/>
            <a:ext cx="2047942" cy="1270001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Thing1</a:t>
            </a:r>
          </a:p>
        </p:txBody>
      </p:sp>
      <p:sp>
        <p:nvSpPr>
          <p:cNvPr id="439" name="Thing2"/>
          <p:cNvSpPr/>
          <p:nvPr/>
        </p:nvSpPr>
        <p:spPr>
          <a:xfrm>
            <a:off x="18632553" y="10233488"/>
            <a:ext cx="2047942" cy="1270001"/>
          </a:xfrm>
          <a:prstGeom prst="rect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pc="76" sz="3800">
                <a:solidFill>
                  <a:srgbClr val="FFFFFF"/>
                </a:solidFill>
                <a:effectLst>
                  <a:outerShdw sx="100000" sy="100000" kx="0" ky="0" algn="b" rotWithShape="0" blurRad="25400" dist="25400" dir="13500000">
                    <a:srgbClr val="555555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/>
            <a:r>
              <a:t>Thing2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boxes in boxes horz.jpg" descr="boxes in boxes horz.jp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4038" r="0" b="4038"/>
          <a:stretch>
            <a:fillRect/>
          </a:stretch>
        </p:blipFill>
        <p:spPr>
          <a:xfrm>
            <a:off x="2959100" y="1151929"/>
            <a:ext cx="6616318" cy="10693401"/>
          </a:xfrm>
          <a:prstGeom prst="rect">
            <a:avLst/>
          </a:prstGeom>
        </p:spPr>
      </p:pic>
      <p:sp>
        <p:nvSpPr>
          <p:cNvPr id="442" name="Containers as inte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as interfaces</a:t>
            </a:r>
          </a:p>
        </p:txBody>
      </p:sp>
      <p:sp>
        <p:nvSpPr>
          <p:cNvPr id="443" name="‘Container component’: Definition for this spiel…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defRPr spc="34" sz="3486"/>
            </a:pPr>
            <a:r>
              <a:t>‘</a:t>
            </a:r>
            <a:r>
              <a:rPr b="1"/>
              <a:t>Container component</a:t>
            </a:r>
            <a:r>
              <a:t>’: Definition for this spiel…</a:t>
            </a:r>
          </a:p>
          <a:p>
            <a:pPr defTabSz="685165">
              <a:defRPr spc="34" sz="3486"/>
            </a:pPr>
          </a:p>
          <a:p>
            <a:pPr defTabSz="685165">
              <a:defRPr i="1" spc="34" sz="3486"/>
            </a:pPr>
            <a:r>
              <a:t>A component serving as a contract between the application’s business logic, interface layer or parent component. Feeds its children with what they need to display</a:t>
            </a:r>
          </a:p>
          <a:p>
            <a:pPr defTabSz="685165">
              <a:defRPr spc="34" sz="348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1787F"/>
      </a:dk1>
      <a:lt1>
        <a:srgbClr val="7F440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BEDF55"/>
            </a:gs>
            <a:gs pos="100000">
              <a:srgbClr val="A1C51F"/>
            </a:gs>
          </a:gsLst>
          <a:lin ang="5400000" scaled="0"/>
        </a:gra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76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5400" dir="13500000">
                <a:srgbClr val="555555">
                  <a:alpha val="25000"/>
                </a:srgbClr>
              </a:outerShdw>
            </a:effectLst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8" strike="noStrike" sz="4800" u="none" kumimoji="0" normalizeH="0">
            <a:ln>
              <a:noFill/>
            </a:ln>
            <a:solidFill>
              <a:srgbClr val="71787F"/>
            </a:solidFill>
            <a:effectLst>
              <a:outerShdw sx="100000" sy="100000" kx="0" ky="0" algn="b" rotWithShape="0" blurRad="25400" dist="12700" dir="13500000">
                <a:srgbClr val="FFFFFF"/>
              </a:outerShdw>
            </a:effectLst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BEDF55"/>
            </a:gs>
            <a:gs pos="100000">
              <a:srgbClr val="A1C51F"/>
            </a:gs>
          </a:gsLst>
          <a:lin ang="5400000" scaled="0"/>
        </a:gra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76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5400" dir="13500000">
                <a:srgbClr val="555555">
                  <a:alpha val="25000"/>
                </a:srgbClr>
              </a:outerShdw>
            </a:effectLst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8" strike="noStrike" sz="4800" u="none" kumimoji="0" normalizeH="0">
            <a:ln>
              <a:noFill/>
            </a:ln>
            <a:solidFill>
              <a:srgbClr val="71787F"/>
            </a:solidFill>
            <a:effectLst>
              <a:outerShdw sx="100000" sy="100000" kx="0" ky="0" algn="b" rotWithShape="0" blurRad="25400" dist="12700" dir="13500000">
                <a:srgbClr val="FFFFFF"/>
              </a:outerShdw>
            </a:effectLst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