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8B1-7511-494C-9AA1-D92C821117DC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1957-902E-42FC-8A88-F5CC14FE43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18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8B1-7511-494C-9AA1-D92C821117DC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1957-902E-42FC-8A88-F5CC14FE43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04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8B1-7511-494C-9AA1-D92C821117DC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1957-902E-42FC-8A88-F5CC14FE43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817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8B1-7511-494C-9AA1-D92C821117DC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1957-902E-42FC-8A88-F5CC14FE43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04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8B1-7511-494C-9AA1-D92C821117DC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1957-902E-42FC-8A88-F5CC14FE43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52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8B1-7511-494C-9AA1-D92C821117DC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1957-902E-42FC-8A88-F5CC14FE43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99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8B1-7511-494C-9AA1-D92C821117DC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1957-902E-42FC-8A88-F5CC14FE43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20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8B1-7511-494C-9AA1-D92C821117DC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1957-902E-42FC-8A88-F5CC14FE43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69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8B1-7511-494C-9AA1-D92C821117DC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1957-902E-42FC-8A88-F5CC14FE43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91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8B1-7511-494C-9AA1-D92C821117DC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1957-902E-42FC-8A88-F5CC14FE43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14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8B1-7511-494C-9AA1-D92C821117DC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01957-902E-42FC-8A88-F5CC14FE43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4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C48B1-7511-494C-9AA1-D92C821117DC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01957-902E-42FC-8A88-F5CC14FE43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51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организации «Общество охотников»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8905" y="3602038"/>
            <a:ext cx="10757647" cy="1655762"/>
          </a:xfrm>
        </p:spPr>
        <p:txBody>
          <a:bodyPr/>
          <a:lstStyle/>
          <a:p>
            <a:r>
              <a:rPr lang="ru-RU" dirty="0" smtClean="0"/>
              <a:t>Студент: Екатерина Вадимовна Брянская</a:t>
            </a:r>
          </a:p>
          <a:p>
            <a:r>
              <a:rPr lang="ru-RU" dirty="0" smtClean="0"/>
              <a:t>Руководитель курсового проекта: </a:t>
            </a:r>
            <a:r>
              <a:rPr lang="ru-RU" dirty="0" err="1" smtClean="0"/>
              <a:t>Бахром</a:t>
            </a:r>
            <a:r>
              <a:rPr lang="ru-RU" dirty="0" smtClean="0"/>
              <a:t> </a:t>
            </a:r>
            <a:r>
              <a:rPr lang="ru-RU" dirty="0" err="1" smtClean="0"/>
              <a:t>Абдулатифович</a:t>
            </a:r>
            <a:r>
              <a:rPr lang="ru-RU" dirty="0" smtClean="0"/>
              <a:t> </a:t>
            </a:r>
            <a:r>
              <a:rPr lang="ru-RU" dirty="0"/>
              <a:t>М</a:t>
            </a:r>
            <a:r>
              <a:rPr lang="ru-RU" dirty="0" smtClean="0"/>
              <a:t>ухамеджанов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4000" y="0"/>
            <a:ext cx="11463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Н.Э. БАУМАНА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(НАЦИОНАЛЬНЫЙ ИССЛЕДОВАТЕЛЬСКИЙ УНИВЕРСИТЕТ)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62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867" y="1219200"/>
            <a:ext cx="107526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остигнута поставленная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спроектирована и реализована база данных для «Общества охотников», и разработано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-приложение.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ешены все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проведён анализ существующих решений;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формализовано задание и определён функционал;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рассмотрены СУБД;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спроектирована и заполнена база данных;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-приложение.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19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b="1" dirty="0" smtClean="0"/>
              <a:t>Цель</a:t>
            </a:r>
            <a:r>
              <a:rPr lang="ru-RU" sz="2400" dirty="0" smtClean="0"/>
              <a:t> - спроектировать и реализовать базу данных для «Общества охотников», и разработать </a:t>
            </a:r>
            <a:r>
              <a:rPr lang="ru-RU" sz="2400" dirty="0" err="1" smtClean="0"/>
              <a:t>Web</a:t>
            </a:r>
            <a:r>
              <a:rPr lang="ru-RU" sz="2400" dirty="0" smtClean="0"/>
              <a:t>-приложение для взаимодействия с базой данных.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b="1" dirty="0" smtClean="0"/>
              <a:t>Задачи: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400" dirty="0" smtClean="0"/>
              <a:t>провести анализ существующих решений;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400" dirty="0" smtClean="0"/>
              <a:t>формализовать задание и определить необходимый функционал;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400" dirty="0" smtClean="0"/>
              <a:t>провести анализ существующих СУБД;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400" dirty="0" smtClean="0"/>
              <a:t>спроектировать базу данных для хранения и структурирования данных;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400" dirty="0" smtClean="0"/>
              <a:t>реализовать спроектированную базу данных с использованием выбранной СУБД;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400" dirty="0" smtClean="0"/>
              <a:t>разработать </a:t>
            </a:r>
            <a:r>
              <a:rPr lang="en-US" sz="2400" dirty="0" smtClean="0"/>
              <a:t>Web-</a:t>
            </a:r>
            <a:r>
              <a:rPr lang="ru-RU" sz="2400" dirty="0" smtClean="0"/>
              <a:t>приложение.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9489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аналогов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59535"/>
              </p:ext>
            </p:extLst>
          </p:nvPr>
        </p:nvGraphicFramePr>
        <p:xfrm>
          <a:off x="330200" y="1261533"/>
          <a:ext cx="11531600" cy="40623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5800"/>
                <a:gridCol w="5765800"/>
              </a:tblGrid>
              <a:tr h="702734">
                <a:tc>
                  <a:txBody>
                    <a:bodyPr/>
                    <a:lstStyle/>
                    <a:p>
                      <a:r>
                        <a:rPr lang="ru-RU" sz="2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Геопортал</a:t>
                      </a:r>
                      <a:r>
                        <a:rPr lang="ru-RU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охотничьего хозяйства России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Портал государственных и муниципальных услуг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623907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Удобный сервис для ориентирования пользователей (интерактивные карты)</a:t>
                      </a:r>
                    </a:p>
                    <a:p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Переход по клику на информационную страницу выбранного субъекта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Личный кабинет</a:t>
                      </a:r>
                    </a:p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Подача заявки на путёвку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онлайн</a:t>
                      </a:r>
                    </a:p>
                    <a:p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85334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Набор действий ограничен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 личного кабинета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Имеет место перенаправление на устаревшую информацию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 возможности оформить путёвку онлайн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Всё равно нужно посетить специальное учреждение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0200" y="5604933"/>
            <a:ext cx="1153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Главный общий минус -  отсутствие возможности полного оформления документов на охоту удалённо.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961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Компоненты предметной области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056" y="855134"/>
            <a:ext cx="6861611" cy="576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3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427" y="1134533"/>
            <a:ext cx="9753039" cy="559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8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365125"/>
            <a:ext cx="10515600" cy="701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887" y="1185334"/>
            <a:ext cx="7134225" cy="548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3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365125"/>
            <a:ext cx="10515600" cy="701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091" y="1601259"/>
            <a:ext cx="6745817" cy="441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 программного обеспечения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2039"/>
              </p:ext>
            </p:extLst>
          </p:nvPr>
        </p:nvGraphicFramePr>
        <p:xfrm>
          <a:off x="321733" y="1329262"/>
          <a:ext cx="11531601" cy="4348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3867"/>
                <a:gridCol w="3403600"/>
                <a:gridCol w="4284134"/>
              </a:tblGrid>
              <a:tr h="457205">
                <a:tc>
                  <a:txBody>
                    <a:bodyPr/>
                    <a:lstStyle/>
                    <a:p>
                      <a:r>
                        <a:rPr lang="ru-RU" sz="2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Программное средство</a:t>
                      </a:r>
                      <a:endParaRPr lang="ru-RU" sz="2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Решение</a:t>
                      </a:r>
                      <a:endParaRPr lang="ru-RU" sz="2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Причины</a:t>
                      </a:r>
                      <a:endParaRPr lang="ru-RU" sz="2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93133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Язык программирования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Python</a:t>
                      </a: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3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Опыт работы</a:t>
                      </a:r>
                    </a:p>
                    <a:p>
                      <a:pPr marL="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Поддержка ООП</a:t>
                      </a:r>
                    </a:p>
                    <a:p>
                      <a:pPr marL="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Большое количество литературы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2700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Паттерн архитектуры приложения</a:t>
                      </a:r>
                    </a:p>
                    <a:p>
                      <a:pPr marL="0" algn="l" defTabSz="914400" rtl="0" eaLnBrk="1" latinLnBrk="0" hangingPunct="1"/>
                      <a:endParaRPr lang="ru-RU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MVC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Позволяет производить модификации какого-либо компонента независимо от других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2700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Web-</a:t>
                      </a:r>
                      <a:r>
                        <a:rPr lang="ru-RU" sz="20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фреймворк</a:t>
                      </a:r>
                      <a:endParaRPr lang="ru-RU" sz="20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ru-RU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Django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Использует шаблон проектирования MVC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Много дополнительных функций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Масштабируемость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ru-RU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66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СУБД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313591"/>
              </p:ext>
            </p:extLst>
          </p:nvPr>
        </p:nvGraphicFramePr>
        <p:xfrm>
          <a:off x="355600" y="1066800"/>
          <a:ext cx="11480799" cy="50207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3200"/>
                <a:gridCol w="4648200"/>
                <a:gridCol w="5359399"/>
              </a:tblGrid>
              <a:tr h="474135">
                <a:tc>
                  <a:txBody>
                    <a:bodyPr/>
                    <a:lstStyle/>
                    <a:p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СУБД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Преимущества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668865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Oracle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Широкий функционал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ru-RU" sz="180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Ориентирован на работу с большими БД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Платное использование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Необходимость в дополнительных ресурсах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566332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MySQL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Есть бесплатная версия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ru-RU" sz="180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Исчерпывающая документация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Простой интерфейс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Хорошо справляется с большими объёмами данных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Есть платные версии для коммерческого использования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Для бесплатной версии доступна только платная поддержка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Отсутствует встроенная поддержка XML </a:t>
                      </a:r>
                    </a:p>
                  </a:txBody>
                  <a:tcPr/>
                </a:tc>
              </a:tr>
              <a:tr h="1083734"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Microsotf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SQL 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сервер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Низкий порог вхождения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Стабильность в работе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Возможность регулировать и отслеживать уровень производительности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Высокая цена для юридических лиц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Требуется много дополнительных ресурсов 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22681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PostgreSQL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Бесплатная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Подробная документация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Поддержка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json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Низкая скорость выполнения пакетных операций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Поддерживается не всеми библиотеками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5600" y="6138333"/>
            <a:ext cx="1148079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реализации поставленной задачи был выбран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Выбранное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ORM –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peewee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49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384</Words>
  <Application>Microsoft Office PowerPoint</Application>
  <PresentationFormat>Широкоэкранный</PresentationFormat>
  <Paragraphs>86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Web-приложение организации «Общество охотников»</vt:lpstr>
      <vt:lpstr>Цель и задачи</vt:lpstr>
      <vt:lpstr>Анализ существующих аналогов</vt:lpstr>
      <vt:lpstr>Компоненты предметной области</vt:lpstr>
      <vt:lpstr>Диаграмма вариантов использования</vt:lpstr>
      <vt:lpstr>Презентация PowerPoint</vt:lpstr>
      <vt:lpstr>Презентация PowerPoint</vt:lpstr>
      <vt:lpstr>Средства реализации программного обеспечения</vt:lpstr>
      <vt:lpstr>Сравнение СУБД</vt:lpstr>
      <vt:lpstr>Заключение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Web-приложение организации «Общество охотников»</dc:title>
  <dc:creator>Екатерина Брянская</dc:creator>
  <cp:lastModifiedBy>Екатерина Брянская</cp:lastModifiedBy>
  <cp:revision>10</cp:revision>
  <dcterms:created xsi:type="dcterms:W3CDTF">2021-06-10T19:42:09Z</dcterms:created>
  <dcterms:modified xsi:type="dcterms:W3CDTF">2021-06-10T21:22:05Z</dcterms:modified>
</cp:coreProperties>
</file>