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F991F-01B9-4520-A18D-21C6D96CE77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C7A36-4732-4DF0-BC4E-EC351C8AE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2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C7A36-4732-4DF0-BC4E-EC351C8AEF7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91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C7A36-4732-4DF0-BC4E-EC351C8AEF7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98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C826-09AB-481E-9D64-BE7FABBB45C7}" type="datetime1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18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41B1-F3F5-40A7-A45E-6503084B31A6}" type="datetime1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226C-716D-4355-9F55-967D5A7A4E73}" type="datetime1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81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B92-9216-4FB4-94DE-DB1D604B5F68}" type="datetime1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04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5A0F-1E8D-4483-98E6-8161DD8F0C8B}" type="datetime1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52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87A-19D9-46C6-8DC8-320397DF9D9E}" type="datetime1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4D1-BAF1-499C-A729-F4FAC34168BD}" type="datetime1">
              <a:rPr lang="ru-RU" smtClean="0"/>
              <a:t>11.06.2021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2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22D8-6FE1-4A89-B61B-E9EEC7AFA255}" type="datetime1">
              <a:rPr lang="ru-RU" smtClean="0"/>
              <a:t>11.06.2021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9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34D-DDA1-473B-A550-C5624593C340}" type="datetime1">
              <a:rPr lang="ru-RU" smtClean="0"/>
              <a:t>11.06.2021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F73-E08E-488E-B90B-DDE41F0BB8A4}" type="datetime1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4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6342-32E9-4730-AC2C-313353C3C0DD}" type="datetime1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4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382B-E1DC-4327-8AC8-89124CF62AF7}" type="datetime1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организации «Общество охотников»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905" y="3602038"/>
            <a:ext cx="10757647" cy="1655762"/>
          </a:xfrm>
        </p:spPr>
        <p:txBody>
          <a:bodyPr/>
          <a:lstStyle/>
          <a:p>
            <a:r>
              <a:rPr lang="ru-RU" dirty="0" smtClean="0"/>
              <a:t>Студент: Екатерина Вадимовна Брянская</a:t>
            </a:r>
            <a:r>
              <a:rPr lang="ru-RU" smtClean="0"/>
              <a:t>, группа ИУ7-62</a:t>
            </a:r>
            <a:endParaRPr lang="ru-RU" dirty="0" smtClean="0"/>
          </a:p>
          <a:p>
            <a:r>
              <a:rPr lang="ru-RU" dirty="0" smtClean="0"/>
              <a:t>Руководитель курсового проекта: </a:t>
            </a:r>
            <a:r>
              <a:rPr lang="ru-RU" dirty="0" err="1" smtClean="0"/>
              <a:t>Бахром</a:t>
            </a:r>
            <a:r>
              <a:rPr lang="ru-RU" dirty="0" smtClean="0"/>
              <a:t> </a:t>
            </a:r>
            <a:r>
              <a:rPr lang="ru-RU" dirty="0" err="1" smtClean="0"/>
              <a:t>Абдулатифович</a:t>
            </a:r>
            <a:r>
              <a:rPr lang="ru-RU" dirty="0" smtClean="0"/>
              <a:t> </a:t>
            </a:r>
            <a:r>
              <a:rPr lang="ru-RU" dirty="0"/>
              <a:t>М</a:t>
            </a:r>
            <a:r>
              <a:rPr lang="ru-RU" dirty="0" smtClean="0"/>
              <a:t>ухамеджанов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4000" y="0"/>
            <a:ext cx="1146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867" y="1219200"/>
            <a:ext cx="10752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остигнута поставленная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спроектирована и реализована база данных для «Общества охотников», и разработано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ешены все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анализ существующих решений;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формализовано задание и определён функционал;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СУБД;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и заполнена база данных;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b="1" dirty="0" smtClean="0"/>
              <a:t>Цель</a:t>
            </a:r>
            <a:r>
              <a:rPr lang="ru-RU" sz="2400" dirty="0" smtClean="0"/>
              <a:t> - спроектировать и реализовать базу данных для «Общества охотников», и разработать </a:t>
            </a:r>
            <a:r>
              <a:rPr lang="ru-RU" sz="2400" dirty="0" err="1" smtClean="0"/>
              <a:t>Web</a:t>
            </a:r>
            <a:r>
              <a:rPr lang="ru-RU" sz="2400" dirty="0" smtClean="0"/>
              <a:t>-приложение для взаимодействия с базой данных.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 smtClean="0"/>
              <a:t>Задачи: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провести анализ существующих решений;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формализовать задание и определить необходимый функционал;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провести анализ существующих СУБД;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спроектировать базу данных для хранения и структурирования данных;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реализовать спроектированную базу данных с использованием выбранной СУБД;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разработать </a:t>
            </a:r>
            <a:r>
              <a:rPr lang="en-US" sz="2400" dirty="0" smtClean="0"/>
              <a:t>Web-</a:t>
            </a:r>
            <a:r>
              <a:rPr lang="ru-RU" sz="2400" dirty="0" smtClean="0"/>
              <a:t>приложение.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8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аналогов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59535"/>
              </p:ext>
            </p:extLst>
          </p:nvPr>
        </p:nvGraphicFramePr>
        <p:xfrm>
          <a:off x="330200" y="1261533"/>
          <a:ext cx="11531600" cy="4062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5800"/>
                <a:gridCol w="5765800"/>
              </a:tblGrid>
              <a:tr h="702734">
                <a:tc>
                  <a:txBody>
                    <a:bodyPr/>
                    <a:lstStyle/>
                    <a:p>
                      <a:r>
                        <a:rPr lang="ru-RU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Геопортал</a:t>
                      </a:r>
                      <a:r>
                        <a:rPr lang="ru-RU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охотничьего хозяйства России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Портал государственных и муниципальных услуг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23907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Удобный сервис для ориентирования пользователей (интерактивные карты)</a:t>
                      </a:r>
                    </a:p>
                    <a:p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 по клику на информационную страницу выбранного субъекта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Личный кабинет</a:t>
                      </a:r>
                    </a:p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Подача заявки на путёвку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онлайн</a:t>
                      </a: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533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 действий ограничен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личного кабинета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 место перенаправление на устаревшую информацию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возможности оформить путёвку онлайн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Всё равно нужно посетить специальное учреждение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0200" y="5604933"/>
            <a:ext cx="1153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Главный общий минус -  отсутствие возможности полного оформления документов на охоту удалённо.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предметной области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56" y="855134"/>
            <a:ext cx="6861611" cy="576739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27" y="1134533"/>
            <a:ext cx="9753039" cy="559539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0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1185334"/>
            <a:ext cx="7134225" cy="548464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91" y="1601259"/>
            <a:ext cx="6745817" cy="441072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 программного обеспечения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2039"/>
              </p:ext>
            </p:extLst>
          </p:nvPr>
        </p:nvGraphicFramePr>
        <p:xfrm>
          <a:off x="321733" y="1329262"/>
          <a:ext cx="11531601" cy="4348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867"/>
                <a:gridCol w="3403600"/>
                <a:gridCol w="4284134"/>
              </a:tblGrid>
              <a:tr h="457205">
                <a:tc>
                  <a:txBody>
                    <a:bodyPr/>
                    <a:lstStyle/>
                    <a:p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Программное средство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Решение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Причины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Язык программирования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Опыт работы</a:t>
                      </a:r>
                    </a:p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Поддержка ООП</a:t>
                      </a:r>
                    </a:p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Большое количество литературы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70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Паттерн архитектуры приложения</a:t>
                      </a:r>
                    </a:p>
                    <a:p>
                      <a:pPr marL="0" algn="l" defTabSz="914400" rtl="0" eaLnBrk="1" latinLnBrk="0" hangingPunct="1"/>
                      <a:endParaRPr lang="ru-RU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MVC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Позволяет производить модификации какого-либо компонента независимо от других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70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Web-</a:t>
                      </a:r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фреймворк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Django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Использует шаблон проектирования MVC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Много дополнительных функций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Масштабируемость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СУБД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13591"/>
              </p:ext>
            </p:extLst>
          </p:nvPr>
        </p:nvGraphicFramePr>
        <p:xfrm>
          <a:off x="355600" y="1066800"/>
          <a:ext cx="11480799" cy="5020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200"/>
                <a:gridCol w="4648200"/>
                <a:gridCol w="5359399"/>
              </a:tblGrid>
              <a:tr h="474135">
                <a:tc>
                  <a:txBody>
                    <a:bodyPr/>
                    <a:lstStyle/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СУБД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8865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Широкий функционал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Ориентирован на работу с большими БД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Платное использование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Необходимость в дополнительных ресурсах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6633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Есть бесплатная версия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Исчерпывающая документация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Простой интерфейс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Хорошо справляется с большими объёмами данных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Есть платные версии для коммерческого использования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Для бесплатной версии доступна только платная поддержка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Отсутствует встроенная поддержка XML </a:t>
                      </a:r>
                    </a:p>
                  </a:txBody>
                  <a:tcPr/>
                </a:tc>
              </a:tr>
              <a:tr h="1083734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SQL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сервер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Низкий порог вхождения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Стабильность в работе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Возможность регулировать и отслеживать уровень производительности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Высокая цена для юридических лиц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Требуется много дополнительных ресурсов 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2268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Бесплатная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Подробная документация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Поддержка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Низкая скорость выполнения пакетных операций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Поддерживается не всеми библиотеками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5600" y="6138333"/>
            <a:ext cx="114807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поставленной задачи был выбран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peewee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398</Words>
  <Application>Microsoft Office PowerPoint</Application>
  <PresentationFormat>Широкоэкранный</PresentationFormat>
  <Paragraphs>97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Web-приложение организации «Общество охотников»</vt:lpstr>
      <vt:lpstr>Цель и задачи</vt:lpstr>
      <vt:lpstr>Анализ существующих аналогов</vt:lpstr>
      <vt:lpstr>Компоненты предметной области</vt:lpstr>
      <vt:lpstr>Диаграмма вариантов использования</vt:lpstr>
      <vt:lpstr>Презентация PowerPoint</vt:lpstr>
      <vt:lpstr>Презентация PowerPoint</vt:lpstr>
      <vt:lpstr>Средства реализации программного обеспечения</vt:lpstr>
      <vt:lpstr>Сравнение СУБД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Web-приложение организации «Общество охотников»</dc:title>
  <dc:creator>Екатерина Брянская</dc:creator>
  <cp:lastModifiedBy>Екатерина Брянская</cp:lastModifiedBy>
  <cp:revision>13</cp:revision>
  <dcterms:created xsi:type="dcterms:W3CDTF">2021-06-10T19:42:09Z</dcterms:created>
  <dcterms:modified xsi:type="dcterms:W3CDTF">2021-06-11T17:41:49Z</dcterms:modified>
</cp:coreProperties>
</file>