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124C4-8D0E-43D8-903A-190DE39BE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47AD7E-1374-4FB0-9248-CCBF5A20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5BAE2-EB82-4203-B4E5-24B8CED5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993EC-6D4E-40A8-8921-8FE7FA77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A1AF7-F99A-48D8-9E22-BE420F35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1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5EA25-2079-4498-9A1F-B45EA6D7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D2257A-F5A5-4C94-802A-9CAEFFC7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496AA-B938-4196-BD9F-7A156893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02EDD-5E93-45EB-949A-CC3F149C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930D2-AEFD-4C28-B78F-AAE5D99C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9AC06E-B0DE-4FD1-92BE-6D82F31D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9771E-325F-4879-ABDF-FD08879ED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D9C73B-CA13-470B-A977-3AFB954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42C95-5AF9-4778-8272-E9D6D039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C112C-BDA4-486E-87B8-94ABB8F5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5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51FCF-4E8A-4671-8389-E1BA185C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049AD-F35D-431A-BCD4-AE9D4F09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E08A3-F1B0-4DDD-85A3-FBCF7CF0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EF086-A7BA-4B54-A468-DB4E11E1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28061-5AE2-4040-9D4C-B8244932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0A7E8-D90D-470A-98D9-DC1A23C2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8859D-5FCA-441B-BF0E-AF165743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054F6-7020-4C56-9AE3-36D7AB75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BE8BDA-4532-4279-8B88-3E399FA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CB444-5DB3-45E8-98CA-FD3BC6F1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2E6C9-FC79-4DF8-9DFD-58B6840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AADB5-342E-49B8-91BA-A05445D69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77B9C0-7830-4D13-805F-C162DA25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A259D-0B2E-4322-BCC2-5456C223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E1B66-1BCF-4B12-8A1D-91FF1DE6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8F9594-05C1-4C03-A4C6-D4188718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5A388-E869-4986-9C9C-605D7A9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3FE5CD-D140-4E2F-A35E-FFB61175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21F6F-0D19-4DF8-B2EF-3E4F5F51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DBA38-3338-417D-8BCC-ECAB81E8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533E52-0F8A-4683-A871-2A65D848D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AB89AD-4492-48EB-A68D-DE4988E4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9F5E70-9404-45AE-87F0-A6026673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91B8A8-3EF7-4EB8-938C-A79315C8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856BB-B779-422E-9974-8126A97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A88E75-B7EC-4941-9BB4-3A7CD6A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62E355-3ACE-44BA-8CF0-EC1EE3C7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900397-20AC-409B-8C38-A948A7AB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9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5500BC-B328-4174-8415-C798DAE9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C6AB7E-5832-416F-ACDF-FEA3D401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C592F-7EC9-4117-9EE8-236D2644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0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D7D8-4E74-4F8A-BD17-A44BB744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E743E-9532-4FDF-9CF4-9D5321F3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FD4417-9D43-465D-AF1F-F132BE80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18CF76-DA64-4A32-96D5-77C1D0AD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9A725D-5DFE-42A3-881B-3B0BE066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CD524C-9E7A-457C-88F2-F1AA086C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29C1B-442B-4767-A33E-CD1D85D2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6DEF6D-CE72-4D00-B694-4D76DB9F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DCBA9-FB46-487E-813A-0986CF9E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D9F677-DE01-44BD-B50F-F075AA92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EB761C-B9D8-418F-80B3-C42966F2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564F38-E5D6-43A3-B1B4-B8CF799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0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1AC90-97C0-426C-9CBF-9823770A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2A976-A1B7-40E5-AFE7-02D3E034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8FF281-A094-465A-8722-1D1D58141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79C7-0021-4F73-A5A8-C22358D070D7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D9AEE-0A6E-40F2-ABDE-9EB9D9FD7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D4EF5-44A4-422D-847D-CFD034950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C96C6-57FE-4601-B38B-25C36597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199"/>
            <a:ext cx="9144000" cy="1528763"/>
          </a:xfrm>
        </p:spPr>
        <p:txBody>
          <a:bodyPr/>
          <a:lstStyle/>
          <a:p>
            <a:r>
              <a:rPr lang="en-US" dirty="0"/>
              <a:t>BitTorrent-</a:t>
            </a:r>
            <a:r>
              <a:rPr lang="ru-RU" dirty="0"/>
              <a:t>клиент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FD3830-A000-4477-9B19-32EF6C7CF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Студентка</a:t>
            </a:r>
            <a:r>
              <a:rPr lang="en-US" dirty="0"/>
              <a:t>: </a:t>
            </a:r>
            <a:r>
              <a:rPr lang="ru-RU" dirty="0"/>
              <a:t>Брянская Екатерина Вадимовна, группа ИУ7-72Б</a:t>
            </a:r>
            <a:br>
              <a:rPr lang="ru-RU" dirty="0"/>
            </a:br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ИУ7-72Б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Рогозин Николай Олегович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9D7FF47-8B07-44BE-A96A-8F773DFD9144}"/>
              </a:ext>
            </a:extLst>
          </p:cNvPr>
          <p:cNvSpPr txBox="1">
            <a:spLocks/>
          </p:cNvSpPr>
          <p:nvPr/>
        </p:nvSpPr>
        <p:spPr>
          <a:xfrm>
            <a:off x="1442720" y="1509078"/>
            <a:ext cx="9144000" cy="47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7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EEC96-E494-43B8-80B1-17426434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C19E2-A400-46E7-BA7A-DBAC3458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 клиента.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достижения поставленной цели необходимо решить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r>
              <a:rPr lang="ru-RU" dirty="0"/>
              <a:t>изучить структуру и принцип работы протокола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разработать алгоритм взаимодействия с сервером и клиентами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реализовать программу для загрузки файлов на основе протокола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8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2EC95-3DCD-4C32-B199-2AA8DA31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E1181-1C22-4E20-BD67-8EB45F01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 последние время существенно возросли объёмы информации, передаваемой по сети Интернет.</a:t>
            </a:r>
          </a:p>
          <a:p>
            <a:pPr marL="0" indent="0">
              <a:buNone/>
            </a:pPr>
            <a:r>
              <a:rPr lang="ru-RU" dirty="0"/>
              <a:t>Нагрузка на серверы будет постоянно расти, что ведёт к снижению скорости обмена данными с каждым клиентом.</a:t>
            </a:r>
          </a:p>
          <a:p>
            <a:pPr marL="0" indent="0">
              <a:buNone/>
            </a:pPr>
            <a:r>
              <a:rPr lang="ru-RU" dirty="0"/>
              <a:t>Это чувствительно для загрузки файлов больших объёмов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Решением может быть кооперативный обмен файлами по протоколу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81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A2330-E8FE-470F-BA75-05F90787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A160B-4EE8-4643-95C9-FD700FD8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BitTorrent</a:t>
            </a:r>
            <a:r>
              <a:rPr lang="ru-RU" dirty="0"/>
              <a:t> — </a:t>
            </a:r>
            <a:r>
              <a:rPr lang="en-US" dirty="0"/>
              <a:t>peer-to-peer</a:t>
            </a:r>
            <a:r>
              <a:rPr lang="ru-RU" dirty="0"/>
              <a:t> протокол для кооперативного обмена файлами по сети Интернет. В данном протоколе выделены две роли:</a:t>
            </a:r>
          </a:p>
          <a:p>
            <a:r>
              <a:rPr lang="ru-RU" b="1" dirty="0"/>
              <a:t>пир (клиент)</a:t>
            </a:r>
            <a:r>
              <a:rPr lang="en-US" dirty="0"/>
              <a:t> </a:t>
            </a:r>
            <a:r>
              <a:rPr lang="ru-RU" dirty="0"/>
              <a:t>хранит файлы и производит обмен их частями с другими пирами;</a:t>
            </a:r>
          </a:p>
          <a:p>
            <a:r>
              <a:rPr lang="ru-RU" b="1" dirty="0" err="1"/>
              <a:t>трекер</a:t>
            </a:r>
            <a:r>
              <a:rPr lang="ru-RU" b="1" dirty="0"/>
              <a:t> (сервер)</a:t>
            </a:r>
            <a:r>
              <a:rPr lang="ru-RU" dirty="0"/>
              <a:t> хранит таблицу файлов и список пиров, имеющих данный файл в распоряжении.</a:t>
            </a:r>
          </a:p>
          <a:p>
            <a:pPr marL="0" indent="0">
              <a:buNone/>
            </a:pPr>
            <a:r>
              <a:rPr lang="ru-RU" dirty="0"/>
              <a:t>Для скачивания файлов нужно обладать соответствующим </a:t>
            </a:r>
            <a:r>
              <a:rPr lang="en-US" dirty="0"/>
              <a:t>.torrent </a:t>
            </a:r>
            <a:r>
              <a:rPr lang="ru-RU" dirty="0"/>
              <a:t>файлом, хранящим метаинформацию о </a:t>
            </a:r>
            <a:r>
              <a:rPr lang="ru-RU" dirty="0" err="1"/>
              <a:t>трекере</a:t>
            </a:r>
            <a:r>
              <a:rPr lang="ru-RU" dirty="0"/>
              <a:t> и файлах.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14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74A9C-0D1F-423C-B802-0756CC2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5C9C7-2816-4BDD-AA9C-CEF664FF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Особенности обмена файлами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множество равноправных участников обмена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файл разбит на множество частей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одновременно может передаваться сразу большое количество разных частей</a:t>
            </a:r>
            <a:r>
              <a:rPr lang="en-US" dirty="0"/>
              <a:t>.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В начале работы клиент отправляет серверу </a:t>
            </a:r>
            <a:r>
              <a:rPr lang="en-US" dirty="0"/>
              <a:t>GET-</a:t>
            </a:r>
            <a:r>
              <a:rPr lang="ru-RU" dirty="0"/>
              <a:t>запрос.</a:t>
            </a:r>
          </a:p>
          <a:p>
            <a:r>
              <a:rPr lang="ru-RU" dirty="0"/>
              <a:t>По указанному </a:t>
            </a:r>
            <a:r>
              <a:rPr lang="ru-RU" dirty="0" err="1"/>
              <a:t>хеш</a:t>
            </a:r>
            <a:r>
              <a:rPr lang="ru-RU" dirty="0"/>
              <a:t>-коду файла </a:t>
            </a:r>
            <a:r>
              <a:rPr lang="ru-RU" dirty="0" err="1"/>
              <a:t>трекер</a:t>
            </a:r>
            <a:r>
              <a:rPr lang="ru-RU" dirty="0"/>
              <a:t> находит список адресов пиров и возвращает их в виде ответа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0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A329B-D461-4098-8951-FCA3DC69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8D6F0-BC98-4043-A8F6-904EDA9C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пиром из списка устанавливается соединение, производится</a:t>
            </a:r>
            <a:r>
              <a:rPr lang="en-US" dirty="0"/>
              <a:t> </a:t>
            </a:r>
            <a:r>
              <a:rPr lang="ru-RU" dirty="0"/>
              <a:t>рукопожатие (обмен </a:t>
            </a:r>
            <a:r>
              <a:rPr lang="en-US" dirty="0"/>
              <a:t>id,</a:t>
            </a:r>
            <a:r>
              <a:rPr lang="ru-RU" dirty="0"/>
              <a:t> сверка </a:t>
            </a:r>
            <a:r>
              <a:rPr lang="ru-RU" dirty="0" err="1"/>
              <a:t>хешей</a:t>
            </a:r>
            <a:r>
              <a:rPr lang="ru-RU" dirty="0"/>
              <a:t>).</a:t>
            </a:r>
          </a:p>
          <a:p>
            <a:r>
              <a:rPr lang="ru-RU" dirty="0"/>
              <a:t>Далее осуществляется обмен битовыми картами имеющихся частей файла.</a:t>
            </a:r>
          </a:p>
          <a:p>
            <a:r>
              <a:rPr lang="ru-RU" dirty="0"/>
              <a:t>Пиры запрашивают друг у друга недостающие части и сразу по загрузке начинают их раздачу для других пиров.</a:t>
            </a:r>
          </a:p>
          <a:p>
            <a:r>
              <a:rPr lang="ru-RU" dirty="0"/>
              <a:t>Приоритет обмена отдаётся наиболее редким кускам. Целью протокола является достижение равной распространённости для всех частей файла. </a:t>
            </a:r>
          </a:p>
        </p:txBody>
      </p:sp>
    </p:spTree>
    <p:extLst>
      <p:ext uri="{BB962C8B-B14F-4D97-AF65-F5344CB8AC3E}">
        <p14:creationId xmlns:p14="http://schemas.microsoft.com/office/powerpoint/2010/main" val="322009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BACAE-9320-4290-A225-9ED13A2D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диаграмма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18896F-80B5-4F13-A8DC-4F7BCB4DE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875"/>
            <a:ext cx="4526280" cy="53681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94" y="280658"/>
            <a:ext cx="6688678" cy="64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4A7AE52-9D4C-42B0-8A4F-3415140A34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удобного взаимодействия пользователя с клиентом был разработан графический интерфейс.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26EC-4E65-4536-887D-54B3DF10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305506-CD1F-4F76-B090-57C1888D7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1187"/>
            <a:ext cx="5902897" cy="37068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C4256-165F-404C-BF2A-A272ABE16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84" y="3151186"/>
            <a:ext cx="5908770" cy="3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549CE-9B9E-481D-ADE6-7C29A400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98322-A7DA-4BB0-8635-3F9D0843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работы достигнута цель - был разработан </a:t>
            </a:r>
            <a:r>
              <a:rPr lang="ru-RU" dirty="0" err="1"/>
              <a:t>Bit</a:t>
            </a:r>
            <a:r>
              <a:rPr lang="en-US"/>
              <a:t>T</a:t>
            </a:r>
            <a:r>
              <a:rPr lang="ru-RU"/>
              <a:t>orrent</a:t>
            </a:r>
            <a:r>
              <a:rPr lang="ru-RU" dirty="0"/>
              <a:t> клиент.</a:t>
            </a:r>
          </a:p>
          <a:p>
            <a:pPr marL="0" indent="0">
              <a:buNone/>
            </a:pPr>
            <a:r>
              <a:rPr lang="ru-RU" dirty="0"/>
              <a:t>Выполнены все поставленные задачи:</a:t>
            </a:r>
          </a:p>
          <a:p>
            <a:r>
              <a:rPr lang="ru-RU" dirty="0"/>
              <a:t>изучена структура и принцип работы протокола;</a:t>
            </a:r>
          </a:p>
          <a:p>
            <a:r>
              <a:rPr lang="ru-RU" dirty="0"/>
              <a:t>разработаны алгоритмы взаимодействия с сервером и клиентами;</a:t>
            </a:r>
          </a:p>
          <a:p>
            <a:r>
              <a:rPr lang="ru-RU" dirty="0"/>
              <a:t>реализована программа для загрузки файлов на основе протокола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332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377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BitTorrent-клиент</vt:lpstr>
      <vt:lpstr>Цель и задачи работы</vt:lpstr>
      <vt:lpstr>Актуальность задачи</vt:lpstr>
      <vt:lpstr>Описание протокола</vt:lpstr>
      <vt:lpstr>Описание протокола</vt:lpstr>
      <vt:lpstr>Описание протокола</vt:lpstr>
      <vt:lpstr>UML диаграмма</vt:lpstr>
      <vt:lpstr>Интерфейс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BitTorrent-клиент</dc:title>
  <dc:creator>Всеволод Иванов</dc:creator>
  <cp:lastModifiedBy>Всеволод Иванов</cp:lastModifiedBy>
  <cp:revision>24</cp:revision>
  <dcterms:created xsi:type="dcterms:W3CDTF">2021-12-15T11:40:06Z</dcterms:created>
  <dcterms:modified xsi:type="dcterms:W3CDTF">2021-12-15T21:52:05Z</dcterms:modified>
</cp:coreProperties>
</file>