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0" r:id="rId8"/>
    <p:sldId id="259" r:id="rId9"/>
    <p:sldId id="25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124C4-8D0E-43D8-903A-190DE39BE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47AD7E-1374-4FB0-9248-CCBF5A20A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55BAE2-EB82-4203-B4E5-24B8CED5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D993EC-6D4E-40A8-8921-8FE7FA77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5A1AF7-F99A-48D8-9E22-BE420F35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11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5EA25-2079-4498-9A1F-B45EA6D7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D2257A-F5A5-4C94-802A-9CAEFFC76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D496AA-B938-4196-BD9F-7A156893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002EDD-5E93-45EB-949A-CC3F149C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D930D2-AEFD-4C28-B78F-AAE5D99C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3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9AC06E-B0DE-4FD1-92BE-6D82F31D7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99771E-325F-4879-ABDF-FD08879ED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D9C73B-CA13-470B-A977-3AFB9540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42C95-5AF9-4778-8272-E9D6D039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1C112C-BDA4-486E-87B8-94ABB8F5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59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51FCF-4E8A-4671-8389-E1BA185C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049AD-F35D-431A-BCD4-AE9D4F09F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AE08A3-F1B0-4DDD-85A3-FBCF7CF0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9EF086-A7BA-4B54-A468-DB4E11E1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F28061-5AE2-4040-9D4C-B8244932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01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0A7E8-D90D-470A-98D9-DC1A23C2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68859D-5FCA-441B-BF0E-AF1657430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7054F6-7020-4C56-9AE3-36D7AB75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BE8BDA-4532-4279-8B88-3E399FA5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9CB444-5DB3-45E8-98CA-FD3BC6F1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40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2E6C9-FC79-4DF8-9DFD-58B68404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8AADB5-342E-49B8-91BA-A05445D69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77B9C0-7830-4D13-805F-C162DA250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6A259D-0B2E-4322-BCC2-5456C223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4E1B66-1BCF-4B12-8A1D-91FF1DE6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8F9594-05C1-4C03-A4C6-D4188718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8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5A388-E869-4986-9C9C-605D7A99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3FE5CD-D140-4E2F-A35E-FFB61175A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421F6F-0D19-4DF8-B2EF-3E4F5F513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9DBA38-3338-417D-8BCC-ECAB81E82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533E52-0F8A-4683-A871-2A65D848D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AB89AD-4492-48EB-A68D-DE4988E4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09F5E70-9404-45AE-87F0-A6026673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91B8A8-3EF7-4EB8-938C-A79315C8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8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856BB-B779-422E-9974-8126A97C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A88E75-B7EC-4941-9BB4-3A7CD6AE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62E355-3ACE-44BA-8CF0-EC1EE3C7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900397-20AC-409B-8C38-A948A7AB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69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5500BC-B328-4174-8415-C798DAE9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C6AB7E-5832-416F-ACDF-FEA3D401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6C592F-7EC9-4117-9EE8-236D2644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70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0D7D8-4E74-4F8A-BD17-A44BB744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0E743E-9532-4FDF-9CF4-9D5321F3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FD4417-9D43-465D-AF1F-F132BE801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18CF76-DA64-4A32-96D5-77C1D0AD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9A725D-5DFE-42A3-881B-3B0BE066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CD524C-9E7A-457C-88F2-F1AA086C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51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29C1B-442B-4767-A33E-CD1D85D2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6DEF6D-CE72-4D00-B694-4D76DB9FA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1DCBA9-FB46-487E-813A-0986CF9EB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D9F677-DE01-44BD-B50F-F075AA92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EB761C-B9D8-418F-80B3-C42966F2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564F38-E5D6-43A3-B1B4-B8CF7994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08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1AC90-97C0-426C-9CBF-9823770A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02A976-A1B7-40E5-AFE7-02D3E034F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8FF281-A094-465A-8722-1D1D58141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DD9AEE-0A6E-40F2-ABDE-9EB9D9FD7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7D4EF5-44A4-422D-847D-CFD034950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09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C96C6-57FE-4601-B38B-25C365972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1199"/>
            <a:ext cx="9144000" cy="1528763"/>
          </a:xfrm>
        </p:spPr>
        <p:txBody>
          <a:bodyPr/>
          <a:lstStyle/>
          <a:p>
            <a:r>
              <a:rPr lang="en-US" dirty="0"/>
              <a:t>BitTorrent-</a:t>
            </a:r>
            <a:r>
              <a:rPr lang="ru-RU" dirty="0"/>
              <a:t>клиент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FD3830-A000-4477-9B19-32EF6C7CF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Студентка</a:t>
            </a:r>
            <a:r>
              <a:rPr lang="en-US" dirty="0"/>
              <a:t>: </a:t>
            </a:r>
            <a:r>
              <a:rPr lang="ru-RU" dirty="0"/>
              <a:t>Брянская Екатерина Вадимовна, группа ИУ7-72Б</a:t>
            </a:r>
            <a:br>
              <a:rPr lang="ru-RU" dirty="0"/>
            </a:br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Иванов Всеволод Алексеевич, группа ИУ7-72Б</a:t>
            </a:r>
          </a:p>
          <a:p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/>
              <a:t>Рогозин Николай Олегович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99D7FF47-8B07-44BE-A96A-8F773DFD9144}"/>
              </a:ext>
            </a:extLst>
          </p:cNvPr>
          <p:cNvSpPr txBox="1">
            <a:spLocks/>
          </p:cNvSpPr>
          <p:nvPr/>
        </p:nvSpPr>
        <p:spPr>
          <a:xfrm>
            <a:off x="1442720" y="1509078"/>
            <a:ext cx="9144000" cy="472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Курсовая работа на тему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77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EEC96-E494-43B8-80B1-17426434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AC19E2-A400-46E7-BA7A-DBAC3458D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Целью</a:t>
            </a:r>
            <a:r>
              <a:rPr lang="ru-RU" dirty="0"/>
              <a:t> данной работы является разработка </a:t>
            </a:r>
            <a:r>
              <a:rPr lang="ru-RU" dirty="0" err="1"/>
              <a:t>Bit</a:t>
            </a:r>
            <a:r>
              <a:rPr lang="en-US" dirty="0"/>
              <a:t>T</a:t>
            </a:r>
            <a:r>
              <a:rPr lang="ru-RU" dirty="0" err="1"/>
              <a:t>orrent</a:t>
            </a:r>
            <a:r>
              <a:rPr lang="ru-RU" dirty="0"/>
              <a:t> клиента.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достижения поставленной цели необходимо решить следующие </a:t>
            </a:r>
            <a:r>
              <a:rPr lang="ru-RU" b="1" dirty="0"/>
              <a:t>задачи</a:t>
            </a:r>
            <a:r>
              <a:rPr lang="ru-RU" dirty="0"/>
              <a:t>:</a:t>
            </a:r>
          </a:p>
          <a:p>
            <a:r>
              <a:rPr lang="ru-RU" dirty="0"/>
              <a:t>Изучить структуру и принцип работы протокола.</a:t>
            </a:r>
          </a:p>
          <a:p>
            <a:r>
              <a:rPr lang="ru-RU" dirty="0"/>
              <a:t>Разработать алгоритм взаимодействия с сервером и клиентами.</a:t>
            </a:r>
          </a:p>
          <a:p>
            <a:r>
              <a:rPr lang="ru-RU" dirty="0"/>
              <a:t>Реализовать программу для загрузки файлов на основе протокола </a:t>
            </a:r>
            <a:r>
              <a:rPr lang="ru-RU" dirty="0" err="1"/>
              <a:t>Bit</a:t>
            </a:r>
            <a:r>
              <a:rPr lang="en-US" dirty="0"/>
              <a:t>T</a:t>
            </a:r>
            <a:r>
              <a:rPr lang="ru-RU" dirty="0" err="1"/>
              <a:t>orrent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087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2EC95-3DCD-4C32-B199-2AA8DA31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5E1181-1C22-4E20-BD67-8EB45F01A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 последние время существенно возросли объёмы информации, передаваемой по сети Интернет.</a:t>
            </a:r>
          </a:p>
          <a:p>
            <a:r>
              <a:rPr lang="ru-RU" dirty="0"/>
              <a:t>Нагрузка на серверы будет постоянно расти, что ведёт к снижению скорости обмена данными с каждым клиентом.</a:t>
            </a:r>
          </a:p>
          <a:p>
            <a:r>
              <a:rPr lang="ru-RU" dirty="0"/>
              <a:t>Это чувствительно для загрузки файлов больших объёмов</a:t>
            </a:r>
          </a:p>
          <a:p>
            <a:r>
              <a:rPr lang="ru-RU" dirty="0"/>
              <a:t>Решением может быть кооперативный обмен файлами по протоколу </a:t>
            </a:r>
            <a:r>
              <a:rPr lang="ru-RU" dirty="0" err="1"/>
              <a:t>Bit</a:t>
            </a:r>
            <a:r>
              <a:rPr lang="en-US" dirty="0"/>
              <a:t>T</a:t>
            </a:r>
            <a:r>
              <a:rPr lang="ru-RU" dirty="0" err="1"/>
              <a:t>orrent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81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A2330-E8FE-470F-BA75-05F90787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протокола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7A160B-4EE8-4643-95C9-FD700FD81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BitTorrent</a:t>
            </a:r>
            <a:r>
              <a:rPr lang="ru-RU" dirty="0"/>
              <a:t> — </a:t>
            </a:r>
            <a:r>
              <a:rPr lang="en-US" dirty="0"/>
              <a:t>peer-to-peer</a:t>
            </a:r>
            <a:r>
              <a:rPr lang="ru-RU" dirty="0"/>
              <a:t> протокол для кооперативного обмена файлами через по сети Интернет. В данном протоколе выделены две роли:</a:t>
            </a:r>
          </a:p>
          <a:p>
            <a:r>
              <a:rPr lang="ru-RU" b="1" dirty="0"/>
              <a:t>Пир (клиент)</a:t>
            </a:r>
            <a:r>
              <a:rPr lang="ru-RU" dirty="0"/>
              <a:t>. Хранят файлы и производит обмен их частями с другими пирами.</a:t>
            </a:r>
          </a:p>
          <a:p>
            <a:r>
              <a:rPr lang="ru-RU" b="1" dirty="0" err="1"/>
              <a:t>Трекер</a:t>
            </a:r>
            <a:r>
              <a:rPr lang="ru-RU" b="1" dirty="0"/>
              <a:t> (сервер)</a:t>
            </a:r>
            <a:r>
              <a:rPr lang="ru-RU" dirty="0"/>
              <a:t>. Хранит таблицу файлов и список пиров, имеющих данный файл в распоряжении.</a:t>
            </a:r>
          </a:p>
          <a:p>
            <a:pPr marL="0" indent="0">
              <a:buNone/>
            </a:pPr>
            <a:r>
              <a:rPr lang="ru-RU" dirty="0"/>
              <a:t>Для скачивания файлов нужно обладать соответствующим </a:t>
            </a:r>
            <a:r>
              <a:rPr lang="en-US" dirty="0"/>
              <a:t>.torrent </a:t>
            </a:r>
            <a:r>
              <a:rPr lang="ru-RU" dirty="0"/>
              <a:t>файлом, хранящим метаинформацию о </a:t>
            </a:r>
            <a:r>
              <a:rPr lang="ru-RU" dirty="0" err="1"/>
              <a:t>трекере</a:t>
            </a:r>
            <a:r>
              <a:rPr lang="ru-RU" dirty="0"/>
              <a:t> и файлах.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814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74A9C-0D1F-423C-B802-0756CC25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протокола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95C9C7-2816-4BDD-AA9C-CEF664FF6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Особенности обмена файлами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Множество равноправных участников обмена</a:t>
            </a:r>
          </a:p>
          <a:p>
            <a:pPr lvl="1"/>
            <a:r>
              <a:rPr lang="ru-RU" dirty="0"/>
              <a:t>Файл разбит на множество частей</a:t>
            </a:r>
          </a:p>
          <a:p>
            <a:pPr lvl="1"/>
            <a:r>
              <a:rPr lang="ru-RU" dirty="0"/>
              <a:t>Одновременно может передаваться сразу большое количество разных частей</a:t>
            </a:r>
          </a:p>
          <a:p>
            <a:pPr marL="457200" lvl="1" indent="0">
              <a:buNone/>
            </a:pPr>
            <a:endParaRPr lang="ru-RU" dirty="0"/>
          </a:p>
          <a:p>
            <a:r>
              <a:rPr lang="ru-RU" dirty="0"/>
              <a:t>В начале работы клиент отправляет серверу </a:t>
            </a:r>
            <a:r>
              <a:rPr lang="en-US" dirty="0"/>
              <a:t>GET-</a:t>
            </a:r>
            <a:r>
              <a:rPr lang="ru-RU" dirty="0"/>
              <a:t>запрос.</a:t>
            </a:r>
          </a:p>
          <a:p>
            <a:r>
              <a:rPr lang="ru-RU" dirty="0"/>
              <a:t>По указанному </a:t>
            </a:r>
            <a:r>
              <a:rPr lang="ru-RU" dirty="0" err="1"/>
              <a:t>хеш</a:t>
            </a:r>
            <a:r>
              <a:rPr lang="ru-RU" dirty="0"/>
              <a:t>-коду файла </a:t>
            </a:r>
            <a:r>
              <a:rPr lang="ru-RU" dirty="0" err="1"/>
              <a:t>трекер</a:t>
            </a:r>
            <a:r>
              <a:rPr lang="ru-RU" dirty="0"/>
              <a:t> находит список адресов пиров и возвращает их в виде ответа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06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A329B-D461-4098-8951-FCA3DC69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протокола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78D6F0-BC98-4043-A8F6-904EDA9CA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каждым пиром из списка устанавливается соединение, производится</a:t>
            </a:r>
            <a:r>
              <a:rPr lang="en-US" dirty="0"/>
              <a:t> </a:t>
            </a:r>
            <a:r>
              <a:rPr lang="ru-RU" dirty="0"/>
              <a:t>рукопожатие (обмен </a:t>
            </a:r>
            <a:r>
              <a:rPr lang="en-US" dirty="0"/>
              <a:t>id,</a:t>
            </a:r>
            <a:r>
              <a:rPr lang="ru-RU" dirty="0"/>
              <a:t> сверка </a:t>
            </a:r>
            <a:r>
              <a:rPr lang="ru-RU" dirty="0" err="1"/>
              <a:t>хешей</a:t>
            </a:r>
            <a:r>
              <a:rPr lang="ru-RU" dirty="0"/>
              <a:t>).</a:t>
            </a:r>
          </a:p>
          <a:p>
            <a:r>
              <a:rPr lang="ru-RU" dirty="0"/>
              <a:t>Далее производится обмен битовыми картами имеющихся частей файла.</a:t>
            </a:r>
          </a:p>
          <a:p>
            <a:r>
              <a:rPr lang="ru-RU" dirty="0"/>
              <a:t>Пиры запрашивают друг у друга недостающие части и сразу по загрузке начинают их раздачу для других пиров.</a:t>
            </a:r>
          </a:p>
          <a:p>
            <a:r>
              <a:rPr lang="ru-RU" dirty="0"/>
              <a:t>Приоритет обмена отдаётся наиболее редким кускам. Целью протокола является достижение равной распространённости для всех частей файла. </a:t>
            </a:r>
          </a:p>
        </p:txBody>
      </p:sp>
    </p:spTree>
    <p:extLst>
      <p:ext uri="{BB962C8B-B14F-4D97-AF65-F5344CB8AC3E}">
        <p14:creationId xmlns:p14="http://schemas.microsoft.com/office/powerpoint/2010/main" val="322009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BACAE-9320-4290-A225-9ED13A2D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</a:t>
            </a:r>
            <a:r>
              <a:rPr lang="ru-RU" dirty="0"/>
              <a:t>диаграмма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EC6D2B-7D0A-4E70-A6AB-314E7157D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57" y="233045"/>
            <a:ext cx="6279243" cy="662495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218896F-80B5-4F13-A8DC-4F7BCB4DE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9875"/>
            <a:ext cx="4526280" cy="536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8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>
            <a:extLst>
              <a:ext uri="{FF2B5EF4-FFF2-40B4-BE49-F238E27FC236}">
                <a16:creationId xmlns:a16="http://schemas.microsoft.com/office/drawing/2014/main" id="{A4A7AE52-9D4C-42B0-8A4F-3415140A346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Для предоставления пользователя удобного интерфейса взаимодействия с клиентом был реализован графический интерфейс  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026EC-4E65-4536-887D-54B3DF10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B305506-CD1F-4F76-B090-57C1888D7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1187"/>
            <a:ext cx="5902897" cy="370681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4C4256-165F-404C-BF2A-A272ABE16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84" y="3151186"/>
            <a:ext cx="5908770" cy="370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7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549CE-9B9E-481D-ADE6-7C29A400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898322-A7DA-4BB0-8635-3F9D0843E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результате работы достигнута цель - был разработан </a:t>
            </a:r>
            <a:r>
              <a:rPr lang="ru-RU" dirty="0" err="1"/>
              <a:t>Bittorrent</a:t>
            </a:r>
            <a:r>
              <a:rPr lang="ru-RU" dirty="0"/>
              <a:t> клиент.</a:t>
            </a:r>
          </a:p>
          <a:p>
            <a:pPr marL="0" indent="0">
              <a:buNone/>
            </a:pPr>
            <a:r>
              <a:rPr lang="ru-RU" dirty="0"/>
              <a:t>Выполнены все поставленные задачи:</a:t>
            </a:r>
          </a:p>
          <a:p>
            <a:r>
              <a:rPr lang="ru-RU" dirty="0"/>
              <a:t>Изучена структура и принцип работы протокола.</a:t>
            </a:r>
          </a:p>
          <a:p>
            <a:r>
              <a:rPr lang="ru-RU" dirty="0"/>
              <a:t>Разработаны алгоритмы взаимодействия с сервером и клиентами.</a:t>
            </a:r>
          </a:p>
          <a:p>
            <a:r>
              <a:rPr lang="ru-RU" dirty="0"/>
              <a:t>Реализована программа для загрузки файлов на основе протокола </a:t>
            </a:r>
            <a:r>
              <a:rPr lang="ru-RU" dirty="0" err="1"/>
              <a:t>Bit</a:t>
            </a:r>
            <a:r>
              <a:rPr lang="en-US" dirty="0"/>
              <a:t>T</a:t>
            </a:r>
            <a:r>
              <a:rPr lang="ru-RU" dirty="0" err="1"/>
              <a:t>orrent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3326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373</Words>
  <Application>Microsoft Office PowerPoint</Application>
  <PresentationFormat>Широкоэкранный</PresentationFormat>
  <Paragraphs>43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BitTorrent-клиент</vt:lpstr>
      <vt:lpstr>Цель и задачи работы</vt:lpstr>
      <vt:lpstr>Актуальность задачи</vt:lpstr>
      <vt:lpstr>Описание протокола</vt:lpstr>
      <vt:lpstr>Описание протокола</vt:lpstr>
      <vt:lpstr>Описание протокола</vt:lpstr>
      <vt:lpstr>UML диаграмма</vt:lpstr>
      <vt:lpstr>Интерфейс программы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BitTorrent-клиент</dc:title>
  <dc:creator>Всеволод Иванов</dc:creator>
  <cp:lastModifiedBy>Всеволод Иванов</cp:lastModifiedBy>
  <cp:revision>20</cp:revision>
  <dcterms:created xsi:type="dcterms:W3CDTF">2021-12-15T11:40:06Z</dcterms:created>
  <dcterms:modified xsi:type="dcterms:W3CDTF">2021-12-15T20:15:28Z</dcterms:modified>
</cp:coreProperties>
</file>