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分工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51-4C32-9D35-A75CB60272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工作表1!$A$2:$A$3</c:f>
              <c:strCache>
                <c:ptCount val="2"/>
                <c:pt idx="0">
                  <c:v>沈富堅</c:v>
                </c:pt>
                <c:pt idx="1">
                  <c:v>湯騏蔚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1-4C32-9D35-A75CB6027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53839-8456-476A-816A-951929D0E4F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01525FF-CA98-4B72-895C-95C7A313ABC3}">
      <dgm:prSet phldrT="[文字]"/>
      <dgm:spPr/>
      <dgm:t>
        <a:bodyPr/>
        <a:lstStyle/>
        <a:p>
          <a:r>
            <a:rPr lang="zh-TW" altLang="en-US" dirty="0"/>
            <a:t>檔案</a:t>
          </a:r>
        </a:p>
      </dgm:t>
    </dgm:pt>
    <dgm:pt modelId="{F6FBBBB7-81B8-4B07-9EAB-82B08476D7B3}" type="parTrans" cxnId="{C1D15772-D144-4038-BAC5-C3DD3635D6CF}">
      <dgm:prSet/>
      <dgm:spPr/>
      <dgm:t>
        <a:bodyPr/>
        <a:lstStyle/>
        <a:p>
          <a:endParaRPr lang="zh-TW" altLang="en-US"/>
        </a:p>
      </dgm:t>
    </dgm:pt>
    <dgm:pt modelId="{63B5A274-E573-47F2-AAFE-7FF8F691409C}" type="sibTrans" cxnId="{C1D15772-D144-4038-BAC5-C3DD3635D6CF}">
      <dgm:prSet/>
      <dgm:spPr/>
      <dgm:t>
        <a:bodyPr/>
        <a:lstStyle/>
        <a:p>
          <a:endParaRPr lang="zh-TW" altLang="en-US"/>
        </a:p>
      </dgm:t>
    </dgm:pt>
    <dgm:pt modelId="{832533C6-4DAC-4A9D-B00B-D33BC5564849}">
      <dgm:prSet phldrT="[文字]"/>
      <dgm:spPr/>
      <dgm:t>
        <a:bodyPr/>
        <a:lstStyle/>
        <a:p>
          <a:r>
            <a:rPr lang="zh-TW" altLang="en-US" dirty="0"/>
            <a:t>讀取並寫出頁面</a:t>
          </a:r>
        </a:p>
      </dgm:t>
    </dgm:pt>
    <dgm:pt modelId="{D3209269-DF6E-4483-A68B-D9DD0E673A04}" type="parTrans" cxnId="{780EE0CD-355B-40F3-BED9-51807678E2C0}">
      <dgm:prSet/>
      <dgm:spPr/>
      <dgm:t>
        <a:bodyPr/>
        <a:lstStyle/>
        <a:p>
          <a:endParaRPr lang="zh-TW" altLang="en-US"/>
        </a:p>
      </dgm:t>
    </dgm:pt>
    <dgm:pt modelId="{32FA3AAB-75FF-48D9-B5D8-980C9F465A18}" type="sibTrans" cxnId="{780EE0CD-355B-40F3-BED9-51807678E2C0}">
      <dgm:prSet/>
      <dgm:spPr/>
      <dgm:t>
        <a:bodyPr/>
        <a:lstStyle/>
        <a:p>
          <a:endParaRPr lang="zh-TW" altLang="en-US"/>
        </a:p>
      </dgm:t>
    </dgm:pt>
    <dgm:pt modelId="{0B02924C-C10E-447B-BAE3-7529F0D08B58}">
      <dgm:prSet phldrT="[文字]"/>
      <dgm:spPr/>
      <dgm:t>
        <a:bodyPr/>
        <a:lstStyle/>
        <a:p>
          <a:r>
            <a:rPr lang="zh-TW" altLang="en-US" dirty="0"/>
            <a:t>將分數寫入檔案並處理</a:t>
          </a:r>
        </a:p>
      </dgm:t>
    </dgm:pt>
    <dgm:pt modelId="{ED91CBC9-E0A9-4008-910A-2FB70C07F78B}" type="parTrans" cxnId="{3E09EA1F-1E7C-4E33-8D26-062CE4B872C2}">
      <dgm:prSet/>
      <dgm:spPr/>
      <dgm:t>
        <a:bodyPr/>
        <a:lstStyle/>
        <a:p>
          <a:endParaRPr lang="zh-TW" altLang="en-US"/>
        </a:p>
      </dgm:t>
    </dgm:pt>
    <dgm:pt modelId="{C0937A47-E902-45D5-9E73-C741F0B5D73D}" type="sibTrans" cxnId="{3E09EA1F-1E7C-4E33-8D26-062CE4B872C2}">
      <dgm:prSet/>
      <dgm:spPr/>
      <dgm:t>
        <a:bodyPr/>
        <a:lstStyle/>
        <a:p>
          <a:endParaRPr lang="zh-TW" altLang="en-US"/>
        </a:p>
      </dgm:t>
    </dgm:pt>
    <dgm:pt modelId="{DD448969-DA57-4526-8E2F-002DDDD3344B}">
      <dgm:prSet phldrT="[文字]"/>
      <dgm:spPr/>
      <dgm:t>
        <a:bodyPr/>
        <a:lstStyle/>
        <a:p>
          <a:r>
            <a:rPr lang="zh-TW" altLang="en-US" dirty="0"/>
            <a:t>角色</a:t>
          </a:r>
        </a:p>
      </dgm:t>
    </dgm:pt>
    <dgm:pt modelId="{CBE503B7-4AA2-4577-9941-B0B62614AD33}" type="parTrans" cxnId="{2BA5384D-244B-462A-936B-F1CEFF5217FE}">
      <dgm:prSet/>
      <dgm:spPr/>
      <dgm:t>
        <a:bodyPr/>
        <a:lstStyle/>
        <a:p>
          <a:endParaRPr lang="zh-TW" altLang="en-US"/>
        </a:p>
      </dgm:t>
    </dgm:pt>
    <dgm:pt modelId="{1310457A-9CAD-42AA-805E-DB23C60C7806}" type="sibTrans" cxnId="{2BA5384D-244B-462A-936B-F1CEFF5217FE}">
      <dgm:prSet/>
      <dgm:spPr/>
      <dgm:t>
        <a:bodyPr/>
        <a:lstStyle/>
        <a:p>
          <a:endParaRPr lang="zh-TW" altLang="en-US"/>
        </a:p>
      </dgm:t>
    </dgm:pt>
    <dgm:pt modelId="{79193826-CC96-4002-B24E-E50DD4E05DAB}">
      <dgm:prSet phldrT="[文字]"/>
      <dgm:spPr/>
      <dgm:t>
        <a:bodyPr/>
        <a:lstStyle/>
        <a:p>
          <a:r>
            <a:rPr lang="zh-TW" altLang="en-US" dirty="0"/>
            <a:t>控制上下移動</a:t>
          </a:r>
        </a:p>
      </dgm:t>
    </dgm:pt>
    <dgm:pt modelId="{FC83D0AB-F2B3-4D80-AA42-3F5638B1A891}" type="parTrans" cxnId="{67A10FDC-4531-4633-9089-C754E5BFFA70}">
      <dgm:prSet/>
      <dgm:spPr/>
      <dgm:t>
        <a:bodyPr/>
        <a:lstStyle/>
        <a:p>
          <a:endParaRPr lang="zh-TW" altLang="en-US"/>
        </a:p>
      </dgm:t>
    </dgm:pt>
    <dgm:pt modelId="{BB1C026D-64FF-4E06-8524-699FD989D076}" type="sibTrans" cxnId="{67A10FDC-4531-4633-9089-C754E5BFFA70}">
      <dgm:prSet/>
      <dgm:spPr/>
      <dgm:t>
        <a:bodyPr/>
        <a:lstStyle/>
        <a:p>
          <a:endParaRPr lang="zh-TW" altLang="en-US"/>
        </a:p>
      </dgm:t>
    </dgm:pt>
    <dgm:pt modelId="{FBCF4288-7322-4CAA-A872-A352B7CFC922}">
      <dgm:prSet phldrT="[文字]"/>
      <dgm:spPr/>
      <dgm:t>
        <a:bodyPr/>
        <a:lstStyle/>
        <a:p>
          <a:r>
            <a:rPr lang="zh-TW" altLang="en-US" dirty="0"/>
            <a:t>功能方塊</a:t>
          </a:r>
        </a:p>
      </dgm:t>
    </dgm:pt>
    <dgm:pt modelId="{1DC6D0D2-9BEE-426A-A99C-4B2094FF4E66}" type="parTrans" cxnId="{21BA21F6-B6DA-4268-A233-D9CD2EBC5C85}">
      <dgm:prSet/>
      <dgm:spPr/>
      <dgm:t>
        <a:bodyPr/>
        <a:lstStyle/>
        <a:p>
          <a:endParaRPr lang="zh-TW" altLang="en-US"/>
        </a:p>
      </dgm:t>
    </dgm:pt>
    <dgm:pt modelId="{1B175645-CA96-454E-B6DC-02DBD3027D4C}" type="sibTrans" cxnId="{21BA21F6-B6DA-4268-A233-D9CD2EBC5C85}">
      <dgm:prSet/>
      <dgm:spPr/>
      <dgm:t>
        <a:bodyPr/>
        <a:lstStyle/>
        <a:p>
          <a:endParaRPr lang="zh-TW" altLang="en-US"/>
        </a:p>
      </dgm:t>
    </dgm:pt>
    <dgm:pt modelId="{9D21E43D-704D-4939-B97A-C7D0608718AF}">
      <dgm:prSet phldrT="[文字]"/>
      <dgm:spPr/>
      <dgm:t>
        <a:bodyPr/>
        <a:lstStyle/>
        <a:p>
          <a:r>
            <a:rPr lang="zh-TW" altLang="en-US" dirty="0"/>
            <a:t>依照機率生成</a:t>
          </a:r>
          <a:r>
            <a:rPr lang="en-US" altLang="zh-TW" dirty="0"/>
            <a:t>(</a:t>
          </a:r>
          <a:r>
            <a:rPr lang="zh-TW" altLang="en-US" dirty="0"/>
            <a:t>高度</a:t>
          </a:r>
          <a:r>
            <a:rPr lang="en-US" altLang="zh-TW" dirty="0"/>
            <a:t>&amp;</a:t>
          </a:r>
          <a:r>
            <a:rPr lang="zh-TW" altLang="en-US" dirty="0"/>
            <a:t>位置</a:t>
          </a:r>
          <a:r>
            <a:rPr lang="en-US" altLang="zh-TW" dirty="0"/>
            <a:t>)</a:t>
          </a:r>
          <a:endParaRPr lang="zh-TW" altLang="en-US" dirty="0"/>
        </a:p>
      </dgm:t>
    </dgm:pt>
    <dgm:pt modelId="{DD1197D4-B6EE-4005-9D79-A138AE59EE3D}" type="parTrans" cxnId="{782F72A9-9AE9-4656-AB78-20D5C6BC00B5}">
      <dgm:prSet/>
      <dgm:spPr/>
      <dgm:t>
        <a:bodyPr/>
        <a:lstStyle/>
        <a:p>
          <a:endParaRPr lang="zh-TW" altLang="en-US"/>
        </a:p>
      </dgm:t>
    </dgm:pt>
    <dgm:pt modelId="{FE3F3220-43A4-4F5A-BCAC-CF9FE0186A08}" type="sibTrans" cxnId="{782F72A9-9AE9-4656-AB78-20D5C6BC00B5}">
      <dgm:prSet/>
      <dgm:spPr/>
      <dgm:t>
        <a:bodyPr/>
        <a:lstStyle/>
        <a:p>
          <a:endParaRPr lang="zh-TW" altLang="en-US"/>
        </a:p>
      </dgm:t>
    </dgm:pt>
    <dgm:pt modelId="{10F0507B-E131-4F9D-A4D4-736419D0470B}">
      <dgm:prSet phldrT="[文字]"/>
      <dgm:spPr/>
      <dgm:t>
        <a:bodyPr/>
        <a:lstStyle/>
        <a:p>
          <a:r>
            <a:rPr lang="zh-TW" altLang="en-US" dirty="0"/>
            <a:t>利用延遲</a:t>
          </a:r>
          <a:r>
            <a:rPr lang="en-US" altLang="zh-TW" dirty="0"/>
            <a:t>(delay)</a:t>
          </a:r>
          <a:r>
            <a:rPr lang="zh-TW" altLang="en-US" dirty="0"/>
            <a:t>以及陣列達成移動</a:t>
          </a:r>
        </a:p>
      </dgm:t>
    </dgm:pt>
    <dgm:pt modelId="{24D6F284-10A8-4EB8-B46F-4136E8FE7E97}" type="parTrans" cxnId="{85C13655-D4C7-477E-AC71-CF528230F152}">
      <dgm:prSet/>
      <dgm:spPr/>
      <dgm:t>
        <a:bodyPr/>
        <a:lstStyle/>
        <a:p>
          <a:endParaRPr lang="zh-TW" altLang="en-US"/>
        </a:p>
      </dgm:t>
    </dgm:pt>
    <dgm:pt modelId="{C74BB164-5F39-42CF-89F1-6E1999516873}" type="sibTrans" cxnId="{85C13655-D4C7-477E-AC71-CF528230F152}">
      <dgm:prSet/>
      <dgm:spPr/>
      <dgm:t>
        <a:bodyPr/>
        <a:lstStyle/>
        <a:p>
          <a:endParaRPr lang="zh-TW" altLang="en-US"/>
        </a:p>
      </dgm:t>
    </dgm:pt>
    <dgm:pt modelId="{1D7362E0-0034-4A99-80F3-0D457F86A287}">
      <dgm:prSet phldrT="[文字]"/>
      <dgm:spPr/>
      <dgm:t>
        <a:bodyPr/>
        <a:lstStyle/>
        <a:p>
          <a:r>
            <a:rPr lang="zh-TW" altLang="en-US" dirty="0"/>
            <a:t>判斷與每個方塊的互動狀況</a:t>
          </a:r>
        </a:p>
      </dgm:t>
    </dgm:pt>
    <dgm:pt modelId="{4ABFF017-3105-4D26-BC4D-B0E089B77EF0}" type="parTrans" cxnId="{F36169C9-C0DF-4DAE-9537-00EAE4168C75}">
      <dgm:prSet/>
      <dgm:spPr/>
      <dgm:t>
        <a:bodyPr/>
        <a:lstStyle/>
        <a:p>
          <a:endParaRPr lang="zh-TW" altLang="en-US"/>
        </a:p>
      </dgm:t>
    </dgm:pt>
    <dgm:pt modelId="{B5F7B15B-42BA-480D-AC2A-3E2BAD415C61}" type="sibTrans" cxnId="{F36169C9-C0DF-4DAE-9537-00EAE4168C75}">
      <dgm:prSet/>
      <dgm:spPr/>
      <dgm:t>
        <a:bodyPr/>
        <a:lstStyle/>
        <a:p>
          <a:endParaRPr lang="zh-TW" altLang="en-US"/>
        </a:p>
      </dgm:t>
    </dgm:pt>
    <dgm:pt modelId="{29142B0A-1C93-4A6D-9BFD-CBCE4606DC72}" type="pres">
      <dgm:prSet presAssocID="{66B53839-8456-476A-816A-951929D0E4FE}" presName="linearFlow" presStyleCnt="0">
        <dgm:presLayoutVars>
          <dgm:dir/>
          <dgm:animLvl val="lvl"/>
          <dgm:resizeHandles val="exact"/>
        </dgm:presLayoutVars>
      </dgm:prSet>
      <dgm:spPr/>
    </dgm:pt>
    <dgm:pt modelId="{0916DD6E-CCDC-42D5-AE3B-F9AC6806E965}" type="pres">
      <dgm:prSet presAssocID="{201525FF-CA98-4B72-895C-95C7A313ABC3}" presName="composite" presStyleCnt="0"/>
      <dgm:spPr/>
    </dgm:pt>
    <dgm:pt modelId="{9574298F-AB83-42CE-9892-3203D8638E15}" type="pres">
      <dgm:prSet presAssocID="{201525FF-CA98-4B72-895C-95C7A313ABC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146D732-6D0B-4211-85AA-7CC99EFAE747}" type="pres">
      <dgm:prSet presAssocID="{201525FF-CA98-4B72-895C-95C7A313ABC3}" presName="descendantText" presStyleLbl="alignAcc1" presStyleIdx="0" presStyleCnt="3">
        <dgm:presLayoutVars>
          <dgm:bulletEnabled val="1"/>
        </dgm:presLayoutVars>
      </dgm:prSet>
      <dgm:spPr/>
    </dgm:pt>
    <dgm:pt modelId="{F16B23F9-6A6E-4D5F-A2EC-7EF7CCDCFC25}" type="pres">
      <dgm:prSet presAssocID="{63B5A274-E573-47F2-AAFE-7FF8F691409C}" presName="sp" presStyleCnt="0"/>
      <dgm:spPr/>
    </dgm:pt>
    <dgm:pt modelId="{DBCD193F-4642-4F5C-80D4-82B4905F2E6D}" type="pres">
      <dgm:prSet presAssocID="{DD448969-DA57-4526-8E2F-002DDDD3344B}" presName="composite" presStyleCnt="0"/>
      <dgm:spPr/>
    </dgm:pt>
    <dgm:pt modelId="{C0C8CEB0-8576-48AC-8808-359890655709}" type="pres">
      <dgm:prSet presAssocID="{DD448969-DA57-4526-8E2F-002DDDD3344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7CB8BC-C5D9-4B15-80C7-0116B42389C7}" type="pres">
      <dgm:prSet presAssocID="{DD448969-DA57-4526-8E2F-002DDDD3344B}" presName="descendantText" presStyleLbl="alignAcc1" presStyleIdx="1" presStyleCnt="3">
        <dgm:presLayoutVars>
          <dgm:bulletEnabled val="1"/>
        </dgm:presLayoutVars>
      </dgm:prSet>
      <dgm:spPr/>
    </dgm:pt>
    <dgm:pt modelId="{E66C5507-8896-43F1-94B2-9FD40C46116C}" type="pres">
      <dgm:prSet presAssocID="{1310457A-9CAD-42AA-805E-DB23C60C7806}" presName="sp" presStyleCnt="0"/>
      <dgm:spPr/>
    </dgm:pt>
    <dgm:pt modelId="{2D1F3045-84C7-4A34-B208-E3DB0FDDC1E7}" type="pres">
      <dgm:prSet presAssocID="{FBCF4288-7322-4CAA-A872-A352B7CFC922}" presName="composite" presStyleCnt="0"/>
      <dgm:spPr/>
    </dgm:pt>
    <dgm:pt modelId="{89FF325C-8F3A-433F-A10A-6ECD6164708B}" type="pres">
      <dgm:prSet presAssocID="{FBCF4288-7322-4CAA-A872-A352B7CFC92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C314A69-3661-4415-9BA0-D3F2EC70A7B7}" type="pres">
      <dgm:prSet presAssocID="{FBCF4288-7322-4CAA-A872-A352B7CFC92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4EBC00E-ED9B-4610-A40E-7837843F872D}" type="presOf" srcId="{1D7362E0-0034-4A99-80F3-0D457F86A287}" destId="{C27CB8BC-C5D9-4B15-80C7-0116B42389C7}" srcOrd="0" destOrd="1" presId="urn:microsoft.com/office/officeart/2005/8/layout/chevron2"/>
    <dgm:cxn modelId="{59C67612-3F09-478C-91A7-2A758E1D1DB0}" type="presOf" srcId="{201525FF-CA98-4B72-895C-95C7A313ABC3}" destId="{9574298F-AB83-42CE-9892-3203D8638E15}" srcOrd="0" destOrd="0" presId="urn:microsoft.com/office/officeart/2005/8/layout/chevron2"/>
    <dgm:cxn modelId="{3E09EA1F-1E7C-4E33-8D26-062CE4B872C2}" srcId="{201525FF-CA98-4B72-895C-95C7A313ABC3}" destId="{0B02924C-C10E-447B-BAE3-7529F0D08B58}" srcOrd="1" destOrd="0" parTransId="{ED91CBC9-E0A9-4008-910A-2FB70C07F78B}" sibTransId="{C0937A47-E902-45D5-9E73-C741F0B5D73D}"/>
    <dgm:cxn modelId="{FFA0D861-1425-4B3F-B577-AA0295F74582}" type="presOf" srcId="{79193826-CC96-4002-B24E-E50DD4E05DAB}" destId="{C27CB8BC-C5D9-4B15-80C7-0116B42389C7}" srcOrd="0" destOrd="0" presId="urn:microsoft.com/office/officeart/2005/8/layout/chevron2"/>
    <dgm:cxn modelId="{56ADA74C-0C82-42A1-8F8B-CAAAEC2DE8D5}" type="presOf" srcId="{832533C6-4DAC-4A9D-B00B-D33BC5564849}" destId="{0146D732-6D0B-4211-85AA-7CC99EFAE747}" srcOrd="0" destOrd="0" presId="urn:microsoft.com/office/officeart/2005/8/layout/chevron2"/>
    <dgm:cxn modelId="{2BA5384D-244B-462A-936B-F1CEFF5217FE}" srcId="{66B53839-8456-476A-816A-951929D0E4FE}" destId="{DD448969-DA57-4526-8E2F-002DDDD3344B}" srcOrd="1" destOrd="0" parTransId="{CBE503B7-4AA2-4577-9941-B0B62614AD33}" sibTransId="{1310457A-9CAD-42AA-805E-DB23C60C7806}"/>
    <dgm:cxn modelId="{C1D15772-D144-4038-BAC5-C3DD3635D6CF}" srcId="{66B53839-8456-476A-816A-951929D0E4FE}" destId="{201525FF-CA98-4B72-895C-95C7A313ABC3}" srcOrd="0" destOrd="0" parTransId="{F6FBBBB7-81B8-4B07-9EAB-82B08476D7B3}" sibTransId="{63B5A274-E573-47F2-AAFE-7FF8F691409C}"/>
    <dgm:cxn modelId="{A01E5D73-744B-43F4-902C-C99B13E19C78}" type="presOf" srcId="{10F0507B-E131-4F9D-A4D4-736419D0470B}" destId="{AC314A69-3661-4415-9BA0-D3F2EC70A7B7}" srcOrd="0" destOrd="1" presId="urn:microsoft.com/office/officeart/2005/8/layout/chevron2"/>
    <dgm:cxn modelId="{85C13655-D4C7-477E-AC71-CF528230F152}" srcId="{FBCF4288-7322-4CAA-A872-A352B7CFC922}" destId="{10F0507B-E131-4F9D-A4D4-736419D0470B}" srcOrd="1" destOrd="0" parTransId="{24D6F284-10A8-4EB8-B46F-4136E8FE7E97}" sibTransId="{C74BB164-5F39-42CF-89F1-6E1999516873}"/>
    <dgm:cxn modelId="{74B9E558-3644-48A1-8522-6D8FC9A0977F}" type="presOf" srcId="{FBCF4288-7322-4CAA-A872-A352B7CFC922}" destId="{89FF325C-8F3A-433F-A10A-6ECD6164708B}" srcOrd="0" destOrd="0" presId="urn:microsoft.com/office/officeart/2005/8/layout/chevron2"/>
    <dgm:cxn modelId="{54C55F59-6769-401C-B3B4-7395EBC19C85}" type="presOf" srcId="{0B02924C-C10E-447B-BAE3-7529F0D08B58}" destId="{0146D732-6D0B-4211-85AA-7CC99EFAE747}" srcOrd="0" destOrd="1" presId="urn:microsoft.com/office/officeart/2005/8/layout/chevron2"/>
    <dgm:cxn modelId="{782F72A9-9AE9-4656-AB78-20D5C6BC00B5}" srcId="{FBCF4288-7322-4CAA-A872-A352B7CFC922}" destId="{9D21E43D-704D-4939-B97A-C7D0608718AF}" srcOrd="0" destOrd="0" parTransId="{DD1197D4-B6EE-4005-9D79-A138AE59EE3D}" sibTransId="{FE3F3220-43A4-4F5A-BCAC-CF9FE0186A08}"/>
    <dgm:cxn modelId="{01E5BBB2-7B83-43C5-AE33-AEBF6B60F827}" type="presOf" srcId="{9D21E43D-704D-4939-B97A-C7D0608718AF}" destId="{AC314A69-3661-4415-9BA0-D3F2EC70A7B7}" srcOrd="0" destOrd="0" presId="urn:microsoft.com/office/officeart/2005/8/layout/chevron2"/>
    <dgm:cxn modelId="{F36169C9-C0DF-4DAE-9537-00EAE4168C75}" srcId="{DD448969-DA57-4526-8E2F-002DDDD3344B}" destId="{1D7362E0-0034-4A99-80F3-0D457F86A287}" srcOrd="1" destOrd="0" parTransId="{4ABFF017-3105-4D26-BC4D-B0E089B77EF0}" sibTransId="{B5F7B15B-42BA-480D-AC2A-3E2BAD415C61}"/>
    <dgm:cxn modelId="{780EE0CD-355B-40F3-BED9-51807678E2C0}" srcId="{201525FF-CA98-4B72-895C-95C7A313ABC3}" destId="{832533C6-4DAC-4A9D-B00B-D33BC5564849}" srcOrd="0" destOrd="0" parTransId="{D3209269-DF6E-4483-A68B-D9DD0E673A04}" sibTransId="{32FA3AAB-75FF-48D9-B5D8-980C9F465A18}"/>
    <dgm:cxn modelId="{CE873DD2-DB0B-4EBB-AFD3-4CBF223E8439}" type="presOf" srcId="{66B53839-8456-476A-816A-951929D0E4FE}" destId="{29142B0A-1C93-4A6D-9BFD-CBCE4606DC72}" srcOrd="0" destOrd="0" presId="urn:microsoft.com/office/officeart/2005/8/layout/chevron2"/>
    <dgm:cxn modelId="{67A10FDC-4531-4633-9089-C754E5BFFA70}" srcId="{DD448969-DA57-4526-8E2F-002DDDD3344B}" destId="{79193826-CC96-4002-B24E-E50DD4E05DAB}" srcOrd="0" destOrd="0" parTransId="{FC83D0AB-F2B3-4D80-AA42-3F5638B1A891}" sibTransId="{BB1C026D-64FF-4E06-8524-699FD989D076}"/>
    <dgm:cxn modelId="{72994AEE-A4E6-449A-B2CB-99AB838A7039}" type="presOf" srcId="{DD448969-DA57-4526-8E2F-002DDDD3344B}" destId="{C0C8CEB0-8576-48AC-8808-359890655709}" srcOrd="0" destOrd="0" presId="urn:microsoft.com/office/officeart/2005/8/layout/chevron2"/>
    <dgm:cxn modelId="{21BA21F6-B6DA-4268-A233-D9CD2EBC5C85}" srcId="{66B53839-8456-476A-816A-951929D0E4FE}" destId="{FBCF4288-7322-4CAA-A872-A352B7CFC922}" srcOrd="2" destOrd="0" parTransId="{1DC6D0D2-9BEE-426A-A99C-4B2094FF4E66}" sibTransId="{1B175645-CA96-454E-B6DC-02DBD3027D4C}"/>
    <dgm:cxn modelId="{E82ECE41-7B9C-4ED6-9EE1-E56C28882653}" type="presParOf" srcId="{29142B0A-1C93-4A6D-9BFD-CBCE4606DC72}" destId="{0916DD6E-CCDC-42D5-AE3B-F9AC6806E965}" srcOrd="0" destOrd="0" presId="urn:microsoft.com/office/officeart/2005/8/layout/chevron2"/>
    <dgm:cxn modelId="{05D3826B-37E1-4637-9338-BEFC9EEDA300}" type="presParOf" srcId="{0916DD6E-CCDC-42D5-AE3B-F9AC6806E965}" destId="{9574298F-AB83-42CE-9892-3203D8638E15}" srcOrd="0" destOrd="0" presId="urn:microsoft.com/office/officeart/2005/8/layout/chevron2"/>
    <dgm:cxn modelId="{BDFAE2F0-E946-45A3-B304-CE8E82C0CC0E}" type="presParOf" srcId="{0916DD6E-CCDC-42D5-AE3B-F9AC6806E965}" destId="{0146D732-6D0B-4211-85AA-7CC99EFAE747}" srcOrd="1" destOrd="0" presId="urn:microsoft.com/office/officeart/2005/8/layout/chevron2"/>
    <dgm:cxn modelId="{2FA873F2-1276-4CBF-B2DC-C8C133C37EC0}" type="presParOf" srcId="{29142B0A-1C93-4A6D-9BFD-CBCE4606DC72}" destId="{F16B23F9-6A6E-4D5F-A2EC-7EF7CCDCFC25}" srcOrd="1" destOrd="0" presId="urn:microsoft.com/office/officeart/2005/8/layout/chevron2"/>
    <dgm:cxn modelId="{35893603-B0DE-4E28-A815-05BADD54ABFC}" type="presParOf" srcId="{29142B0A-1C93-4A6D-9BFD-CBCE4606DC72}" destId="{DBCD193F-4642-4F5C-80D4-82B4905F2E6D}" srcOrd="2" destOrd="0" presId="urn:microsoft.com/office/officeart/2005/8/layout/chevron2"/>
    <dgm:cxn modelId="{96F65752-7CC0-4967-B08B-E39534361B9A}" type="presParOf" srcId="{DBCD193F-4642-4F5C-80D4-82B4905F2E6D}" destId="{C0C8CEB0-8576-48AC-8808-359890655709}" srcOrd="0" destOrd="0" presId="urn:microsoft.com/office/officeart/2005/8/layout/chevron2"/>
    <dgm:cxn modelId="{DD3F8F83-4621-444D-A8C1-2CCA52271528}" type="presParOf" srcId="{DBCD193F-4642-4F5C-80D4-82B4905F2E6D}" destId="{C27CB8BC-C5D9-4B15-80C7-0116B42389C7}" srcOrd="1" destOrd="0" presId="urn:microsoft.com/office/officeart/2005/8/layout/chevron2"/>
    <dgm:cxn modelId="{1B56769A-20E3-4107-9541-C7583E71E002}" type="presParOf" srcId="{29142B0A-1C93-4A6D-9BFD-CBCE4606DC72}" destId="{E66C5507-8896-43F1-94B2-9FD40C46116C}" srcOrd="3" destOrd="0" presId="urn:microsoft.com/office/officeart/2005/8/layout/chevron2"/>
    <dgm:cxn modelId="{1B3C70F6-E93F-444E-8716-18B1A31EF02F}" type="presParOf" srcId="{29142B0A-1C93-4A6D-9BFD-CBCE4606DC72}" destId="{2D1F3045-84C7-4A34-B208-E3DB0FDDC1E7}" srcOrd="4" destOrd="0" presId="urn:microsoft.com/office/officeart/2005/8/layout/chevron2"/>
    <dgm:cxn modelId="{62C86DE1-EB29-4B07-985F-FBEE7136AE26}" type="presParOf" srcId="{2D1F3045-84C7-4A34-B208-E3DB0FDDC1E7}" destId="{89FF325C-8F3A-433F-A10A-6ECD6164708B}" srcOrd="0" destOrd="0" presId="urn:microsoft.com/office/officeart/2005/8/layout/chevron2"/>
    <dgm:cxn modelId="{B46EF32A-69A9-40A7-A3E3-CA349E729CB3}" type="presParOf" srcId="{2D1F3045-84C7-4A34-B208-E3DB0FDDC1E7}" destId="{AC314A69-3661-4415-9BA0-D3F2EC70A7B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4298F-AB83-42CE-9892-3203D8638E15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檔案</a:t>
          </a:r>
        </a:p>
      </dsp:txBody>
      <dsp:txXfrm rot="-5400000">
        <a:off x="2" y="500334"/>
        <a:ext cx="996323" cy="426996"/>
      </dsp:txXfrm>
    </dsp:sp>
    <dsp:sp modelId="{0146D732-6D0B-4211-85AA-7CC99EFAE747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讀取並寫出頁面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將分數寫入檔案並處理</a:t>
          </a:r>
        </a:p>
      </dsp:txBody>
      <dsp:txXfrm rot="-5400000">
        <a:off x="996323" y="47335"/>
        <a:ext cx="7554826" cy="834833"/>
      </dsp:txXfrm>
    </dsp:sp>
    <dsp:sp modelId="{C0C8CEB0-8576-48AC-8808-359890655709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角色</a:t>
          </a:r>
        </a:p>
      </dsp:txBody>
      <dsp:txXfrm rot="-5400000">
        <a:off x="2" y="1727220"/>
        <a:ext cx="996323" cy="426996"/>
      </dsp:txXfrm>
    </dsp:sp>
    <dsp:sp modelId="{C27CB8BC-C5D9-4B15-80C7-0116B42389C7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控制上下移動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判斷與每個方塊的互動狀況</a:t>
          </a:r>
        </a:p>
      </dsp:txBody>
      <dsp:txXfrm rot="-5400000">
        <a:off x="996323" y="1274221"/>
        <a:ext cx="7554826" cy="834833"/>
      </dsp:txXfrm>
    </dsp:sp>
    <dsp:sp modelId="{89FF325C-8F3A-433F-A10A-6ECD6164708B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功能方塊</a:t>
          </a:r>
        </a:p>
      </dsp:txBody>
      <dsp:txXfrm rot="-5400000">
        <a:off x="2" y="2954107"/>
        <a:ext cx="996323" cy="426996"/>
      </dsp:txXfrm>
    </dsp:sp>
    <dsp:sp modelId="{AC314A69-3661-4415-9BA0-D3F2EC70A7B7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依照機率生成</a:t>
          </a:r>
          <a:r>
            <a:rPr lang="en-US" altLang="zh-TW" sz="1800" kern="1200" dirty="0"/>
            <a:t>(</a:t>
          </a:r>
          <a:r>
            <a:rPr lang="zh-TW" altLang="en-US" sz="1800" kern="1200" dirty="0"/>
            <a:t>高度</a:t>
          </a:r>
          <a:r>
            <a:rPr lang="en-US" altLang="zh-TW" sz="1800" kern="1200" dirty="0"/>
            <a:t>&amp;</a:t>
          </a:r>
          <a:r>
            <a:rPr lang="zh-TW" altLang="en-US" sz="1800" kern="1200" dirty="0"/>
            <a:t>位置</a:t>
          </a:r>
          <a:r>
            <a:rPr lang="en-US" altLang="zh-TW" sz="1800" kern="1200" dirty="0"/>
            <a:t>)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利用延遲</a:t>
          </a:r>
          <a:r>
            <a:rPr lang="en-US" altLang="zh-TW" sz="1800" kern="1200" dirty="0"/>
            <a:t>(delay)</a:t>
          </a:r>
          <a:r>
            <a:rPr lang="zh-TW" altLang="en-US" sz="1800" kern="1200" dirty="0"/>
            <a:t>以及陣列達成移動</a:t>
          </a:r>
        </a:p>
      </dsp:txBody>
      <dsp:txXfrm rot="-5400000">
        <a:off x="996323" y="2501107"/>
        <a:ext cx="7554826" cy="83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A4478-464A-4056-92EB-48ADB7623E3C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BD70-5650-4BA4-943E-88C4128FF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0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2BD70-5650-4BA4-943E-88C4128FFD3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18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8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51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70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2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731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426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5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0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3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8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77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26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48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2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4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2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5223-E741-4CBD-B02A-5B000E15A9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33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.png"/><Relationship Id="rId5" Type="http://schemas.microsoft.com/office/2007/relationships/media" Target="../media/media3.mp4"/><Relationship Id="rId10" Type="http://schemas.openxmlformats.org/officeDocument/2006/relationships/notesSlide" Target="../notesSlides/notesSlide1.xml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5E5C1-D720-4046-8FD8-0801AA01C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Google</a:t>
            </a:r>
            <a:r>
              <a:rPr lang="zh-TW" altLang="en-US" dirty="0"/>
              <a:t>小恐龍</a:t>
            </a:r>
            <a:r>
              <a:rPr lang="en-US" altLang="zh-TW" dirty="0"/>
              <a:t>(</a:t>
            </a:r>
            <a:r>
              <a:rPr lang="zh-TW" altLang="en-US" dirty="0"/>
              <a:t>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D735FC-79E2-4FF2-B01F-53EED6E2E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</a:t>
            </a:r>
            <a:r>
              <a:rPr lang="en-US" altLang="zh-TW" dirty="0"/>
              <a:t>2A-109502535-</a:t>
            </a:r>
            <a:r>
              <a:rPr lang="zh-TW" altLang="en-US" dirty="0"/>
              <a:t>湯騏蔚</a:t>
            </a:r>
            <a:endParaRPr lang="en-US" altLang="zh-TW" dirty="0"/>
          </a:p>
          <a:p>
            <a:r>
              <a:rPr lang="zh-TW" altLang="en-US" dirty="0"/>
              <a:t>資工</a:t>
            </a:r>
            <a:r>
              <a:rPr lang="en-US" altLang="zh-TW" dirty="0"/>
              <a:t>2A-109502536-</a:t>
            </a:r>
            <a:r>
              <a:rPr lang="zh-TW" altLang="en-US" dirty="0"/>
              <a:t>沈富堅</a:t>
            </a:r>
          </a:p>
        </p:txBody>
      </p:sp>
    </p:spTree>
    <p:extLst>
      <p:ext uri="{BB962C8B-B14F-4D97-AF65-F5344CB8AC3E}">
        <p14:creationId xmlns:p14="http://schemas.microsoft.com/office/powerpoint/2010/main" val="33181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A4613C2C-76A4-4B61-B061-66D6A61DF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57026"/>
              </p:ext>
            </p:extLst>
          </p:nvPr>
        </p:nvGraphicFramePr>
        <p:xfrm>
          <a:off x="838200" y="183505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D719C05-D353-4FDE-AFD2-555E3714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分工表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D11939C-69C0-414F-B232-8A9D84D109A0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湯騏蔚</a:t>
            </a:r>
            <a:endParaRPr lang="en-US" altLang="zh-TW" dirty="0"/>
          </a:p>
          <a:p>
            <a:pPr lvl="1"/>
            <a:r>
              <a:rPr lang="zh-TW" altLang="en-US" dirty="0"/>
              <a:t>開始、暫停、結束畫面</a:t>
            </a:r>
            <a:endParaRPr lang="en-US" altLang="zh-TW" dirty="0"/>
          </a:p>
          <a:p>
            <a:pPr lvl="1"/>
            <a:r>
              <a:rPr lang="zh-TW" altLang="en-US" dirty="0"/>
              <a:t>排行榜、名稱輸入</a:t>
            </a:r>
            <a:endParaRPr lang="en-US" altLang="zh-TW" dirty="0"/>
          </a:p>
          <a:p>
            <a:r>
              <a:rPr lang="zh-TW" altLang="en-US" dirty="0"/>
              <a:t>沈富堅</a:t>
            </a:r>
            <a:endParaRPr lang="en-US" altLang="zh-TW" dirty="0"/>
          </a:p>
          <a:p>
            <a:pPr lvl="1"/>
            <a:r>
              <a:rPr lang="zh-TW" altLang="en-US" dirty="0"/>
              <a:t>基本程式運行</a:t>
            </a:r>
            <a:endParaRPr lang="en-US" altLang="zh-TW" dirty="0"/>
          </a:p>
          <a:p>
            <a:pPr lvl="1"/>
            <a:r>
              <a:rPr lang="zh-TW" altLang="en-US" dirty="0"/>
              <a:t>各種不同功能的物體</a:t>
            </a:r>
            <a:endParaRPr lang="en-US" altLang="zh-TW" dirty="0"/>
          </a:p>
          <a:p>
            <a:pPr lvl="1"/>
            <a:r>
              <a:rPr lang="en-US" altLang="zh-TW" dirty="0"/>
              <a:t>PPT</a:t>
            </a:r>
            <a:r>
              <a:rPr lang="zh-TW" altLang="en-US" dirty="0"/>
              <a:t>製作</a:t>
            </a:r>
            <a:r>
              <a:rPr lang="en-US" altLang="zh-TW" dirty="0"/>
              <a:t>&amp;</a:t>
            </a:r>
            <a:r>
              <a:rPr lang="zh-TW" altLang="en-US" dirty="0"/>
              <a:t>報告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B9386C1-6F7C-4C35-9123-4D6A0CE8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62" y="1704728"/>
            <a:ext cx="11210276" cy="34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C813C-90B2-41F6-A32C-F7EE27A6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遊戲玩法</a:t>
            </a:r>
            <a:r>
              <a:rPr lang="en-US" altLang="zh-TW" dirty="0"/>
              <a:t>&amp;</a:t>
            </a:r>
            <a:r>
              <a:rPr lang="zh-TW" altLang="en-US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8454F-3E7E-4949-981E-CBD4AD59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7715"/>
            <a:ext cx="8596668" cy="4523647"/>
          </a:xfrm>
        </p:spPr>
        <p:txBody>
          <a:bodyPr/>
          <a:lstStyle/>
          <a:p>
            <a:r>
              <a:rPr lang="zh-TW" altLang="en-US" dirty="0"/>
              <a:t>有開始、暫停、結束頁面</a:t>
            </a:r>
            <a:r>
              <a:rPr lang="en-US" altLang="zh-TW" dirty="0"/>
              <a:t>(</a:t>
            </a:r>
            <a:r>
              <a:rPr lang="zh-TW" altLang="en-US" dirty="0"/>
              <a:t>使用讀檔的方式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按下空白鍵進行跳躍</a:t>
            </a:r>
            <a:r>
              <a:rPr lang="en-US" altLang="zh-TW" dirty="0"/>
              <a:t>(</a:t>
            </a:r>
            <a:r>
              <a:rPr lang="zh-TW" altLang="en-US" dirty="0"/>
              <a:t>跳躍期間無法再次跳躍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不同方塊的意思</a:t>
            </a:r>
            <a:endParaRPr lang="en-US" altLang="zh-TW" dirty="0"/>
          </a:p>
          <a:p>
            <a:pPr lvl="1"/>
            <a:r>
              <a:rPr lang="en-US" altLang="zh-TW" dirty="0"/>
              <a:t>H(</a:t>
            </a:r>
            <a:r>
              <a:rPr lang="zh-TW" altLang="en-US" dirty="0"/>
              <a:t>玩家操縱的主角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X(</a:t>
            </a:r>
            <a:r>
              <a:rPr lang="zh-TW" altLang="en-US" dirty="0"/>
              <a:t>障礙物，撞到就結束遊戲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Z(</a:t>
            </a:r>
            <a:r>
              <a:rPr lang="zh-TW" altLang="en-US" dirty="0"/>
              <a:t>彈簧，直接高速向上跳躍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C(</a:t>
            </a:r>
            <a:r>
              <a:rPr lang="zh-TW" altLang="en-US" dirty="0"/>
              <a:t>加速板，瞬間加速並且無視所有方塊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O(</a:t>
            </a:r>
            <a:r>
              <a:rPr lang="zh-TW" altLang="en-US" dirty="0"/>
              <a:t>金幣，可以讓分數增加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機率及延遲調整機制</a:t>
            </a:r>
            <a:endParaRPr lang="en-US" altLang="zh-TW" dirty="0"/>
          </a:p>
          <a:p>
            <a:pPr lvl="1"/>
            <a:r>
              <a:rPr lang="zh-TW" altLang="en-US" dirty="0"/>
              <a:t>利用分數對速度進行調整</a:t>
            </a:r>
            <a:r>
              <a:rPr lang="en-US" altLang="zh-TW" dirty="0"/>
              <a:t>(</a:t>
            </a:r>
            <a:r>
              <a:rPr lang="zh-TW" altLang="en-US" dirty="0"/>
              <a:t>影響</a:t>
            </a:r>
            <a:r>
              <a:rPr lang="en-US" altLang="zh-TW" dirty="0"/>
              <a:t>delay)</a:t>
            </a:r>
          </a:p>
          <a:p>
            <a:pPr lvl="1"/>
            <a:r>
              <a:rPr lang="zh-TW" altLang="en-US" dirty="0"/>
              <a:t>利用分數對障礙物生成進行調整</a:t>
            </a:r>
            <a:r>
              <a:rPr lang="en-US" altLang="zh-TW" dirty="0"/>
              <a:t>(</a:t>
            </a:r>
            <a:r>
              <a:rPr lang="zh-TW" altLang="en-US" dirty="0"/>
              <a:t>機率控制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64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螢幕錄製 10">
            <a:hlinkClick r:id="" action="ppaction://media"/>
            <a:extLst>
              <a:ext uri="{FF2B5EF4-FFF2-40B4-BE49-F238E27FC236}">
                <a16:creationId xmlns:a16="http://schemas.microsoft.com/office/drawing/2014/main" id="{4760C35D-D30F-4BB8-8E22-B8DE0002EE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88490" y="1400268"/>
            <a:ext cx="7574356" cy="3780592"/>
          </a:xfrm>
          <a:prstGeom prst="rect">
            <a:avLst/>
          </a:prstGeom>
        </p:spPr>
      </p:pic>
      <p:pic>
        <p:nvPicPr>
          <p:cNvPr id="17" name="螢幕錄製 16">
            <a:hlinkClick r:id="" action="ppaction://media"/>
            <a:extLst>
              <a:ext uri="{FF2B5EF4-FFF2-40B4-BE49-F238E27FC236}">
                <a16:creationId xmlns:a16="http://schemas.microsoft.com/office/drawing/2014/main" id="{082E4B98-2C0E-4355-86FE-559B2ED6308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88490" y="1400268"/>
            <a:ext cx="7574357" cy="37805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417BD6F-9EAF-4163-8303-93D74224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說明影片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16C965-1D89-4154-897D-990771B9E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46656"/>
            <a:ext cx="8596668" cy="394706"/>
          </a:xfrm>
        </p:spPr>
        <p:txBody>
          <a:bodyPr/>
          <a:lstStyle/>
          <a:p>
            <a:r>
              <a:rPr lang="zh-TW" altLang="en-US" dirty="0"/>
              <a:t>附註</a:t>
            </a:r>
            <a:r>
              <a:rPr lang="en-US" altLang="zh-TW" dirty="0"/>
              <a:t>:</a:t>
            </a:r>
            <a:r>
              <a:rPr lang="zh-TW" altLang="en-US" dirty="0"/>
              <a:t>由於格數相對密集，容易產生好像其實碰到的錯覺，實屬正常情況</a:t>
            </a:r>
            <a:endParaRPr lang="en-US" altLang="zh-TW" dirty="0"/>
          </a:p>
        </p:txBody>
      </p:sp>
      <p:pic>
        <p:nvPicPr>
          <p:cNvPr id="12" name="螢幕錄製 11">
            <a:hlinkClick r:id="" action="ppaction://media"/>
            <a:extLst>
              <a:ext uri="{FF2B5EF4-FFF2-40B4-BE49-F238E27FC236}">
                <a16:creationId xmlns:a16="http://schemas.microsoft.com/office/drawing/2014/main" id="{62AE9E7C-5E38-4D79-8F42-ADF18DD67284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88490" y="1400268"/>
            <a:ext cx="7574356" cy="3780592"/>
          </a:xfrm>
          <a:prstGeom prst="rect">
            <a:avLst/>
          </a:prstGeom>
        </p:spPr>
      </p:pic>
      <p:pic>
        <p:nvPicPr>
          <p:cNvPr id="13" name="螢幕錄製 12">
            <a:hlinkClick r:id="" action="ppaction://media"/>
            <a:extLst>
              <a:ext uri="{FF2B5EF4-FFF2-40B4-BE49-F238E27FC236}">
                <a16:creationId xmlns:a16="http://schemas.microsoft.com/office/drawing/2014/main" id="{39B9DA13-9F3E-49FD-8822-91538E410846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88489" y="1400268"/>
            <a:ext cx="7574356" cy="378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5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35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234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17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3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44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video>
              <p:cMediaNode vol="80000">
                <p:cTn id="46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59A10-B02B-46BD-B9B3-B1D3657E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9085F4F-C51B-45F7-9E9E-27155E9C4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58719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89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BF6AA5-F34F-4A4D-949D-056162D4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039"/>
            <a:ext cx="8596668" cy="1320800"/>
          </a:xfrm>
        </p:spPr>
        <p:txBody>
          <a:bodyPr/>
          <a:lstStyle/>
          <a:p>
            <a:r>
              <a:rPr lang="zh-TW" altLang="en-US" dirty="0"/>
              <a:t>報告結束</a:t>
            </a:r>
          </a:p>
        </p:txBody>
      </p:sp>
      <p:pic>
        <p:nvPicPr>
          <p:cNvPr id="1026" name="Picture 2" descr="修但幾勒">
            <a:extLst>
              <a:ext uri="{FF2B5EF4-FFF2-40B4-BE49-F238E27FC236}">
                <a16:creationId xmlns:a16="http://schemas.microsoft.com/office/drawing/2014/main" id="{F03B9F16-5FBB-4740-9B10-13EFE57C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09" y="1488155"/>
            <a:ext cx="6731131" cy="486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584BF9-8B9F-411E-92A4-7663E739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566" y="5073343"/>
            <a:ext cx="3059308" cy="1791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/>
              <a:t>Demo</a:t>
            </a:r>
            <a:r>
              <a:rPr lang="zh-TW" altLang="en-US" sz="4800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19657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224</Words>
  <Application>Microsoft Office PowerPoint</Application>
  <PresentationFormat>寬螢幕</PresentationFormat>
  <Paragraphs>39</Paragraphs>
  <Slides>6</Slides>
  <Notes>1</Notes>
  <HiddenSlides>0</HiddenSlides>
  <MMClips>4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Google小恐龍(改)</vt:lpstr>
      <vt:lpstr>分工表</vt:lpstr>
      <vt:lpstr>遊戲玩法&amp;功能介紹</vt:lpstr>
      <vt:lpstr>說明影片</vt:lpstr>
      <vt:lpstr>程式架構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Google小恐龍</dc:title>
  <dc:creator>USER</dc:creator>
  <cp:lastModifiedBy>USER</cp:lastModifiedBy>
  <cp:revision>19</cp:revision>
  <dcterms:created xsi:type="dcterms:W3CDTF">2021-12-26T14:04:06Z</dcterms:created>
  <dcterms:modified xsi:type="dcterms:W3CDTF">2021-12-26T20:26:40Z</dcterms:modified>
</cp:coreProperties>
</file>