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8" d="100"/>
          <a:sy n="68" d="100"/>
        </p:scale>
        <p:origin x="4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0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49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11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81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9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61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06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6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4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5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5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2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1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4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938" y="612096"/>
            <a:ext cx="8574087" cy="2778804"/>
          </a:xfrm>
        </p:spPr>
        <p:txBody>
          <a:bodyPr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Cryptor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197" y="3996267"/>
            <a:ext cx="7213826" cy="13885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Made from Scratch by:  Bryant Hall, </a:t>
            </a:r>
            <a:r>
              <a:rPr lang="en-US" sz="2400" dirty="0" err="1">
                <a:latin typeface="Times New Roman"/>
                <a:cs typeface="Times New Roman"/>
              </a:rPr>
              <a:t>Yihao</a:t>
            </a:r>
            <a:r>
              <a:rPr lang="en-US" sz="2400" dirty="0">
                <a:latin typeface="Times New Roman"/>
                <a:cs typeface="Times New Roman"/>
              </a:rPr>
              <a:t> Fu, &amp; Yan He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BC78-03E8-43A5-8778-AC8AB79A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What does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6591-68A0-4F1E-B1D4-31FBC7667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62225" y="2667000"/>
            <a:ext cx="3816350" cy="3124200"/>
          </a:xfr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latin typeface="Times New Roman"/>
                <a:cs typeface="Times New Roman"/>
              </a:rPr>
              <a:t>Encryptor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Takes any phrase and will encrypt the String to be un-readable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C744A-35BC-4FB0-AE26-F3643B2D1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175" y="2667000"/>
            <a:ext cx="3932465" cy="3124200"/>
          </a:xfr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latin typeface="Times New Roman"/>
                <a:cs typeface="Times New Roman"/>
              </a:rPr>
              <a:t>Decryptor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Takes a previously encrypted String and will convert it back to be readable</a:t>
            </a:r>
          </a:p>
        </p:txBody>
      </p:sp>
    </p:spTree>
    <p:extLst>
      <p:ext uri="{BB962C8B-B14F-4D97-AF65-F5344CB8AC3E}">
        <p14:creationId xmlns:p14="http://schemas.microsoft.com/office/powerpoint/2010/main" val="43212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0F78-6DE6-4FB7-A48A-DA3FE789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50" y="47625"/>
            <a:ext cx="10018713" cy="1752599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DF29-3CFE-4427-83FF-85688016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0" y="2028825"/>
            <a:ext cx="10018713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methods of scrambling are implemented in order to crypt the  phrase.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sample phrase:              "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yellow rubber duck!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Encryptor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runs, output is:  “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ldef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socces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xammoz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take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phrase and run it through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Decryptor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return it back to the original syntax.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753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77F41-5B0C-4FFC-871A-43BFA4621F99}"/>
              </a:ext>
            </a:extLst>
          </p:cNvPr>
          <p:cNvSpPr txBox="1"/>
          <p:nvPr/>
        </p:nvSpPr>
        <p:spPr>
          <a:xfrm>
            <a:off x="2590800" y="485775"/>
            <a:ext cx="646588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latin typeface="Times New Roman"/>
                <a:cs typeface="Times New Roman"/>
              </a:rPr>
              <a:t>Methods of Scrambling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BA9DB-A7F2-43F1-B515-8184BF50B4EB}"/>
              </a:ext>
            </a:extLst>
          </p:cNvPr>
          <p:cNvSpPr txBox="1"/>
          <p:nvPr/>
        </p:nvSpPr>
        <p:spPr>
          <a:xfrm>
            <a:off x="1819275" y="1362075"/>
            <a:ext cx="10090149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Method 1: Reverse the order of the words</a:t>
            </a:r>
            <a:endParaRPr lang="en-US" dirty="0"/>
          </a:p>
          <a:p>
            <a:r>
              <a:rPr lang="en-US" sz="2400" dirty="0">
                <a:latin typeface="Times New Roman"/>
                <a:cs typeface="Times New Roman"/>
              </a:rPr>
              <a:t>                                                                        Ex:  Input- "a yellow rubber duck"</a:t>
            </a:r>
          </a:p>
          <a:p>
            <a:r>
              <a:rPr lang="en-US" sz="2400" dirty="0">
                <a:latin typeface="Times New Roman"/>
                <a:cs typeface="Times New Roman"/>
              </a:rPr>
              <a:t>                                                                             Output- "duck rubber yellow a"</a:t>
            </a: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D1D0A-3B7B-4B6B-8CA6-26B44A6DBACF}"/>
              </a:ext>
            </a:extLst>
          </p:cNvPr>
          <p:cNvSpPr txBox="1"/>
          <p:nvPr/>
        </p:nvSpPr>
        <p:spPr>
          <a:xfrm>
            <a:off x="1819275" y="2724150"/>
            <a:ext cx="10090149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Method 2: Reverse the order of the letters</a:t>
            </a:r>
            <a:endParaRPr lang="en-US" dirty="0"/>
          </a:p>
          <a:p>
            <a:r>
              <a:rPr lang="en-US" sz="2400" dirty="0">
                <a:latin typeface="Times New Roman"/>
                <a:cs typeface="Times New Roman"/>
              </a:rPr>
              <a:t>      *Punctuation does not reverse                  Ex:  Input- "a yellow rubber duck!"</a:t>
            </a:r>
          </a:p>
          <a:p>
            <a:r>
              <a:rPr lang="en-US" sz="2400" dirty="0">
                <a:latin typeface="Times New Roman"/>
                <a:cs typeface="Times New Roman"/>
              </a:rPr>
              <a:t>                                                                              Output- "a wolley </a:t>
            </a:r>
            <a:r>
              <a:rPr lang="en-US" sz="2400" dirty="0" err="1">
                <a:latin typeface="Times New Roman"/>
                <a:cs typeface="Times New Roman"/>
              </a:rPr>
              <a:t>rebbur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kcud</a:t>
            </a:r>
            <a:r>
              <a:rPr lang="en-US" sz="2400" dirty="0">
                <a:latin typeface="Times New Roman"/>
                <a:cs typeface="Times New Roman"/>
              </a:rPr>
              <a:t>!"</a:t>
            </a:r>
          </a:p>
          <a:p>
            <a:pPr algn="ctr"/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DD7E7-B3E8-446C-8997-A47D0B5A9C38}"/>
              </a:ext>
            </a:extLst>
          </p:cNvPr>
          <p:cNvSpPr txBox="1"/>
          <p:nvPr/>
        </p:nvSpPr>
        <p:spPr>
          <a:xfrm>
            <a:off x="1819275" y="3943350"/>
            <a:ext cx="10189709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Method 3: Swap letters based on key</a:t>
            </a:r>
          </a:p>
          <a:p>
            <a:r>
              <a:rPr lang="en-US" sz="2400" dirty="0">
                <a:latin typeface="Times New Roman"/>
                <a:cs typeface="Times New Roman"/>
              </a:rPr>
              <a:t>Key:  </a:t>
            </a:r>
            <a:r>
              <a:rPr lang="en-US" sz="2400" b="1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     All consonants are shifted             </a:t>
            </a:r>
          </a:p>
          <a:p>
            <a:r>
              <a:rPr lang="en-US" sz="2400" dirty="0">
                <a:latin typeface="Times New Roman"/>
                <a:cs typeface="Times New Roman"/>
              </a:rPr>
              <a:t>         </a:t>
            </a:r>
            <a:r>
              <a:rPr lang="en-US" sz="2400" b="1" dirty="0">
                <a:latin typeface="Times New Roman"/>
                <a:cs typeface="Times New Roman"/>
              </a:rPr>
              <a:t> e</a:t>
            </a:r>
            <a:r>
              <a:rPr lang="en-US" sz="2400" dirty="0">
                <a:latin typeface="Times New Roman"/>
                <a:cs typeface="Times New Roman"/>
              </a:rPr>
              <a:t> = o    by one letter to the right.                           </a:t>
            </a:r>
          </a:p>
          <a:p>
            <a:r>
              <a:rPr lang="en-US" sz="2400" dirty="0">
                <a:latin typeface="Times New Roman"/>
                <a:cs typeface="Times New Roman"/>
              </a:rPr>
              <a:t>          </a:t>
            </a:r>
            <a:r>
              <a:rPr lang="en-US" sz="2400" b="1" dirty="0" err="1">
                <a:latin typeface="Times New Roman"/>
                <a:cs typeface="Times New Roman"/>
              </a:rPr>
              <a:t>i</a:t>
            </a:r>
            <a:r>
              <a:rPr lang="en-US" sz="2400" b="1" dirty="0">
                <a:latin typeface="Times New Roman"/>
                <a:cs typeface="Times New Roman"/>
              </a:rPr>
              <a:t> </a:t>
            </a:r>
            <a:r>
              <a:rPr lang="en-US" sz="2400" dirty="0">
                <a:latin typeface="Times New Roman"/>
                <a:cs typeface="Times New Roman"/>
              </a:rPr>
              <a:t>= u          b =d, c =d,  d =f </a:t>
            </a:r>
          </a:p>
          <a:p>
            <a:r>
              <a:rPr lang="en-US" sz="2400" dirty="0">
                <a:latin typeface="Times New Roman"/>
                <a:cs typeface="Times New Roman"/>
              </a:rPr>
              <a:t>          </a:t>
            </a:r>
            <a:r>
              <a:rPr lang="en-US" sz="2400" b="1" dirty="0">
                <a:latin typeface="Times New Roman"/>
                <a:cs typeface="Times New Roman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 = a    (note “e” is skipped over)          Ex:  Input- "a yellow duck!"</a:t>
            </a:r>
          </a:p>
          <a:p>
            <a:r>
              <a:rPr lang="en-US" sz="2400" dirty="0">
                <a:latin typeface="Times New Roman"/>
                <a:cs typeface="Times New Roman"/>
              </a:rPr>
              <a:t>          </a:t>
            </a:r>
            <a:r>
              <a:rPr lang="en-US" sz="2400" b="1" dirty="0">
                <a:latin typeface="Times New Roman"/>
                <a:cs typeface="Times New Roman"/>
              </a:rPr>
              <a:t>u</a:t>
            </a:r>
            <a:r>
              <a:rPr lang="en-US" sz="2400" dirty="0">
                <a:latin typeface="Times New Roman"/>
                <a:cs typeface="Times New Roman"/>
              </a:rPr>
              <a:t> = e                                                             Output- "</a:t>
            </a:r>
            <a:r>
              <a:rPr lang="en-US" sz="24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zommax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fedl</a:t>
            </a:r>
            <a:r>
              <a:rPr lang="en-US" sz="2400" dirty="0">
                <a:latin typeface="Times New Roman"/>
                <a:cs typeface="Times New Roman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1258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0CD4-1039-4B08-B5A6-E90BF404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74716"/>
            <a:ext cx="10018713" cy="1752599"/>
          </a:xfrm>
        </p:spPr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75A7A-9B8C-40A4-A4FE-43CFC2F5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27315"/>
            <a:ext cx="9775939" cy="34403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Objective: Encrypt a phrase which has no human can understand</a:t>
            </a:r>
          </a:p>
          <a:p>
            <a:endParaRPr lang="en-US" dirty="0"/>
          </a:p>
          <a:p>
            <a:r>
              <a:rPr lang="en-US" dirty="0"/>
              <a:t>Create the ability to pass hidden information</a:t>
            </a:r>
          </a:p>
          <a:p>
            <a:r>
              <a:rPr lang="en-US" dirty="0"/>
              <a:t>The only way to understand the encrypted phrase to have access to the program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Never worry about parents reading texts: Use our App! 210 encryptions to origin</a:t>
            </a:r>
          </a:p>
          <a:p>
            <a:endParaRPr lang="en-US" dirty="0"/>
          </a:p>
          <a:p>
            <a:r>
              <a:rPr lang="en-US" dirty="0"/>
              <a:t>Can you understand?    </a:t>
            </a:r>
            <a:r>
              <a:rPr lang="en-US" b="1" dirty="0"/>
              <a:t>“</a:t>
            </a:r>
            <a:r>
              <a:rPr lang="en-US" b="1" dirty="0" err="1"/>
              <a:t>pajvildij</a:t>
            </a:r>
            <a:r>
              <a:rPr lang="en-US" b="1" dirty="0"/>
              <a:t>! </a:t>
            </a:r>
            <a:r>
              <a:rPr lang="en-US" b="1" dirty="0" err="1"/>
              <a:t>vtoc</a:t>
            </a:r>
            <a:r>
              <a:rPr lang="en-US" b="1" dirty="0"/>
              <a:t> </a:t>
            </a:r>
            <a:r>
              <a:rPr lang="en-US" b="1" dirty="0" err="1"/>
              <a:t>ojv</a:t>
            </a:r>
            <a:r>
              <a:rPr lang="en-US" b="1" dirty="0"/>
              <a:t> </a:t>
            </a:r>
            <a:r>
              <a:rPr lang="en-US" b="1" dirty="0" err="1"/>
              <a:t>tu</a:t>
            </a:r>
            <a:r>
              <a:rPr lang="en-US" b="1" dirty="0"/>
              <a:t> </a:t>
            </a:r>
            <a:r>
              <a:rPr lang="en-US" b="1" dirty="0" err="1"/>
              <a:t>inajimldij</a:t>
            </a:r>
            <a:r>
              <a:rPr lang="en-US" b="1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02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1040</TotalTime>
  <Words>155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Times New Roman</vt:lpstr>
      <vt:lpstr>Parallax</vt:lpstr>
      <vt:lpstr>Cryptor</vt:lpstr>
      <vt:lpstr>What does it do?</vt:lpstr>
      <vt:lpstr>How does it work?</vt:lpstr>
      <vt:lpstr>PowerPoint Presentation</vt:lpstr>
      <vt:lpstr>Why?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Hall, Bryant M.</cp:lastModifiedBy>
  <cp:revision>12</cp:revision>
  <dcterms:created xsi:type="dcterms:W3CDTF">2013-07-15T20:26:40Z</dcterms:created>
  <dcterms:modified xsi:type="dcterms:W3CDTF">2018-03-04T17:58:59Z</dcterms:modified>
</cp:coreProperties>
</file>