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2020CensusPopulationandHousingMap/AllState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3D54E80-7981-43DE-A943-1A714EC0B70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2020 Census Population and Housing Map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FCEED0D-F33F-49B5-9FB2-2C0FC80D7EC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10/16/2022 7:19:49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l States" id="2" name="slide2">
            <a:extLst>
              <a:ext uri="{FF2B5EF4-FFF2-40B4-BE49-F238E27FC236}">
                <a16:creationId xmlns:a16="http://schemas.microsoft.com/office/drawing/2014/main" id="{EE5A7BAD-6C91-4DFC-800D-D0D725915F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92" y="0"/>
            <a:ext cx="8574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l CBSA" id="3" name="slide3">
            <a:extLst>
              <a:ext uri="{FF2B5EF4-FFF2-40B4-BE49-F238E27FC236}">
                <a16:creationId xmlns:a16="http://schemas.microsoft.com/office/drawing/2014/main" id="{D78476EB-4B62-4BDC-874B-F9357CDE8B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92" y="0"/>
            <a:ext cx="8574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BSA Zoom" id="4" name="slide4">
            <a:extLst>
              <a:ext uri="{FF2B5EF4-FFF2-40B4-BE49-F238E27FC236}">
                <a16:creationId xmlns:a16="http://schemas.microsoft.com/office/drawing/2014/main" id="{862D6B8B-BFEB-4C4E-9738-EACFB3C706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92" y="0"/>
            <a:ext cx="8574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l Counties" id="5" name="slide5">
            <a:extLst>
              <a:ext uri="{FF2B5EF4-FFF2-40B4-BE49-F238E27FC236}">
                <a16:creationId xmlns:a16="http://schemas.microsoft.com/office/drawing/2014/main" id="{49B32517-1151-4F0D-B757-871F236B0F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92" y="0"/>
            <a:ext cx="8574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y" id="6" name="slide6">
            <a:extLst>
              <a:ext uri="{FF2B5EF4-FFF2-40B4-BE49-F238E27FC236}">
                <a16:creationId xmlns:a16="http://schemas.microsoft.com/office/drawing/2014/main" id="{5E55F9B0-B919-4674-819D-E2B1FEFCBA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92" y="0"/>
            <a:ext cx="8574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2022-10-16T19:19:50Z</dcterms:created>
  <dcterms:modified xsi:type="dcterms:W3CDTF">2022-10-16T19:19:50Z</dcterms:modified>
</cp:coreProperties>
</file>