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32918400" cy="21945600"/>
  <p:notesSz cx="6858000" cy="9144000"/>
  <p:defaultTextStyle>
    <a:defPPr>
      <a:defRPr lang="en-US"/>
    </a:defPPr>
    <a:lvl1pPr marL="0" algn="l" defTabSz="1567510" rtl="0" eaLnBrk="1" latinLnBrk="0" hangingPunct="1">
      <a:defRPr sz="6200" kern="1200">
        <a:solidFill>
          <a:schemeClr val="tx1"/>
        </a:solidFill>
        <a:latin typeface="+mn-lt"/>
        <a:ea typeface="+mn-ea"/>
        <a:cs typeface="+mn-cs"/>
      </a:defRPr>
    </a:lvl1pPr>
    <a:lvl2pPr marL="1567510" algn="l" defTabSz="1567510" rtl="0" eaLnBrk="1" latinLnBrk="0" hangingPunct="1">
      <a:defRPr sz="6200" kern="1200">
        <a:solidFill>
          <a:schemeClr val="tx1"/>
        </a:solidFill>
        <a:latin typeface="+mn-lt"/>
        <a:ea typeface="+mn-ea"/>
        <a:cs typeface="+mn-cs"/>
      </a:defRPr>
    </a:lvl2pPr>
    <a:lvl3pPr marL="3135020" algn="l" defTabSz="1567510" rtl="0" eaLnBrk="1" latinLnBrk="0" hangingPunct="1">
      <a:defRPr sz="6200" kern="1200">
        <a:solidFill>
          <a:schemeClr val="tx1"/>
        </a:solidFill>
        <a:latin typeface="+mn-lt"/>
        <a:ea typeface="+mn-ea"/>
        <a:cs typeface="+mn-cs"/>
      </a:defRPr>
    </a:lvl3pPr>
    <a:lvl4pPr marL="4702531" algn="l" defTabSz="1567510" rtl="0" eaLnBrk="1" latinLnBrk="0" hangingPunct="1">
      <a:defRPr sz="6200" kern="1200">
        <a:solidFill>
          <a:schemeClr val="tx1"/>
        </a:solidFill>
        <a:latin typeface="+mn-lt"/>
        <a:ea typeface="+mn-ea"/>
        <a:cs typeface="+mn-cs"/>
      </a:defRPr>
    </a:lvl4pPr>
    <a:lvl5pPr marL="6270041" algn="l" defTabSz="1567510" rtl="0" eaLnBrk="1" latinLnBrk="0" hangingPunct="1">
      <a:defRPr sz="6200" kern="1200">
        <a:solidFill>
          <a:schemeClr val="tx1"/>
        </a:solidFill>
        <a:latin typeface="+mn-lt"/>
        <a:ea typeface="+mn-ea"/>
        <a:cs typeface="+mn-cs"/>
      </a:defRPr>
    </a:lvl5pPr>
    <a:lvl6pPr marL="7837551" algn="l" defTabSz="1567510" rtl="0" eaLnBrk="1" latinLnBrk="0" hangingPunct="1">
      <a:defRPr sz="6200" kern="1200">
        <a:solidFill>
          <a:schemeClr val="tx1"/>
        </a:solidFill>
        <a:latin typeface="+mn-lt"/>
        <a:ea typeface="+mn-ea"/>
        <a:cs typeface="+mn-cs"/>
      </a:defRPr>
    </a:lvl6pPr>
    <a:lvl7pPr marL="9405061" algn="l" defTabSz="1567510" rtl="0" eaLnBrk="1" latinLnBrk="0" hangingPunct="1">
      <a:defRPr sz="6200" kern="1200">
        <a:solidFill>
          <a:schemeClr val="tx1"/>
        </a:solidFill>
        <a:latin typeface="+mn-lt"/>
        <a:ea typeface="+mn-ea"/>
        <a:cs typeface="+mn-cs"/>
      </a:defRPr>
    </a:lvl7pPr>
    <a:lvl8pPr marL="10972571" algn="l" defTabSz="1567510" rtl="0" eaLnBrk="1" latinLnBrk="0" hangingPunct="1">
      <a:defRPr sz="6200" kern="1200">
        <a:solidFill>
          <a:schemeClr val="tx1"/>
        </a:solidFill>
        <a:latin typeface="+mn-lt"/>
        <a:ea typeface="+mn-ea"/>
        <a:cs typeface="+mn-cs"/>
      </a:defRPr>
    </a:lvl8pPr>
    <a:lvl9pPr marL="12540082" algn="l" defTabSz="1567510" rtl="0" eaLnBrk="1" latinLnBrk="0" hangingPunct="1">
      <a:defRPr sz="6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12">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2"/>
    <a:srgbClr val="E5DCDB"/>
    <a:srgbClr val="7E0E10"/>
    <a:srgbClr val="E8D4D3"/>
    <a:srgbClr val="E6D1D0"/>
    <a:srgbClr val="873031"/>
    <a:srgbClr val="F4EAE9"/>
    <a:srgbClr val="7D110C"/>
    <a:srgbClr val="B30839"/>
    <a:srgbClr val="961A3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9098" autoAdjust="0"/>
    <p:restoredTop sz="99336" autoAdjust="0"/>
  </p:normalViewPr>
  <p:slideViewPr>
    <p:cSldViewPr snapToGrid="0" snapToObjects="1">
      <p:cViewPr varScale="1">
        <p:scale>
          <a:sx n="33" d="100"/>
          <a:sy n="33" d="100"/>
        </p:scale>
        <p:origin x="120" y="1344"/>
      </p:cViewPr>
      <p:guideLst>
        <p:guide orient="horz" pos="6912"/>
        <p:guide pos="1036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50FDD1-E802-4B61-BB15-40BE78DAD272}" type="datetimeFigureOut">
              <a:rPr lang="en-US" smtClean="0"/>
              <a:t>5/1/2022</a:t>
            </a:fld>
            <a:endParaRPr lang="en-US" dirty="0"/>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384764-96E1-4D69-9597-D51E07D08E08}" type="slidenum">
              <a:rPr lang="en-US" smtClean="0"/>
              <a:t>‹#›</a:t>
            </a:fld>
            <a:endParaRPr lang="en-US" dirty="0"/>
          </a:p>
        </p:txBody>
      </p:sp>
    </p:spTree>
    <p:extLst>
      <p:ext uri="{BB962C8B-B14F-4D97-AF65-F5344CB8AC3E}">
        <p14:creationId xmlns:p14="http://schemas.microsoft.com/office/powerpoint/2010/main" val="1624917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384764-96E1-4D69-9597-D51E07D08E08}" type="slidenum">
              <a:rPr lang="en-US" smtClean="0"/>
              <a:t>1</a:t>
            </a:fld>
            <a:endParaRPr lang="en-US" dirty="0"/>
          </a:p>
        </p:txBody>
      </p:sp>
    </p:spTree>
    <p:extLst>
      <p:ext uri="{BB962C8B-B14F-4D97-AF65-F5344CB8AC3E}">
        <p14:creationId xmlns:p14="http://schemas.microsoft.com/office/powerpoint/2010/main" val="1030501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2"/>
            <a:ext cx="27980640" cy="4704080"/>
          </a:xfrm>
        </p:spPr>
        <p:txBody>
          <a:bodyPr/>
          <a:lstStyle/>
          <a:p>
            <a:r>
              <a:rPr lang="en-US"/>
              <a:t>Click to edit Master title style</a:t>
            </a:r>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67510" indent="0" algn="ctr">
              <a:buNone/>
              <a:defRPr>
                <a:solidFill>
                  <a:schemeClr val="tx1">
                    <a:tint val="75000"/>
                  </a:schemeClr>
                </a:solidFill>
              </a:defRPr>
            </a:lvl2pPr>
            <a:lvl3pPr marL="3135020" indent="0" algn="ctr">
              <a:buNone/>
              <a:defRPr>
                <a:solidFill>
                  <a:schemeClr val="tx1">
                    <a:tint val="75000"/>
                  </a:schemeClr>
                </a:solidFill>
              </a:defRPr>
            </a:lvl3pPr>
            <a:lvl4pPr marL="4702531" indent="0" algn="ctr">
              <a:buNone/>
              <a:defRPr>
                <a:solidFill>
                  <a:schemeClr val="tx1">
                    <a:tint val="75000"/>
                  </a:schemeClr>
                </a:solidFill>
              </a:defRPr>
            </a:lvl4pPr>
            <a:lvl5pPr marL="6270041" indent="0" algn="ctr">
              <a:buNone/>
              <a:defRPr>
                <a:solidFill>
                  <a:schemeClr val="tx1">
                    <a:tint val="75000"/>
                  </a:schemeClr>
                </a:solidFill>
              </a:defRPr>
            </a:lvl5pPr>
            <a:lvl6pPr marL="7837551" indent="0" algn="ctr">
              <a:buNone/>
              <a:defRPr>
                <a:solidFill>
                  <a:schemeClr val="tx1">
                    <a:tint val="75000"/>
                  </a:schemeClr>
                </a:solidFill>
              </a:defRPr>
            </a:lvl6pPr>
            <a:lvl7pPr marL="9405061" indent="0" algn="ctr">
              <a:buNone/>
              <a:defRPr>
                <a:solidFill>
                  <a:schemeClr val="tx1">
                    <a:tint val="75000"/>
                  </a:schemeClr>
                </a:solidFill>
              </a:defRPr>
            </a:lvl7pPr>
            <a:lvl8pPr marL="10972571" indent="0" algn="ctr">
              <a:buNone/>
              <a:defRPr>
                <a:solidFill>
                  <a:schemeClr val="tx1">
                    <a:tint val="75000"/>
                  </a:schemeClr>
                </a:solidFill>
              </a:defRPr>
            </a:lvl8pPr>
            <a:lvl9pPr marL="1254008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350CF23-4F62-8046-AF6A-DE4F04AD794B}" type="datetimeFigureOut">
              <a:rPr lang="en-US" smtClean="0"/>
              <a:t>5/1/2022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C29C00-8D78-0648-BB41-8377B10D69F3}" type="slidenum">
              <a:rPr lang="en-US" smtClean="0"/>
              <a:t>‹#›</a:t>
            </a:fld>
            <a:endParaRPr lang="en-US" dirty="0"/>
          </a:p>
        </p:txBody>
      </p:sp>
    </p:spTree>
    <p:extLst>
      <p:ext uri="{BB962C8B-B14F-4D97-AF65-F5344CB8AC3E}">
        <p14:creationId xmlns:p14="http://schemas.microsoft.com/office/powerpoint/2010/main" val="4185962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50CF23-4F62-8046-AF6A-DE4F04AD794B}" type="datetimeFigureOut">
              <a:rPr lang="en-US" smtClean="0"/>
              <a:t>5/1/2022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C29C00-8D78-0648-BB41-8377B10D69F3}" type="slidenum">
              <a:rPr lang="en-US" smtClean="0"/>
              <a:t>‹#›</a:t>
            </a:fld>
            <a:endParaRPr lang="en-US" dirty="0"/>
          </a:p>
        </p:txBody>
      </p:sp>
    </p:spTree>
    <p:extLst>
      <p:ext uri="{BB962C8B-B14F-4D97-AF65-F5344CB8AC3E}">
        <p14:creationId xmlns:p14="http://schemas.microsoft.com/office/powerpoint/2010/main" val="1007797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19310" y="2814321"/>
            <a:ext cx="26660477" cy="5991860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926459" y="2814321"/>
            <a:ext cx="79444213" cy="599186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50CF23-4F62-8046-AF6A-DE4F04AD794B}" type="datetimeFigureOut">
              <a:rPr lang="en-US" smtClean="0"/>
              <a:t>5/1/2022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C29C00-8D78-0648-BB41-8377B10D69F3}" type="slidenum">
              <a:rPr lang="en-US" smtClean="0"/>
              <a:t>‹#›</a:t>
            </a:fld>
            <a:endParaRPr lang="en-US" dirty="0"/>
          </a:p>
        </p:txBody>
      </p:sp>
    </p:spTree>
    <p:extLst>
      <p:ext uri="{BB962C8B-B14F-4D97-AF65-F5344CB8AC3E}">
        <p14:creationId xmlns:p14="http://schemas.microsoft.com/office/powerpoint/2010/main" val="1782188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50CF23-4F62-8046-AF6A-DE4F04AD794B}" type="datetimeFigureOut">
              <a:rPr lang="en-US" smtClean="0"/>
              <a:t>5/1/2022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C29C00-8D78-0648-BB41-8377B10D69F3}" type="slidenum">
              <a:rPr lang="en-US" smtClean="0"/>
              <a:t>‹#›</a:t>
            </a:fld>
            <a:endParaRPr lang="en-US" dirty="0"/>
          </a:p>
        </p:txBody>
      </p:sp>
    </p:spTree>
    <p:extLst>
      <p:ext uri="{BB962C8B-B14F-4D97-AF65-F5344CB8AC3E}">
        <p14:creationId xmlns:p14="http://schemas.microsoft.com/office/powerpoint/2010/main" val="1920862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82"/>
            <a:ext cx="27980640" cy="4358640"/>
          </a:xfrm>
        </p:spPr>
        <p:txBody>
          <a:bodyPr anchor="t"/>
          <a:lstStyle>
            <a:lvl1pPr algn="l">
              <a:defRPr sz="13700" b="1" cap="all"/>
            </a:lvl1pPr>
          </a:lstStyle>
          <a:p>
            <a:r>
              <a:rPr lang="en-US"/>
              <a:t>Click to edit Master title style</a:t>
            </a:r>
          </a:p>
        </p:txBody>
      </p:sp>
      <p:sp>
        <p:nvSpPr>
          <p:cNvPr id="3" name="Text Placeholder 2"/>
          <p:cNvSpPr>
            <a:spLocks noGrp="1"/>
          </p:cNvSpPr>
          <p:nvPr>
            <p:ph type="body" idx="1"/>
          </p:nvPr>
        </p:nvSpPr>
        <p:spPr>
          <a:xfrm>
            <a:off x="2600327" y="9301483"/>
            <a:ext cx="27980640" cy="4800598"/>
          </a:xfrm>
        </p:spPr>
        <p:txBody>
          <a:bodyPr anchor="b"/>
          <a:lstStyle>
            <a:lvl1pPr marL="0" indent="0">
              <a:buNone/>
              <a:defRPr sz="6900">
                <a:solidFill>
                  <a:schemeClr val="tx1">
                    <a:tint val="75000"/>
                  </a:schemeClr>
                </a:solidFill>
              </a:defRPr>
            </a:lvl1pPr>
            <a:lvl2pPr marL="1567510" indent="0">
              <a:buNone/>
              <a:defRPr sz="6200">
                <a:solidFill>
                  <a:schemeClr val="tx1">
                    <a:tint val="75000"/>
                  </a:schemeClr>
                </a:solidFill>
              </a:defRPr>
            </a:lvl2pPr>
            <a:lvl3pPr marL="3135020" indent="0">
              <a:buNone/>
              <a:defRPr sz="5500">
                <a:solidFill>
                  <a:schemeClr val="tx1">
                    <a:tint val="75000"/>
                  </a:schemeClr>
                </a:solidFill>
              </a:defRPr>
            </a:lvl3pPr>
            <a:lvl4pPr marL="4702531" indent="0">
              <a:buNone/>
              <a:defRPr sz="4800">
                <a:solidFill>
                  <a:schemeClr val="tx1">
                    <a:tint val="75000"/>
                  </a:schemeClr>
                </a:solidFill>
              </a:defRPr>
            </a:lvl4pPr>
            <a:lvl5pPr marL="6270041" indent="0">
              <a:buNone/>
              <a:defRPr sz="4800">
                <a:solidFill>
                  <a:schemeClr val="tx1">
                    <a:tint val="75000"/>
                  </a:schemeClr>
                </a:solidFill>
              </a:defRPr>
            </a:lvl5pPr>
            <a:lvl6pPr marL="7837551" indent="0">
              <a:buNone/>
              <a:defRPr sz="4800">
                <a:solidFill>
                  <a:schemeClr val="tx1">
                    <a:tint val="75000"/>
                  </a:schemeClr>
                </a:solidFill>
              </a:defRPr>
            </a:lvl6pPr>
            <a:lvl7pPr marL="9405061" indent="0">
              <a:buNone/>
              <a:defRPr sz="4800">
                <a:solidFill>
                  <a:schemeClr val="tx1">
                    <a:tint val="75000"/>
                  </a:schemeClr>
                </a:solidFill>
              </a:defRPr>
            </a:lvl7pPr>
            <a:lvl8pPr marL="10972571" indent="0">
              <a:buNone/>
              <a:defRPr sz="4800">
                <a:solidFill>
                  <a:schemeClr val="tx1">
                    <a:tint val="75000"/>
                  </a:schemeClr>
                </a:solidFill>
              </a:defRPr>
            </a:lvl8pPr>
            <a:lvl9pPr marL="12540082" indent="0">
              <a:buNone/>
              <a:defRPr sz="4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50CF23-4F62-8046-AF6A-DE4F04AD794B}" type="datetimeFigureOut">
              <a:rPr lang="en-US" smtClean="0"/>
              <a:t>5/1/2022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BC29C00-8D78-0648-BB41-8377B10D69F3}" type="slidenum">
              <a:rPr lang="en-US" smtClean="0"/>
              <a:t>‹#›</a:t>
            </a:fld>
            <a:endParaRPr lang="en-US" dirty="0"/>
          </a:p>
        </p:txBody>
      </p:sp>
    </p:spTree>
    <p:extLst>
      <p:ext uri="{BB962C8B-B14F-4D97-AF65-F5344CB8AC3E}">
        <p14:creationId xmlns:p14="http://schemas.microsoft.com/office/powerpoint/2010/main" val="335523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26457" y="16388081"/>
            <a:ext cx="53052343" cy="4634484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527442" y="16388081"/>
            <a:ext cx="53052347" cy="4634484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350CF23-4F62-8046-AF6A-DE4F04AD794B}" type="datetimeFigureOut">
              <a:rPr lang="en-US" smtClean="0"/>
              <a:t>5/1/2022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C29C00-8D78-0648-BB41-8377B10D69F3}" type="slidenum">
              <a:rPr lang="en-US" smtClean="0"/>
              <a:t>‹#›</a:t>
            </a:fld>
            <a:endParaRPr lang="en-US" dirty="0"/>
          </a:p>
        </p:txBody>
      </p:sp>
    </p:spTree>
    <p:extLst>
      <p:ext uri="{BB962C8B-B14F-4D97-AF65-F5344CB8AC3E}">
        <p14:creationId xmlns:p14="http://schemas.microsoft.com/office/powerpoint/2010/main" val="205775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2"/>
            <a:ext cx="29626560"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0" y="4912362"/>
            <a:ext cx="14544677" cy="204723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a:t>Click to edit Master text styles</a:t>
            </a:r>
          </a:p>
        </p:txBody>
      </p:sp>
      <p:sp>
        <p:nvSpPr>
          <p:cNvPr id="4" name="Content Placeholder 3"/>
          <p:cNvSpPr>
            <a:spLocks noGrp="1"/>
          </p:cNvSpPr>
          <p:nvPr>
            <p:ph sz="half" idx="2"/>
          </p:nvPr>
        </p:nvSpPr>
        <p:spPr>
          <a:xfrm>
            <a:off x="1645920" y="6959600"/>
            <a:ext cx="14544677"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2" y="4912362"/>
            <a:ext cx="14550390" cy="2047238"/>
          </a:xfrm>
        </p:spPr>
        <p:txBody>
          <a:bodyPr anchor="b"/>
          <a:lstStyle>
            <a:lvl1pPr marL="0" indent="0">
              <a:buNone/>
              <a:defRPr sz="8200" b="1"/>
            </a:lvl1pPr>
            <a:lvl2pPr marL="1567510" indent="0">
              <a:buNone/>
              <a:defRPr sz="6900" b="1"/>
            </a:lvl2pPr>
            <a:lvl3pPr marL="3135020" indent="0">
              <a:buNone/>
              <a:defRPr sz="6200" b="1"/>
            </a:lvl3pPr>
            <a:lvl4pPr marL="4702531" indent="0">
              <a:buNone/>
              <a:defRPr sz="5500" b="1"/>
            </a:lvl4pPr>
            <a:lvl5pPr marL="6270041" indent="0">
              <a:buNone/>
              <a:defRPr sz="5500" b="1"/>
            </a:lvl5pPr>
            <a:lvl6pPr marL="7837551" indent="0">
              <a:buNone/>
              <a:defRPr sz="5500" b="1"/>
            </a:lvl6pPr>
            <a:lvl7pPr marL="9405061" indent="0">
              <a:buNone/>
              <a:defRPr sz="5500" b="1"/>
            </a:lvl7pPr>
            <a:lvl8pPr marL="10972571" indent="0">
              <a:buNone/>
              <a:defRPr sz="5500" b="1"/>
            </a:lvl8pPr>
            <a:lvl9pPr marL="12540082" indent="0">
              <a:buNone/>
              <a:defRPr sz="5500" b="1"/>
            </a:lvl9pPr>
          </a:lstStyle>
          <a:p>
            <a:pPr lvl="0"/>
            <a:r>
              <a:rPr lang="en-US"/>
              <a:t>Click to edit Master text styles</a:t>
            </a:r>
          </a:p>
        </p:txBody>
      </p:sp>
      <p:sp>
        <p:nvSpPr>
          <p:cNvPr id="6" name="Content Placeholder 5"/>
          <p:cNvSpPr>
            <a:spLocks noGrp="1"/>
          </p:cNvSpPr>
          <p:nvPr>
            <p:ph sz="quarter" idx="4"/>
          </p:nvPr>
        </p:nvSpPr>
        <p:spPr>
          <a:xfrm>
            <a:off x="16722092" y="6959600"/>
            <a:ext cx="14550390"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350CF23-4F62-8046-AF6A-DE4F04AD794B}" type="datetimeFigureOut">
              <a:rPr lang="en-US" smtClean="0"/>
              <a:t>5/1/2022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BC29C00-8D78-0648-BB41-8377B10D69F3}" type="slidenum">
              <a:rPr lang="en-US" smtClean="0"/>
              <a:t>‹#›</a:t>
            </a:fld>
            <a:endParaRPr lang="en-US" dirty="0"/>
          </a:p>
        </p:txBody>
      </p:sp>
    </p:spTree>
    <p:extLst>
      <p:ext uri="{BB962C8B-B14F-4D97-AF65-F5344CB8AC3E}">
        <p14:creationId xmlns:p14="http://schemas.microsoft.com/office/powerpoint/2010/main" val="2877304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350CF23-4F62-8046-AF6A-DE4F04AD794B}" type="datetimeFigureOut">
              <a:rPr lang="en-US" smtClean="0"/>
              <a:t>5/1/2022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BC29C00-8D78-0648-BB41-8377B10D69F3}" type="slidenum">
              <a:rPr lang="en-US" smtClean="0"/>
              <a:t>‹#›</a:t>
            </a:fld>
            <a:endParaRPr lang="en-US" dirty="0"/>
          </a:p>
        </p:txBody>
      </p:sp>
    </p:spTree>
    <p:extLst>
      <p:ext uri="{BB962C8B-B14F-4D97-AF65-F5344CB8AC3E}">
        <p14:creationId xmlns:p14="http://schemas.microsoft.com/office/powerpoint/2010/main" val="719606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50CF23-4F62-8046-AF6A-DE4F04AD794B}" type="datetimeFigureOut">
              <a:rPr lang="en-US" smtClean="0"/>
              <a:t>5/1/2022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BC29C00-8D78-0648-BB41-8377B10D69F3}" type="slidenum">
              <a:rPr lang="en-US" smtClean="0"/>
              <a:t>‹#›</a:t>
            </a:fld>
            <a:endParaRPr lang="en-US" dirty="0"/>
          </a:p>
        </p:txBody>
      </p:sp>
    </p:spTree>
    <p:extLst>
      <p:ext uri="{BB962C8B-B14F-4D97-AF65-F5344CB8AC3E}">
        <p14:creationId xmlns:p14="http://schemas.microsoft.com/office/powerpoint/2010/main" val="3826535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2" y="873760"/>
            <a:ext cx="10829927" cy="3718560"/>
          </a:xfrm>
        </p:spPr>
        <p:txBody>
          <a:bodyPr anchor="b"/>
          <a:lstStyle>
            <a:lvl1pPr algn="l">
              <a:defRPr sz="6900" b="1"/>
            </a:lvl1pPr>
          </a:lstStyle>
          <a:p>
            <a:r>
              <a:rPr lang="en-US"/>
              <a:t>Click to edit Master title style</a:t>
            </a:r>
          </a:p>
        </p:txBody>
      </p:sp>
      <p:sp>
        <p:nvSpPr>
          <p:cNvPr id="3" name="Content Placeholder 2"/>
          <p:cNvSpPr>
            <a:spLocks noGrp="1"/>
          </p:cNvSpPr>
          <p:nvPr>
            <p:ph idx="1"/>
          </p:nvPr>
        </p:nvSpPr>
        <p:spPr>
          <a:xfrm>
            <a:off x="12870180" y="873761"/>
            <a:ext cx="18402300" cy="18729962"/>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2" y="4592321"/>
            <a:ext cx="10829927" cy="15011402"/>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a:t>Click to edit Master text styles</a:t>
            </a:r>
          </a:p>
        </p:txBody>
      </p:sp>
      <p:sp>
        <p:nvSpPr>
          <p:cNvPr id="5" name="Date Placeholder 4"/>
          <p:cNvSpPr>
            <a:spLocks noGrp="1"/>
          </p:cNvSpPr>
          <p:nvPr>
            <p:ph type="dt" sz="half" idx="10"/>
          </p:nvPr>
        </p:nvSpPr>
        <p:spPr/>
        <p:txBody>
          <a:bodyPr/>
          <a:lstStyle/>
          <a:p>
            <a:fld id="{E350CF23-4F62-8046-AF6A-DE4F04AD794B}" type="datetimeFigureOut">
              <a:rPr lang="en-US" smtClean="0"/>
              <a:t>5/1/2022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C29C00-8D78-0648-BB41-8377B10D69F3}" type="slidenum">
              <a:rPr lang="en-US" smtClean="0"/>
              <a:t>‹#›</a:t>
            </a:fld>
            <a:endParaRPr lang="en-US" dirty="0"/>
          </a:p>
        </p:txBody>
      </p:sp>
    </p:spTree>
    <p:extLst>
      <p:ext uri="{BB962C8B-B14F-4D97-AF65-F5344CB8AC3E}">
        <p14:creationId xmlns:p14="http://schemas.microsoft.com/office/powerpoint/2010/main" val="1207301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2"/>
          </a:xfrm>
        </p:spPr>
        <p:txBody>
          <a:bodyPr anchor="b"/>
          <a:lstStyle>
            <a:lvl1pPr algn="l">
              <a:defRPr sz="6900" b="1"/>
            </a:lvl1pPr>
          </a:lstStyle>
          <a:p>
            <a:r>
              <a:rPr lang="en-US"/>
              <a:t>Click to edit Master title style</a:t>
            </a:r>
          </a:p>
        </p:txBody>
      </p:sp>
      <p:sp>
        <p:nvSpPr>
          <p:cNvPr id="3" name="Picture Placeholder 2"/>
          <p:cNvSpPr>
            <a:spLocks noGrp="1"/>
          </p:cNvSpPr>
          <p:nvPr>
            <p:ph type="pic" idx="1"/>
          </p:nvPr>
        </p:nvSpPr>
        <p:spPr>
          <a:xfrm>
            <a:off x="6452237" y="1960880"/>
            <a:ext cx="19751040" cy="13167360"/>
          </a:xfrm>
        </p:spPr>
        <p:txBody>
          <a:bodyPr/>
          <a:lstStyle>
            <a:lvl1pPr marL="0" indent="0">
              <a:buNone/>
              <a:defRPr sz="11000"/>
            </a:lvl1pPr>
            <a:lvl2pPr marL="1567510" indent="0">
              <a:buNone/>
              <a:defRPr sz="9600"/>
            </a:lvl2pPr>
            <a:lvl3pPr marL="3135020" indent="0">
              <a:buNone/>
              <a:defRPr sz="8200"/>
            </a:lvl3pPr>
            <a:lvl4pPr marL="4702531" indent="0">
              <a:buNone/>
              <a:defRPr sz="6900"/>
            </a:lvl4pPr>
            <a:lvl5pPr marL="6270041" indent="0">
              <a:buNone/>
              <a:defRPr sz="6900"/>
            </a:lvl5pPr>
            <a:lvl6pPr marL="7837551" indent="0">
              <a:buNone/>
              <a:defRPr sz="6900"/>
            </a:lvl6pPr>
            <a:lvl7pPr marL="9405061" indent="0">
              <a:buNone/>
              <a:defRPr sz="6900"/>
            </a:lvl7pPr>
            <a:lvl8pPr marL="10972571" indent="0">
              <a:buNone/>
              <a:defRPr sz="6900"/>
            </a:lvl8pPr>
            <a:lvl9pPr marL="12540082" indent="0">
              <a:buNone/>
              <a:defRPr sz="6900"/>
            </a:lvl9pPr>
          </a:lstStyle>
          <a:p>
            <a:endParaRPr lang="en-US" dirty="0"/>
          </a:p>
        </p:txBody>
      </p:sp>
      <p:sp>
        <p:nvSpPr>
          <p:cNvPr id="4" name="Text Placeholder 3"/>
          <p:cNvSpPr>
            <a:spLocks noGrp="1"/>
          </p:cNvSpPr>
          <p:nvPr>
            <p:ph type="body" sz="half" idx="2"/>
          </p:nvPr>
        </p:nvSpPr>
        <p:spPr>
          <a:xfrm>
            <a:off x="6452237" y="17175482"/>
            <a:ext cx="19751040" cy="2575558"/>
          </a:xfrm>
        </p:spPr>
        <p:txBody>
          <a:bodyPr/>
          <a:lstStyle>
            <a:lvl1pPr marL="0" indent="0">
              <a:buNone/>
              <a:defRPr sz="4800"/>
            </a:lvl1pPr>
            <a:lvl2pPr marL="1567510" indent="0">
              <a:buNone/>
              <a:defRPr sz="4100"/>
            </a:lvl2pPr>
            <a:lvl3pPr marL="3135020" indent="0">
              <a:buNone/>
              <a:defRPr sz="3400"/>
            </a:lvl3pPr>
            <a:lvl4pPr marL="4702531" indent="0">
              <a:buNone/>
              <a:defRPr sz="3100"/>
            </a:lvl4pPr>
            <a:lvl5pPr marL="6270041" indent="0">
              <a:buNone/>
              <a:defRPr sz="3100"/>
            </a:lvl5pPr>
            <a:lvl6pPr marL="7837551" indent="0">
              <a:buNone/>
              <a:defRPr sz="3100"/>
            </a:lvl6pPr>
            <a:lvl7pPr marL="9405061" indent="0">
              <a:buNone/>
              <a:defRPr sz="3100"/>
            </a:lvl7pPr>
            <a:lvl8pPr marL="10972571" indent="0">
              <a:buNone/>
              <a:defRPr sz="3100"/>
            </a:lvl8pPr>
            <a:lvl9pPr marL="12540082" indent="0">
              <a:buNone/>
              <a:defRPr sz="3100"/>
            </a:lvl9pPr>
          </a:lstStyle>
          <a:p>
            <a:pPr lvl="0"/>
            <a:r>
              <a:rPr lang="en-US"/>
              <a:t>Click to edit Master text styles</a:t>
            </a:r>
          </a:p>
        </p:txBody>
      </p:sp>
      <p:sp>
        <p:nvSpPr>
          <p:cNvPr id="5" name="Date Placeholder 4"/>
          <p:cNvSpPr>
            <a:spLocks noGrp="1"/>
          </p:cNvSpPr>
          <p:nvPr>
            <p:ph type="dt" sz="half" idx="10"/>
          </p:nvPr>
        </p:nvSpPr>
        <p:spPr/>
        <p:txBody>
          <a:bodyPr/>
          <a:lstStyle/>
          <a:p>
            <a:fld id="{E350CF23-4F62-8046-AF6A-DE4F04AD794B}" type="datetimeFigureOut">
              <a:rPr lang="en-US" smtClean="0"/>
              <a:t>5/1/2022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BC29C00-8D78-0648-BB41-8377B10D69F3}" type="slidenum">
              <a:rPr lang="en-US" smtClean="0"/>
              <a:t>‹#›</a:t>
            </a:fld>
            <a:endParaRPr lang="en-US" dirty="0"/>
          </a:p>
        </p:txBody>
      </p:sp>
    </p:spTree>
    <p:extLst>
      <p:ext uri="{BB962C8B-B14F-4D97-AF65-F5344CB8AC3E}">
        <p14:creationId xmlns:p14="http://schemas.microsoft.com/office/powerpoint/2010/main" val="4289698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313502" tIns="156751" rIns="313502" bIns="156751" rtlCol="0" anchor="ctr">
            <a:normAutofit/>
          </a:bodyPr>
          <a:lstStyle/>
          <a:p>
            <a:r>
              <a:rPr lang="en-US"/>
              <a:t>Click to edit Master title style</a:t>
            </a:r>
          </a:p>
        </p:txBody>
      </p:sp>
      <p:sp>
        <p:nvSpPr>
          <p:cNvPr id="3" name="Text Placeholder 2"/>
          <p:cNvSpPr>
            <a:spLocks noGrp="1"/>
          </p:cNvSpPr>
          <p:nvPr>
            <p:ph type="body" idx="1"/>
          </p:nvPr>
        </p:nvSpPr>
        <p:spPr>
          <a:xfrm>
            <a:off x="1645920" y="5120641"/>
            <a:ext cx="29626560" cy="14483082"/>
          </a:xfrm>
          <a:prstGeom prst="rect">
            <a:avLst/>
          </a:prstGeom>
        </p:spPr>
        <p:txBody>
          <a:bodyPr vert="horz" lIns="313502" tIns="156751" rIns="313502" bIns="15675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20340322"/>
            <a:ext cx="7680960" cy="1168400"/>
          </a:xfrm>
          <a:prstGeom prst="rect">
            <a:avLst/>
          </a:prstGeom>
        </p:spPr>
        <p:txBody>
          <a:bodyPr vert="horz" lIns="313502" tIns="156751" rIns="313502" bIns="156751" rtlCol="0" anchor="ctr"/>
          <a:lstStyle>
            <a:lvl1pPr algn="l">
              <a:defRPr sz="4100">
                <a:solidFill>
                  <a:schemeClr val="tx1">
                    <a:tint val="75000"/>
                  </a:schemeClr>
                </a:solidFill>
              </a:defRPr>
            </a:lvl1pPr>
          </a:lstStyle>
          <a:p>
            <a:fld id="{E350CF23-4F62-8046-AF6A-DE4F04AD794B}" type="datetimeFigureOut">
              <a:rPr lang="en-US" smtClean="0"/>
              <a:t>5/1/2022</a:t>
            </a:fld>
            <a:endParaRPr lang="en-US" dirty="0"/>
          </a:p>
        </p:txBody>
      </p:sp>
      <p:sp>
        <p:nvSpPr>
          <p:cNvPr id="5" name="Footer Placeholder 4"/>
          <p:cNvSpPr>
            <a:spLocks noGrp="1"/>
          </p:cNvSpPr>
          <p:nvPr>
            <p:ph type="ftr" sz="quarter" idx="3"/>
          </p:nvPr>
        </p:nvSpPr>
        <p:spPr>
          <a:xfrm>
            <a:off x="11247120" y="20340322"/>
            <a:ext cx="10424160" cy="1168400"/>
          </a:xfrm>
          <a:prstGeom prst="rect">
            <a:avLst/>
          </a:prstGeom>
        </p:spPr>
        <p:txBody>
          <a:bodyPr vert="horz" lIns="313502" tIns="156751" rIns="313502" bIns="156751" rtlCol="0" anchor="ctr"/>
          <a:lstStyle>
            <a:lvl1pPr algn="ctr">
              <a:defRPr sz="41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20340322"/>
            <a:ext cx="7680960" cy="1168400"/>
          </a:xfrm>
          <a:prstGeom prst="rect">
            <a:avLst/>
          </a:prstGeom>
        </p:spPr>
        <p:txBody>
          <a:bodyPr vert="horz" lIns="313502" tIns="156751" rIns="313502" bIns="156751" rtlCol="0" anchor="ctr"/>
          <a:lstStyle>
            <a:lvl1pPr algn="r">
              <a:defRPr sz="4100">
                <a:solidFill>
                  <a:schemeClr val="tx1">
                    <a:tint val="75000"/>
                  </a:schemeClr>
                </a:solidFill>
              </a:defRPr>
            </a:lvl1pPr>
          </a:lstStyle>
          <a:p>
            <a:fld id="{9BC29C00-8D78-0648-BB41-8377B10D69F3}" type="slidenum">
              <a:rPr lang="en-US" smtClean="0"/>
              <a:t>‹#›</a:t>
            </a:fld>
            <a:endParaRPr lang="en-US" dirty="0"/>
          </a:p>
        </p:txBody>
      </p:sp>
    </p:spTree>
    <p:extLst>
      <p:ext uri="{BB962C8B-B14F-4D97-AF65-F5344CB8AC3E}">
        <p14:creationId xmlns:p14="http://schemas.microsoft.com/office/powerpoint/2010/main" val="4137634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567510" rtl="0" eaLnBrk="1" latinLnBrk="0" hangingPunct="1">
        <a:spcBef>
          <a:spcPct val="0"/>
        </a:spcBef>
        <a:buNone/>
        <a:defRPr sz="15100" kern="1200">
          <a:solidFill>
            <a:schemeClr val="tx1"/>
          </a:solidFill>
          <a:latin typeface="+mj-lt"/>
          <a:ea typeface="+mj-ea"/>
          <a:cs typeface="+mj-cs"/>
        </a:defRPr>
      </a:lvl1pPr>
    </p:titleStyle>
    <p:bodyStyle>
      <a:lvl1pPr marL="1175633" indent="-1175633" algn="l" defTabSz="1567510" rtl="0" eaLnBrk="1" latinLnBrk="0" hangingPunct="1">
        <a:spcBef>
          <a:spcPct val="20000"/>
        </a:spcBef>
        <a:buFont typeface="Arial"/>
        <a:buChar char="•"/>
        <a:defRPr sz="11000" kern="1200">
          <a:solidFill>
            <a:schemeClr val="tx1"/>
          </a:solidFill>
          <a:latin typeface="+mn-lt"/>
          <a:ea typeface="+mn-ea"/>
          <a:cs typeface="+mn-cs"/>
        </a:defRPr>
      </a:lvl1pPr>
      <a:lvl2pPr marL="2547204" indent="-979694" algn="l" defTabSz="1567510" rtl="0" eaLnBrk="1" latinLnBrk="0" hangingPunct="1">
        <a:spcBef>
          <a:spcPct val="20000"/>
        </a:spcBef>
        <a:buFont typeface="Arial"/>
        <a:buChar char="–"/>
        <a:defRPr sz="9600" kern="1200">
          <a:solidFill>
            <a:schemeClr val="tx1"/>
          </a:solidFill>
          <a:latin typeface="+mn-lt"/>
          <a:ea typeface="+mn-ea"/>
          <a:cs typeface="+mn-cs"/>
        </a:defRPr>
      </a:lvl2pPr>
      <a:lvl3pPr marL="3918776" indent="-783755" algn="l" defTabSz="1567510" rtl="0" eaLnBrk="1" latinLnBrk="0" hangingPunct="1">
        <a:spcBef>
          <a:spcPct val="20000"/>
        </a:spcBef>
        <a:buFont typeface="Arial"/>
        <a:buChar char="•"/>
        <a:defRPr sz="8200" kern="1200">
          <a:solidFill>
            <a:schemeClr val="tx1"/>
          </a:solidFill>
          <a:latin typeface="+mn-lt"/>
          <a:ea typeface="+mn-ea"/>
          <a:cs typeface="+mn-cs"/>
        </a:defRPr>
      </a:lvl3pPr>
      <a:lvl4pPr marL="5486286" indent="-783755" algn="l" defTabSz="1567510" rtl="0" eaLnBrk="1" latinLnBrk="0" hangingPunct="1">
        <a:spcBef>
          <a:spcPct val="20000"/>
        </a:spcBef>
        <a:buFont typeface="Arial"/>
        <a:buChar char="–"/>
        <a:defRPr sz="6900" kern="1200">
          <a:solidFill>
            <a:schemeClr val="tx1"/>
          </a:solidFill>
          <a:latin typeface="+mn-lt"/>
          <a:ea typeface="+mn-ea"/>
          <a:cs typeface="+mn-cs"/>
        </a:defRPr>
      </a:lvl4pPr>
      <a:lvl5pPr marL="7053796" indent="-783755" algn="l" defTabSz="1567510" rtl="0" eaLnBrk="1" latinLnBrk="0" hangingPunct="1">
        <a:spcBef>
          <a:spcPct val="20000"/>
        </a:spcBef>
        <a:buFont typeface="Arial"/>
        <a:buChar char="»"/>
        <a:defRPr sz="6900" kern="1200">
          <a:solidFill>
            <a:schemeClr val="tx1"/>
          </a:solidFill>
          <a:latin typeface="+mn-lt"/>
          <a:ea typeface="+mn-ea"/>
          <a:cs typeface="+mn-cs"/>
        </a:defRPr>
      </a:lvl5pPr>
      <a:lvl6pPr marL="8621306" indent="-783755" algn="l" defTabSz="1567510" rtl="0" eaLnBrk="1" latinLnBrk="0" hangingPunct="1">
        <a:spcBef>
          <a:spcPct val="20000"/>
        </a:spcBef>
        <a:buFont typeface="Arial"/>
        <a:buChar char="•"/>
        <a:defRPr sz="6900" kern="1200">
          <a:solidFill>
            <a:schemeClr val="tx1"/>
          </a:solidFill>
          <a:latin typeface="+mn-lt"/>
          <a:ea typeface="+mn-ea"/>
          <a:cs typeface="+mn-cs"/>
        </a:defRPr>
      </a:lvl6pPr>
      <a:lvl7pPr marL="10188816" indent="-783755" algn="l" defTabSz="1567510" rtl="0" eaLnBrk="1" latinLnBrk="0" hangingPunct="1">
        <a:spcBef>
          <a:spcPct val="20000"/>
        </a:spcBef>
        <a:buFont typeface="Arial"/>
        <a:buChar char="•"/>
        <a:defRPr sz="6900" kern="1200">
          <a:solidFill>
            <a:schemeClr val="tx1"/>
          </a:solidFill>
          <a:latin typeface="+mn-lt"/>
          <a:ea typeface="+mn-ea"/>
          <a:cs typeface="+mn-cs"/>
        </a:defRPr>
      </a:lvl7pPr>
      <a:lvl8pPr marL="11756327" indent="-783755" algn="l" defTabSz="1567510" rtl="0" eaLnBrk="1" latinLnBrk="0" hangingPunct="1">
        <a:spcBef>
          <a:spcPct val="20000"/>
        </a:spcBef>
        <a:buFont typeface="Arial"/>
        <a:buChar char="•"/>
        <a:defRPr sz="6900" kern="1200">
          <a:solidFill>
            <a:schemeClr val="tx1"/>
          </a:solidFill>
          <a:latin typeface="+mn-lt"/>
          <a:ea typeface="+mn-ea"/>
          <a:cs typeface="+mn-cs"/>
        </a:defRPr>
      </a:lvl8pPr>
      <a:lvl9pPr marL="13323837" indent="-783755" algn="l" defTabSz="1567510" rtl="0" eaLnBrk="1" latinLnBrk="0" hangingPunct="1">
        <a:spcBef>
          <a:spcPct val="20000"/>
        </a:spcBef>
        <a:buFont typeface="Arial"/>
        <a:buChar char="•"/>
        <a:defRPr sz="6900" kern="1200">
          <a:solidFill>
            <a:schemeClr val="tx1"/>
          </a:solidFill>
          <a:latin typeface="+mn-lt"/>
          <a:ea typeface="+mn-ea"/>
          <a:cs typeface="+mn-cs"/>
        </a:defRPr>
      </a:lvl9pPr>
    </p:bodyStyle>
    <p:otherStyle>
      <a:defPPr>
        <a:defRPr lang="en-US"/>
      </a:defPPr>
      <a:lvl1pPr marL="0" algn="l" defTabSz="1567510" rtl="0" eaLnBrk="1" latinLnBrk="0" hangingPunct="1">
        <a:defRPr sz="6200" kern="1200">
          <a:solidFill>
            <a:schemeClr val="tx1"/>
          </a:solidFill>
          <a:latin typeface="+mn-lt"/>
          <a:ea typeface="+mn-ea"/>
          <a:cs typeface="+mn-cs"/>
        </a:defRPr>
      </a:lvl1pPr>
      <a:lvl2pPr marL="1567510" algn="l" defTabSz="1567510" rtl="0" eaLnBrk="1" latinLnBrk="0" hangingPunct="1">
        <a:defRPr sz="6200" kern="1200">
          <a:solidFill>
            <a:schemeClr val="tx1"/>
          </a:solidFill>
          <a:latin typeface="+mn-lt"/>
          <a:ea typeface="+mn-ea"/>
          <a:cs typeface="+mn-cs"/>
        </a:defRPr>
      </a:lvl2pPr>
      <a:lvl3pPr marL="3135020" algn="l" defTabSz="1567510" rtl="0" eaLnBrk="1" latinLnBrk="0" hangingPunct="1">
        <a:defRPr sz="6200" kern="1200">
          <a:solidFill>
            <a:schemeClr val="tx1"/>
          </a:solidFill>
          <a:latin typeface="+mn-lt"/>
          <a:ea typeface="+mn-ea"/>
          <a:cs typeface="+mn-cs"/>
        </a:defRPr>
      </a:lvl3pPr>
      <a:lvl4pPr marL="4702531" algn="l" defTabSz="1567510" rtl="0" eaLnBrk="1" latinLnBrk="0" hangingPunct="1">
        <a:defRPr sz="6200" kern="1200">
          <a:solidFill>
            <a:schemeClr val="tx1"/>
          </a:solidFill>
          <a:latin typeface="+mn-lt"/>
          <a:ea typeface="+mn-ea"/>
          <a:cs typeface="+mn-cs"/>
        </a:defRPr>
      </a:lvl4pPr>
      <a:lvl5pPr marL="6270041" algn="l" defTabSz="1567510" rtl="0" eaLnBrk="1" latinLnBrk="0" hangingPunct="1">
        <a:defRPr sz="6200" kern="1200">
          <a:solidFill>
            <a:schemeClr val="tx1"/>
          </a:solidFill>
          <a:latin typeface="+mn-lt"/>
          <a:ea typeface="+mn-ea"/>
          <a:cs typeface="+mn-cs"/>
        </a:defRPr>
      </a:lvl5pPr>
      <a:lvl6pPr marL="7837551" algn="l" defTabSz="1567510" rtl="0" eaLnBrk="1" latinLnBrk="0" hangingPunct="1">
        <a:defRPr sz="6200" kern="1200">
          <a:solidFill>
            <a:schemeClr val="tx1"/>
          </a:solidFill>
          <a:latin typeface="+mn-lt"/>
          <a:ea typeface="+mn-ea"/>
          <a:cs typeface="+mn-cs"/>
        </a:defRPr>
      </a:lvl6pPr>
      <a:lvl7pPr marL="9405061" algn="l" defTabSz="1567510" rtl="0" eaLnBrk="1" latinLnBrk="0" hangingPunct="1">
        <a:defRPr sz="6200" kern="1200">
          <a:solidFill>
            <a:schemeClr val="tx1"/>
          </a:solidFill>
          <a:latin typeface="+mn-lt"/>
          <a:ea typeface="+mn-ea"/>
          <a:cs typeface="+mn-cs"/>
        </a:defRPr>
      </a:lvl7pPr>
      <a:lvl8pPr marL="10972571" algn="l" defTabSz="1567510" rtl="0" eaLnBrk="1" latinLnBrk="0" hangingPunct="1">
        <a:defRPr sz="6200" kern="1200">
          <a:solidFill>
            <a:schemeClr val="tx1"/>
          </a:solidFill>
          <a:latin typeface="+mn-lt"/>
          <a:ea typeface="+mn-ea"/>
          <a:cs typeface="+mn-cs"/>
        </a:defRPr>
      </a:lvl8pPr>
      <a:lvl9pPr marL="12540082" algn="l" defTabSz="1567510"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19050" y="0"/>
            <a:ext cx="32918400" cy="21945600"/>
          </a:xfrm>
          <a:prstGeom prst="rect">
            <a:avLst/>
          </a:prstGeom>
          <a:noFill/>
          <a:ln w="127000" cap="sq" cmpd="sng">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noFill/>
            </a:endParaRPr>
          </a:p>
        </p:txBody>
      </p:sp>
      <p:sp>
        <p:nvSpPr>
          <p:cNvPr id="24" name="TextBox 23"/>
          <p:cNvSpPr txBox="1"/>
          <p:nvPr/>
        </p:nvSpPr>
        <p:spPr>
          <a:xfrm>
            <a:off x="2933046" y="213085"/>
            <a:ext cx="27052305" cy="954107"/>
          </a:xfrm>
          <a:prstGeom prst="rect">
            <a:avLst/>
          </a:prstGeom>
          <a:noFill/>
        </p:spPr>
        <p:txBody>
          <a:bodyPr wrap="square" rtlCol="0">
            <a:spAutoFit/>
          </a:bodyPr>
          <a:lstStyle/>
          <a:p>
            <a:pPr algn="ctr"/>
            <a:r>
              <a:rPr lang="en-US" sz="5600" b="1" dirty="0"/>
              <a:t>Football-Mapper:</a:t>
            </a:r>
            <a:r>
              <a:rPr lang="en-US" sz="5600" b="1" i="1" dirty="0"/>
              <a:t> </a:t>
            </a:r>
            <a:r>
              <a:rPr lang="en-US" sz="5600" dirty="0"/>
              <a:t>A Project to Create A 2-D Map Representation of Football Games</a:t>
            </a:r>
          </a:p>
        </p:txBody>
      </p:sp>
      <p:cxnSp>
        <p:nvCxnSpPr>
          <p:cNvPr id="28" name="Straight Connector 27"/>
          <p:cNvCxnSpPr/>
          <p:nvPr/>
        </p:nvCxnSpPr>
        <p:spPr>
          <a:xfrm>
            <a:off x="0" y="2609341"/>
            <a:ext cx="32918400" cy="0"/>
          </a:xfrm>
          <a:prstGeom prst="line">
            <a:avLst/>
          </a:prstGeom>
          <a:ln w="127000">
            <a:solidFill>
              <a:schemeClr val="tx1"/>
            </a:solidFill>
          </a:ln>
        </p:spPr>
        <p:style>
          <a:lnRef idx="2">
            <a:schemeClr val="accent1"/>
          </a:lnRef>
          <a:fillRef idx="0">
            <a:schemeClr val="accent1"/>
          </a:fillRef>
          <a:effectRef idx="1">
            <a:schemeClr val="accent1"/>
          </a:effectRef>
          <a:fontRef idx="minor">
            <a:schemeClr val="tx1"/>
          </a:fontRef>
        </p:style>
      </p:cxnSp>
      <p:sp>
        <p:nvSpPr>
          <p:cNvPr id="44" name="TextBox 43"/>
          <p:cNvSpPr txBox="1"/>
          <p:nvPr/>
        </p:nvSpPr>
        <p:spPr>
          <a:xfrm>
            <a:off x="4916131" y="1652782"/>
            <a:ext cx="23086137" cy="646331"/>
          </a:xfrm>
          <a:prstGeom prst="rect">
            <a:avLst/>
          </a:prstGeom>
          <a:noFill/>
        </p:spPr>
        <p:txBody>
          <a:bodyPr wrap="square" rtlCol="0">
            <a:spAutoFit/>
          </a:bodyPr>
          <a:lstStyle/>
          <a:p>
            <a:pPr algn="ctr"/>
            <a:r>
              <a:rPr lang="en-US" sz="3600" b="1" dirty="0"/>
              <a:t>Bryant Cornwell, Seth Mize, Lukas Franz, </a:t>
            </a:r>
            <a:r>
              <a:rPr lang="en-US" sz="3600" dirty="0" err="1"/>
              <a:t>Luddy</a:t>
            </a:r>
            <a:r>
              <a:rPr lang="en-US" sz="3600" dirty="0"/>
              <a:t> School of Informatics, Computing, and Engineering, Indiana University</a:t>
            </a:r>
          </a:p>
        </p:txBody>
      </p:sp>
      <p:sp>
        <p:nvSpPr>
          <p:cNvPr id="2" name="TextBox 1"/>
          <p:cNvSpPr txBox="1"/>
          <p:nvPr/>
        </p:nvSpPr>
        <p:spPr>
          <a:xfrm>
            <a:off x="37434" y="2673725"/>
            <a:ext cx="10816139" cy="707886"/>
          </a:xfrm>
          <a:prstGeom prst="rect">
            <a:avLst/>
          </a:prstGeom>
          <a:solidFill>
            <a:srgbClr val="990002"/>
          </a:solidFill>
          <a:ln>
            <a:solidFill>
              <a:srgbClr val="990002"/>
            </a:solidFill>
          </a:ln>
        </p:spPr>
        <p:txBody>
          <a:bodyPr wrap="square" rtlCol="0" anchor="t">
            <a:spAutoFit/>
          </a:bodyPr>
          <a:lstStyle/>
          <a:p>
            <a:pPr algn="ctr"/>
            <a:r>
              <a:rPr lang="en-US" sz="4000" dirty="0">
                <a:solidFill>
                  <a:schemeClr val="bg1"/>
                </a:solidFill>
              </a:rPr>
              <a:t>Abstract</a:t>
            </a:r>
          </a:p>
        </p:txBody>
      </p:sp>
      <p:sp>
        <p:nvSpPr>
          <p:cNvPr id="36" name="TextBox 35"/>
          <p:cNvSpPr txBox="1"/>
          <p:nvPr/>
        </p:nvSpPr>
        <p:spPr>
          <a:xfrm>
            <a:off x="46957" y="11022526"/>
            <a:ext cx="10787567" cy="707886"/>
          </a:xfrm>
          <a:prstGeom prst="rect">
            <a:avLst/>
          </a:prstGeom>
          <a:solidFill>
            <a:srgbClr val="990002"/>
          </a:solidFill>
        </p:spPr>
        <p:txBody>
          <a:bodyPr wrap="square" rtlCol="0">
            <a:spAutoFit/>
          </a:bodyPr>
          <a:lstStyle/>
          <a:p>
            <a:pPr algn="ctr"/>
            <a:r>
              <a:rPr lang="en-US" sz="4000" dirty="0">
                <a:solidFill>
                  <a:schemeClr val="bg1"/>
                </a:solidFill>
              </a:rPr>
              <a:t>Introduction</a:t>
            </a:r>
          </a:p>
        </p:txBody>
      </p:sp>
      <p:sp>
        <p:nvSpPr>
          <p:cNvPr id="39" name="TextBox 38"/>
          <p:cNvSpPr txBox="1"/>
          <p:nvPr/>
        </p:nvSpPr>
        <p:spPr>
          <a:xfrm>
            <a:off x="10853574" y="2679208"/>
            <a:ext cx="10853574" cy="707886"/>
          </a:xfrm>
          <a:prstGeom prst="rect">
            <a:avLst/>
          </a:prstGeom>
          <a:solidFill>
            <a:srgbClr val="990002"/>
          </a:solidFill>
        </p:spPr>
        <p:txBody>
          <a:bodyPr wrap="square" rtlCol="0" anchor="t">
            <a:spAutoFit/>
          </a:bodyPr>
          <a:lstStyle/>
          <a:p>
            <a:pPr algn="ctr"/>
            <a:r>
              <a:rPr lang="en-US" sz="4000" dirty="0">
                <a:solidFill>
                  <a:schemeClr val="bg1"/>
                </a:solidFill>
              </a:rPr>
              <a:t>Methods</a:t>
            </a:r>
          </a:p>
        </p:txBody>
      </p:sp>
      <p:cxnSp>
        <p:nvCxnSpPr>
          <p:cNvPr id="3" name="Straight Connector 2"/>
          <p:cNvCxnSpPr/>
          <p:nvPr/>
        </p:nvCxnSpPr>
        <p:spPr>
          <a:xfrm>
            <a:off x="10853574" y="2552191"/>
            <a:ext cx="0" cy="19336259"/>
          </a:xfrm>
          <a:prstGeom prst="line">
            <a:avLst/>
          </a:prstGeom>
          <a:ln w="12700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21707148" y="2550714"/>
            <a:ext cx="0" cy="19336259"/>
          </a:xfrm>
          <a:prstGeom prst="line">
            <a:avLst/>
          </a:prstGeom>
          <a:ln w="127000" cmpd="sng">
            <a:solidFill>
              <a:schemeClr val="tx1"/>
            </a:solidFill>
            <a:prstDash val="solid"/>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21774471" y="2674031"/>
            <a:ext cx="11072388" cy="707886"/>
          </a:xfrm>
          <a:prstGeom prst="rect">
            <a:avLst/>
          </a:prstGeom>
          <a:solidFill>
            <a:srgbClr val="990002"/>
          </a:solidFill>
        </p:spPr>
        <p:txBody>
          <a:bodyPr wrap="square" rtlCol="0">
            <a:spAutoFit/>
          </a:bodyPr>
          <a:lstStyle/>
          <a:p>
            <a:pPr algn="ctr"/>
            <a:r>
              <a:rPr lang="en-US" sz="4000" dirty="0">
                <a:solidFill>
                  <a:schemeClr val="bg1"/>
                </a:solidFill>
              </a:rPr>
              <a:t>Results</a:t>
            </a:r>
          </a:p>
        </p:txBody>
      </p:sp>
      <p:sp>
        <p:nvSpPr>
          <p:cNvPr id="53" name="TextBox 52"/>
          <p:cNvSpPr txBox="1"/>
          <p:nvPr/>
        </p:nvSpPr>
        <p:spPr>
          <a:xfrm>
            <a:off x="21769813" y="16242396"/>
            <a:ext cx="11072388" cy="707886"/>
          </a:xfrm>
          <a:prstGeom prst="rect">
            <a:avLst/>
          </a:prstGeom>
          <a:solidFill>
            <a:srgbClr val="990002"/>
          </a:solidFill>
        </p:spPr>
        <p:txBody>
          <a:bodyPr wrap="square" rtlCol="0">
            <a:spAutoFit/>
          </a:bodyPr>
          <a:lstStyle/>
          <a:p>
            <a:pPr algn="ctr"/>
            <a:r>
              <a:rPr lang="en-US" sz="4000" dirty="0">
                <a:solidFill>
                  <a:schemeClr val="bg1"/>
                </a:solidFill>
              </a:rPr>
              <a:t>Conclusion</a:t>
            </a:r>
          </a:p>
        </p:txBody>
      </p:sp>
      <p:pic>
        <p:nvPicPr>
          <p:cNvPr id="47" name="Picture 46">
            <a:extLst>
              <a:ext uri="{FF2B5EF4-FFF2-40B4-BE49-F238E27FC236}">
                <a16:creationId xmlns:a16="http://schemas.microsoft.com/office/drawing/2014/main" id="{FCF4C08C-A685-DAA7-09DD-7F6BE42AA879}"/>
              </a:ext>
            </a:extLst>
          </p:cNvPr>
          <p:cNvPicPr>
            <a:picLocks noChangeAspect="1"/>
          </p:cNvPicPr>
          <p:nvPr/>
        </p:nvPicPr>
        <p:blipFill rotWithShape="1">
          <a:blip r:embed="rId3">
            <a:extLst>
              <a:ext uri="{28A0092B-C50C-407E-A947-70E740481C1C}">
                <a14:useLocalDpi xmlns:a14="http://schemas.microsoft.com/office/drawing/2010/main" val="0"/>
              </a:ext>
            </a:extLst>
          </a:blip>
          <a:srcRect r="81449"/>
          <a:stretch/>
        </p:blipFill>
        <p:spPr>
          <a:xfrm>
            <a:off x="37434" y="61551"/>
            <a:ext cx="2474406" cy="2489163"/>
          </a:xfrm>
          <a:prstGeom prst="rect">
            <a:avLst/>
          </a:prstGeom>
        </p:spPr>
      </p:pic>
      <p:sp>
        <p:nvSpPr>
          <p:cNvPr id="13" name="TextBox 12">
            <a:extLst>
              <a:ext uri="{FF2B5EF4-FFF2-40B4-BE49-F238E27FC236}">
                <a16:creationId xmlns:a16="http://schemas.microsoft.com/office/drawing/2014/main" id="{D0CF2659-3F8B-FFF1-84A1-59ED15A954CC}"/>
              </a:ext>
            </a:extLst>
          </p:cNvPr>
          <p:cNvSpPr txBox="1"/>
          <p:nvPr/>
        </p:nvSpPr>
        <p:spPr>
          <a:xfrm>
            <a:off x="11044989" y="3633537"/>
            <a:ext cx="10467473" cy="3970318"/>
          </a:xfrm>
          <a:prstGeom prst="rect">
            <a:avLst/>
          </a:prstGeom>
          <a:noFill/>
        </p:spPr>
        <p:txBody>
          <a:bodyPr wrap="square" rtlCol="0">
            <a:spAutoFit/>
          </a:bodyPr>
          <a:lstStyle/>
          <a:p>
            <a:pPr marL="571500" indent="-571500">
              <a:buFont typeface="Arial" panose="020B0604020202020204" pitchFamily="34" charset="0"/>
              <a:buChar char="•"/>
            </a:pPr>
            <a:r>
              <a:rPr lang="en-US" sz="3600" dirty="0"/>
              <a:t>Object Detection Model:</a:t>
            </a:r>
          </a:p>
          <a:p>
            <a:pPr marL="2139010" lvl="1" indent="-571500">
              <a:buFont typeface="Arial" panose="020B0604020202020204" pitchFamily="34" charset="0"/>
              <a:buChar char="•"/>
            </a:pPr>
            <a:r>
              <a:rPr lang="en-US" sz="3600" dirty="0"/>
              <a:t>Self-Labelled Image Dataset</a:t>
            </a:r>
          </a:p>
          <a:p>
            <a:pPr marL="2139010" lvl="1" indent="-571500">
              <a:buFont typeface="Arial" panose="020B0604020202020204" pitchFamily="34" charset="0"/>
              <a:buChar char="•"/>
            </a:pPr>
            <a:r>
              <a:rPr lang="en-US" sz="3600" dirty="0"/>
              <a:t>TensorFlow 2 Object Detection API </a:t>
            </a:r>
          </a:p>
          <a:p>
            <a:pPr marL="2139010" lvl="1" indent="-571500">
              <a:buFont typeface="Arial" panose="020B0604020202020204" pitchFamily="34" charset="0"/>
              <a:buChar char="•"/>
            </a:pPr>
            <a:r>
              <a:rPr lang="en-US" sz="3600" dirty="0"/>
              <a:t>Pre-Trained Model: Faster R-CNN with the COCO Dataset</a:t>
            </a:r>
          </a:p>
          <a:p>
            <a:pPr marL="2139010" lvl="1" indent="-571500">
              <a:buFont typeface="Arial" panose="020B0604020202020204" pitchFamily="34" charset="0"/>
              <a:buChar char="•"/>
            </a:pPr>
            <a:endParaRPr lang="en-US" sz="3600" dirty="0"/>
          </a:p>
          <a:p>
            <a:endParaRPr lang="en-US" sz="3600" dirty="0"/>
          </a:p>
        </p:txBody>
      </p:sp>
      <p:sp>
        <p:nvSpPr>
          <p:cNvPr id="15" name="TextBox 14">
            <a:extLst>
              <a:ext uri="{FF2B5EF4-FFF2-40B4-BE49-F238E27FC236}">
                <a16:creationId xmlns:a16="http://schemas.microsoft.com/office/drawing/2014/main" id="{40E8FC95-9DFB-7173-2E0B-D33E5DABE52F}"/>
              </a:ext>
            </a:extLst>
          </p:cNvPr>
          <p:cNvSpPr txBox="1"/>
          <p:nvPr/>
        </p:nvSpPr>
        <p:spPr>
          <a:xfrm>
            <a:off x="553453" y="3548805"/>
            <a:ext cx="9601200" cy="6740307"/>
          </a:xfrm>
          <a:prstGeom prst="rect">
            <a:avLst/>
          </a:prstGeom>
          <a:noFill/>
        </p:spPr>
        <p:txBody>
          <a:bodyPr wrap="square" rtlCol="0">
            <a:spAutoFit/>
          </a:bodyPr>
          <a:lstStyle/>
          <a:p>
            <a:r>
              <a:rPr lang="en-US" sz="3600" dirty="0"/>
              <a:t>The world of football analytics has grown in interest as more ideas for tracking players statistics and team movements continue to provide value to the industry. Tracking players is a familiar subject, but not applying an active overhead view using recorded or live footage. This project aims to use computer vision techniques to identify feature points and objects to transform their positions to a two-dimensional overhead field representation using available broadcast feed from football games. Our results provide _____ (Waiting on results)</a:t>
            </a:r>
          </a:p>
        </p:txBody>
      </p:sp>
    </p:spTree>
    <p:extLst>
      <p:ext uri="{BB962C8B-B14F-4D97-AF65-F5344CB8AC3E}">
        <p14:creationId xmlns:p14="http://schemas.microsoft.com/office/powerpoint/2010/main" val="2230060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5006</TotalTime>
  <Words>149</Words>
  <Application>Microsoft Office PowerPoint</Application>
  <PresentationFormat>Custom</PresentationFormat>
  <Paragraphs>13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vt:lpstr>
      <vt:lpstr>Office Theme</vt:lpstr>
      <vt:lpstr>PowerPoint Presentation</vt:lpstr>
    </vt:vector>
  </TitlesOfParts>
  <Company>Indiana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Crandall</dc:creator>
  <cp:lastModifiedBy>Bryant Cornwell</cp:lastModifiedBy>
  <cp:revision>423</cp:revision>
  <cp:lastPrinted>2012-12-17T09:31:54Z</cp:lastPrinted>
  <dcterms:created xsi:type="dcterms:W3CDTF">2012-12-17T00:59:42Z</dcterms:created>
  <dcterms:modified xsi:type="dcterms:W3CDTF">2022-05-02T02:02:11Z</dcterms:modified>
</cp:coreProperties>
</file>