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2" r:id="rId6"/>
    <p:sldId id="257" r:id="rId7"/>
    <p:sldId id="263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35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D305FA-B03A-49CB-88EE-EA2FFEB0DF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38ACAFF-8879-426B-93C8-B80CE846D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50F2B1-7C3C-49A4-811A-A71CAE1FD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AC7CF-4FDA-4BD0-B8C1-B1FFBA45C13B}" type="datetimeFigureOut">
              <a:rPr lang="de-DE" smtClean="0"/>
              <a:t>04.05.2018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99BC4C-2134-499D-A877-A63E2F12F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AB9910-DD50-44E2-875E-17C9EFF07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29F9-AF65-4267-B87B-3E795FAB86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8029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8E3C65-4C4E-4B36-9356-AD1050592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9A3220E-786A-42EE-B8C5-EBA9302B5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EDA996-D1E4-41E2-836B-7EBE87A91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AC7CF-4FDA-4BD0-B8C1-B1FFBA45C13B}" type="datetimeFigureOut">
              <a:rPr lang="de-DE" smtClean="0"/>
              <a:t>04.05.2018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E9B216-7C71-4586-97DD-E4BD62855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637EB5-383A-4E36-A6D3-3B8FFBAD8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29F9-AF65-4267-B87B-3E795FAB86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4080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A2B93E9-2E50-4F2E-BCAF-575FEE5033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DE88824-A45E-4904-8393-ECA2A8B58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29349F-4D9C-4CDD-B806-21DE8B891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AC7CF-4FDA-4BD0-B8C1-B1FFBA45C13B}" type="datetimeFigureOut">
              <a:rPr lang="de-DE" smtClean="0"/>
              <a:t>04.05.2018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DE69B9-6B36-4718-ADB2-94CB508E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63BBF8-4918-47C1-A13D-7BFF0F969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29F9-AF65-4267-B87B-3E795FAB86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393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F5C585-01FA-4A57-98F7-5ADC21F8A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8BDBD3-9A0E-4462-B8D5-79782AFDD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5DCDD3-9517-45E6-AB17-3A0025BD7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AC7CF-4FDA-4BD0-B8C1-B1FFBA45C13B}" type="datetimeFigureOut">
              <a:rPr lang="de-DE" smtClean="0"/>
              <a:t>04.05.2018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59F9F4-5ADF-4609-B2C0-E1456DD46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B66639-649B-4B2C-88A2-2333BEDBD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29F9-AF65-4267-B87B-3E795FAB86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3365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923936-4E52-480B-8F76-40C56EF13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B61E6D-42A3-4D59-9506-5EB32D87D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9D4D34-E287-42BF-AE49-347D2804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AC7CF-4FDA-4BD0-B8C1-B1FFBA45C13B}" type="datetimeFigureOut">
              <a:rPr lang="de-DE" smtClean="0"/>
              <a:t>04.05.2018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043F33-28A0-45D3-9825-5DDCC43BC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EEB00B-D04F-487C-89D7-CDB8F4A7E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29F9-AF65-4267-B87B-3E795FAB86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6124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7C58AD-856B-4E49-8BED-5907FFEE0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55CC77-4BC8-4223-B770-78DFF8BC42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AAF0D8B-F36A-40D2-BC01-58ADA357E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478BB7-9F8E-4B07-9644-12649AC83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AC7CF-4FDA-4BD0-B8C1-B1FFBA45C13B}" type="datetimeFigureOut">
              <a:rPr lang="de-DE" smtClean="0"/>
              <a:t>04.05.2018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BA59F9D-1112-4C5E-812E-F77500011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F3E1ECF-E7EA-47FA-BAAD-B31ECD57F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29F9-AF65-4267-B87B-3E795FAB86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4524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BBAA4F-CD5D-4BE0-9861-3627AA38F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ED1D27-F95E-4012-993D-04843194D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2EF7BE9-AF9D-45A5-B623-323A0DF75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24627E-8D81-4F85-8DBD-DEF79732EE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DFA0BD8-7977-4975-B05B-9FBC028D1A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15047B-4F1E-4DA0-A6E1-3DFD8EB91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AC7CF-4FDA-4BD0-B8C1-B1FFBA45C13B}" type="datetimeFigureOut">
              <a:rPr lang="de-DE" smtClean="0"/>
              <a:t>04.05.2018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B4E0861-F885-4ECE-9F34-30C0DAB87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33B9BF5-6EE5-4A85-89A3-46A69EE68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29F9-AF65-4267-B87B-3E795FAB86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7291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D308C8-AA67-47B8-AC8D-71393696A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5B2AA2E-17F6-41E8-9C7E-69F25F688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AC7CF-4FDA-4BD0-B8C1-B1FFBA45C13B}" type="datetimeFigureOut">
              <a:rPr lang="de-DE" smtClean="0"/>
              <a:t>04.05.2018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F91D9E8-A341-4908-BB47-4BE7D479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356D06F-3EFC-4190-9203-BB0723D82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29F9-AF65-4267-B87B-3E795FAB86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837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F618430-0447-43AB-94C0-1EE3AB9E6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AC7CF-4FDA-4BD0-B8C1-B1FFBA45C13B}" type="datetimeFigureOut">
              <a:rPr lang="de-DE" smtClean="0"/>
              <a:t>04.05.2018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B77CB02-983B-472A-B10D-7746FCD77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ECF041-58BB-4718-B702-45C52A69A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29F9-AF65-4267-B87B-3E795FAB86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1242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6FE600-7B73-4F26-9368-9DBF60137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77457A-4BAA-4B4F-B3B7-1DCD5DF93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178465A-46A1-47DA-91FB-1634C23D8D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B832473-16CC-42C7-957E-3BE932BE7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AC7CF-4FDA-4BD0-B8C1-B1FFBA45C13B}" type="datetimeFigureOut">
              <a:rPr lang="de-DE" smtClean="0"/>
              <a:t>04.05.2018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EFDBAB7-0D55-4545-BF13-1CE0DB85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257C489-881D-42DA-9F1B-387BED2F7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29F9-AF65-4267-B87B-3E795FAB86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0938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DEF738-57AF-4A4C-915B-1C0F135B8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68FED41-1FE9-4DC4-92AC-F03B88F802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FEE99D9-BA0F-4C7B-A7E8-7542CFBAB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C9E577-7087-46A8-AFE9-FE80473BB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AC7CF-4FDA-4BD0-B8C1-B1FFBA45C13B}" type="datetimeFigureOut">
              <a:rPr lang="de-DE" smtClean="0"/>
              <a:t>04.05.2018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7423046-C4EA-4F03-B0F6-F3A187FFA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9B05798-79CB-490F-B0AA-9B48E015C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C29F9-AF65-4267-B87B-3E795FAB86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2307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02362CA-1576-4393-AE24-F4370AD9B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96663E6-169E-4B76-B30C-F7C88326D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F4950A-7A35-49EA-BD8E-1BAA23369A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AC7CF-4FDA-4BD0-B8C1-B1FFBA45C13B}" type="datetimeFigureOut">
              <a:rPr lang="de-DE" smtClean="0"/>
              <a:t>04.05.2018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92C45D-B28C-4827-9A16-2F5E5DDD58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468FC2-FA15-46AF-8C14-357F91EBC7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C29F9-AF65-4267-B87B-3E795FAB86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0746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ACF0D6-0124-4A2F-B6A4-D8FA921BA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Akka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48643EC-0E6D-4535-881A-1826783D2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de-DE"/>
              <a:t>Use Actor model for new soot </a:t>
            </a:r>
          </a:p>
        </p:txBody>
      </p:sp>
    </p:spTree>
    <p:extLst>
      <p:ext uri="{BB962C8B-B14F-4D97-AF65-F5344CB8AC3E}">
        <p14:creationId xmlns:p14="http://schemas.microsoft.com/office/powerpoint/2010/main" val="2268869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66F58E58-1D63-4920-A6F4-8D90671F8464}"/>
              </a:ext>
            </a:extLst>
          </p:cNvPr>
          <p:cNvSpPr txBox="1"/>
          <p:nvPr/>
        </p:nvSpPr>
        <p:spPr>
          <a:xfrm>
            <a:off x="349486" y="382903"/>
            <a:ext cx="439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Updates with actors: changes in SootMethod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9E08C5A-890D-452F-80F2-B7679F9F5E1F}"/>
              </a:ext>
            </a:extLst>
          </p:cNvPr>
          <p:cNvSpPr/>
          <p:nvPr/>
        </p:nvSpPr>
        <p:spPr>
          <a:xfrm>
            <a:off x="1646761" y="2731170"/>
            <a:ext cx="1378358" cy="78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Supervisor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ACEE617A-3958-47B2-8992-87E77A20E1B6}"/>
              </a:ext>
            </a:extLst>
          </p:cNvPr>
          <p:cNvSpPr/>
          <p:nvPr/>
        </p:nvSpPr>
        <p:spPr>
          <a:xfrm>
            <a:off x="5222082" y="2609600"/>
            <a:ext cx="1407693" cy="78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SootMethod1</a:t>
            </a:r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A5FC3F30-FBA9-416D-A13C-0FD90EDB4BBB}"/>
              </a:ext>
            </a:extLst>
          </p:cNvPr>
          <p:cNvSpPr/>
          <p:nvPr/>
        </p:nvSpPr>
        <p:spPr>
          <a:xfrm>
            <a:off x="5414421" y="1944895"/>
            <a:ext cx="786395" cy="505103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/>
              <a:t>Mailbox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9F650CBD-9B52-4538-9D13-9DF7D5FA73C2}"/>
              </a:ext>
            </a:extLst>
          </p:cNvPr>
          <p:cNvCxnSpPr>
            <a:cxnSpLocks/>
            <a:stCxn id="8" idx="7"/>
          </p:cNvCxnSpPr>
          <p:nvPr/>
        </p:nvCxnSpPr>
        <p:spPr>
          <a:xfrm flipV="1">
            <a:off x="2823263" y="2444904"/>
            <a:ext cx="2589478" cy="401382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2" name="Picture 8" descr="Image result for mail clipart">
            <a:extLst>
              <a:ext uri="{FF2B5EF4-FFF2-40B4-BE49-F238E27FC236}">
                <a16:creationId xmlns:a16="http://schemas.microsoft.com/office/drawing/2014/main" id="{DD809FA3-72AD-46A9-976B-F9AE88E60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31718" y="2429975"/>
            <a:ext cx="520912" cy="35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Image result for mail clipart">
            <a:extLst>
              <a:ext uri="{FF2B5EF4-FFF2-40B4-BE49-F238E27FC236}">
                <a16:creationId xmlns:a16="http://schemas.microsoft.com/office/drawing/2014/main" id="{7BF9F635-7695-47F7-A010-6CC91EBB2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20822" y="2586433"/>
            <a:ext cx="520912" cy="35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Image result for mail clipart">
            <a:extLst>
              <a:ext uri="{FF2B5EF4-FFF2-40B4-BE49-F238E27FC236}">
                <a16:creationId xmlns:a16="http://schemas.microsoft.com/office/drawing/2014/main" id="{3E5B05BC-CAC1-4F3A-BCBB-AD1695F21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89035" y="3791232"/>
            <a:ext cx="520912" cy="35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0987B00F-A503-4522-8411-98296ABFE423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>
            <a:off x="5744481" y="2449998"/>
            <a:ext cx="181448" cy="15960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Stern: 8 Zacken 15">
            <a:extLst>
              <a:ext uri="{FF2B5EF4-FFF2-40B4-BE49-F238E27FC236}">
                <a16:creationId xmlns:a16="http://schemas.microsoft.com/office/drawing/2014/main" id="{1D5B1ABD-56C1-456D-AE56-BDEC73881EC1}"/>
              </a:ext>
            </a:extLst>
          </p:cNvPr>
          <p:cNvSpPr/>
          <p:nvPr/>
        </p:nvSpPr>
        <p:spPr>
          <a:xfrm>
            <a:off x="7884665" y="3791232"/>
            <a:ext cx="328246" cy="359249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upduted</a:t>
            </a:r>
          </a:p>
        </p:txBody>
      </p:sp>
      <p:sp>
        <p:nvSpPr>
          <p:cNvPr id="17" name="Stern: 8 Zacken 16">
            <a:extLst>
              <a:ext uri="{FF2B5EF4-FFF2-40B4-BE49-F238E27FC236}">
                <a16:creationId xmlns:a16="http://schemas.microsoft.com/office/drawing/2014/main" id="{2C70729D-A8FA-491C-A8C6-8C94DABBA355}"/>
              </a:ext>
            </a:extLst>
          </p:cNvPr>
          <p:cNvSpPr/>
          <p:nvPr/>
        </p:nvSpPr>
        <p:spPr>
          <a:xfrm>
            <a:off x="3815242" y="2429975"/>
            <a:ext cx="328246" cy="359249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3</a:t>
            </a:r>
          </a:p>
        </p:txBody>
      </p:sp>
      <p:sp>
        <p:nvSpPr>
          <p:cNvPr id="18" name="Stern: 8 Zacken 17">
            <a:extLst>
              <a:ext uri="{FF2B5EF4-FFF2-40B4-BE49-F238E27FC236}">
                <a16:creationId xmlns:a16="http://schemas.microsoft.com/office/drawing/2014/main" id="{603F58C6-6800-491F-87EC-81A8A0D0D810}"/>
              </a:ext>
            </a:extLst>
          </p:cNvPr>
          <p:cNvSpPr/>
          <p:nvPr/>
        </p:nvSpPr>
        <p:spPr>
          <a:xfrm>
            <a:off x="3035543" y="2598764"/>
            <a:ext cx="328246" cy="359249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6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FC1E27CA-F51D-4AAD-963C-65E52850EC15}"/>
              </a:ext>
            </a:extLst>
          </p:cNvPr>
          <p:cNvSpPr txBox="1"/>
          <p:nvPr/>
        </p:nvSpPr>
        <p:spPr>
          <a:xfrm>
            <a:off x="7467600" y="2016369"/>
            <a:ext cx="3470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u: SootMethod2 updated. </a:t>
            </a:r>
          </a:p>
          <a:p>
            <a:endParaRPr lang="de-DE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DB01EB1-36AB-4580-A431-4C2DF27FF4EA}"/>
              </a:ext>
            </a:extLst>
          </p:cNvPr>
          <p:cNvSpPr/>
          <p:nvPr/>
        </p:nvSpPr>
        <p:spPr>
          <a:xfrm>
            <a:off x="4401922" y="5757237"/>
            <a:ext cx="1407693" cy="78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SootMethod2</a:t>
            </a:r>
          </a:p>
        </p:txBody>
      </p:sp>
      <p:sp>
        <p:nvSpPr>
          <p:cNvPr id="28" name="Cube 27">
            <a:extLst>
              <a:ext uri="{FF2B5EF4-FFF2-40B4-BE49-F238E27FC236}">
                <a16:creationId xmlns:a16="http://schemas.microsoft.com/office/drawing/2014/main" id="{A610E912-A10B-4D5E-9A78-F6E4CA48D728}"/>
              </a:ext>
            </a:extLst>
          </p:cNvPr>
          <p:cNvSpPr/>
          <p:nvPr/>
        </p:nvSpPr>
        <p:spPr>
          <a:xfrm>
            <a:off x="4594261" y="5092532"/>
            <a:ext cx="786395" cy="505103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/>
              <a:t>Mailbox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E83BA185-A7F7-4A30-A124-54A3D1B01A86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2335940" y="3517234"/>
            <a:ext cx="2249297" cy="1856091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7F944062-6021-46B2-B599-6E248B3C5A06}"/>
              </a:ext>
            </a:extLst>
          </p:cNvPr>
          <p:cNvCxnSpPr>
            <a:cxnSpLocks/>
            <a:stCxn id="28" idx="3"/>
            <a:endCxn id="27" idx="0"/>
          </p:cNvCxnSpPr>
          <p:nvPr/>
        </p:nvCxnSpPr>
        <p:spPr>
          <a:xfrm>
            <a:off x="4924321" y="5597635"/>
            <a:ext cx="181448" cy="15960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Ellipse 30">
            <a:extLst>
              <a:ext uri="{FF2B5EF4-FFF2-40B4-BE49-F238E27FC236}">
                <a16:creationId xmlns:a16="http://schemas.microsoft.com/office/drawing/2014/main" id="{C35273A7-6158-4A0B-9949-C69A384FBD2C}"/>
              </a:ext>
            </a:extLst>
          </p:cNvPr>
          <p:cNvSpPr/>
          <p:nvPr/>
        </p:nvSpPr>
        <p:spPr>
          <a:xfrm>
            <a:off x="7526389" y="4853629"/>
            <a:ext cx="1407693" cy="78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SootClass</a:t>
            </a:r>
          </a:p>
        </p:txBody>
      </p:sp>
      <p:sp>
        <p:nvSpPr>
          <p:cNvPr id="32" name="Cube 31">
            <a:extLst>
              <a:ext uri="{FF2B5EF4-FFF2-40B4-BE49-F238E27FC236}">
                <a16:creationId xmlns:a16="http://schemas.microsoft.com/office/drawing/2014/main" id="{23E7D53A-524F-41E2-959D-6E7758311415}"/>
              </a:ext>
            </a:extLst>
          </p:cNvPr>
          <p:cNvSpPr/>
          <p:nvPr/>
        </p:nvSpPr>
        <p:spPr>
          <a:xfrm>
            <a:off x="7718728" y="4188924"/>
            <a:ext cx="786395" cy="505103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/>
              <a:t>Mailbox</a:t>
            </a:r>
          </a:p>
        </p:txBody>
      </p: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3893D2E3-D22A-41F0-A77F-F50C67AEA4E8}"/>
              </a:ext>
            </a:extLst>
          </p:cNvPr>
          <p:cNvCxnSpPr>
            <a:cxnSpLocks/>
            <a:stCxn id="32" idx="3"/>
            <a:endCxn id="31" idx="0"/>
          </p:cNvCxnSpPr>
          <p:nvPr/>
        </p:nvCxnSpPr>
        <p:spPr>
          <a:xfrm>
            <a:off x="8048788" y="4694027"/>
            <a:ext cx="181448" cy="15960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CDBD29AB-61F5-4530-9E96-E8CAB82F4E7C}"/>
              </a:ext>
            </a:extLst>
          </p:cNvPr>
          <p:cNvCxnSpPr>
            <a:cxnSpLocks/>
            <a:stCxn id="27" idx="6"/>
            <a:endCxn id="32" idx="2"/>
          </p:cNvCxnSpPr>
          <p:nvPr/>
        </p:nvCxnSpPr>
        <p:spPr>
          <a:xfrm flipV="1">
            <a:off x="5809615" y="4504613"/>
            <a:ext cx="1909113" cy="1645656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6" name="Picture 8" descr="Image result for mail clipart">
            <a:extLst>
              <a:ext uri="{FF2B5EF4-FFF2-40B4-BE49-F238E27FC236}">
                <a16:creationId xmlns:a16="http://schemas.microsoft.com/office/drawing/2014/main" id="{A6B8B490-0123-42CA-94C8-350B509ED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575088" y="1551863"/>
            <a:ext cx="520912" cy="35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Stern: 8 Zacken 42">
            <a:extLst>
              <a:ext uri="{FF2B5EF4-FFF2-40B4-BE49-F238E27FC236}">
                <a16:creationId xmlns:a16="http://schemas.microsoft.com/office/drawing/2014/main" id="{76BEF1CC-219A-42F4-8159-B351089EB03B}"/>
              </a:ext>
            </a:extLst>
          </p:cNvPr>
          <p:cNvSpPr/>
          <p:nvPr/>
        </p:nvSpPr>
        <p:spPr>
          <a:xfrm>
            <a:off x="5670718" y="1551863"/>
            <a:ext cx="328246" cy="359249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2</a:t>
            </a:r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67C78965-960F-439A-80F3-661AD317983B}"/>
              </a:ext>
            </a:extLst>
          </p:cNvPr>
          <p:cNvCxnSpPr>
            <a:cxnSpLocks/>
            <a:stCxn id="27" idx="1"/>
            <a:endCxn id="8" idx="3"/>
          </p:cNvCxnSpPr>
          <p:nvPr/>
        </p:nvCxnSpPr>
        <p:spPr>
          <a:xfrm flipH="1" flipV="1">
            <a:off x="1848617" y="3402118"/>
            <a:ext cx="2759457" cy="2470235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7" name="Picture 8" descr="Image result for mail clipart">
            <a:extLst>
              <a:ext uri="{FF2B5EF4-FFF2-40B4-BE49-F238E27FC236}">
                <a16:creationId xmlns:a16="http://schemas.microsoft.com/office/drawing/2014/main" id="{18D0BD9D-611E-4862-A045-F3A839520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28059" y="4747539"/>
            <a:ext cx="520912" cy="35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Stern: 8 Zacken 47">
            <a:extLst>
              <a:ext uri="{FF2B5EF4-FFF2-40B4-BE49-F238E27FC236}">
                <a16:creationId xmlns:a16="http://schemas.microsoft.com/office/drawing/2014/main" id="{23681D0F-63B9-4519-A24D-9F004A604AFD}"/>
              </a:ext>
            </a:extLst>
          </p:cNvPr>
          <p:cNvSpPr/>
          <p:nvPr/>
        </p:nvSpPr>
        <p:spPr>
          <a:xfrm>
            <a:off x="3323689" y="4747539"/>
            <a:ext cx="328246" cy="359249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upduted</a:t>
            </a: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5F833767-1524-412D-879B-F94E3843F9CA}"/>
              </a:ext>
            </a:extLst>
          </p:cNvPr>
          <p:cNvSpPr/>
          <p:nvPr/>
        </p:nvSpPr>
        <p:spPr>
          <a:xfrm>
            <a:off x="9368737" y="3453929"/>
            <a:ext cx="1967478" cy="78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/>
              <a:t>SootNamespace</a:t>
            </a:r>
          </a:p>
        </p:txBody>
      </p:sp>
      <p:sp>
        <p:nvSpPr>
          <p:cNvPr id="50" name="Cube 49">
            <a:extLst>
              <a:ext uri="{FF2B5EF4-FFF2-40B4-BE49-F238E27FC236}">
                <a16:creationId xmlns:a16="http://schemas.microsoft.com/office/drawing/2014/main" id="{DA149BF1-1631-45E6-9807-C4EE7F761EAC}"/>
              </a:ext>
            </a:extLst>
          </p:cNvPr>
          <p:cNvSpPr/>
          <p:nvPr/>
        </p:nvSpPr>
        <p:spPr>
          <a:xfrm>
            <a:off x="9561076" y="2789224"/>
            <a:ext cx="786395" cy="505103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/>
              <a:t>Mailbox</a:t>
            </a: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75FC10E2-1EBF-4C3B-BA26-2AD556BFE92D}"/>
              </a:ext>
            </a:extLst>
          </p:cNvPr>
          <p:cNvCxnSpPr>
            <a:cxnSpLocks/>
            <a:stCxn id="50" idx="3"/>
            <a:endCxn id="49" idx="0"/>
          </p:cNvCxnSpPr>
          <p:nvPr/>
        </p:nvCxnSpPr>
        <p:spPr>
          <a:xfrm>
            <a:off x="9891136" y="3294327"/>
            <a:ext cx="461340" cy="15960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2445876-3D27-4292-B841-C50D67C33738}"/>
              </a:ext>
            </a:extLst>
          </p:cNvPr>
          <p:cNvCxnSpPr>
            <a:cxnSpLocks/>
            <a:stCxn id="31" idx="7"/>
            <a:endCxn id="50" idx="2"/>
          </p:cNvCxnSpPr>
          <p:nvPr/>
        </p:nvCxnSpPr>
        <p:spPr>
          <a:xfrm flipV="1">
            <a:off x="8727930" y="3104913"/>
            <a:ext cx="833146" cy="1863832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CC560FE6-1FDA-4A2C-8784-4737DD9E39E8}"/>
              </a:ext>
            </a:extLst>
          </p:cNvPr>
          <p:cNvCxnSpPr>
            <a:cxnSpLocks/>
            <a:stCxn id="31" idx="3"/>
            <a:endCxn id="27" idx="6"/>
          </p:cNvCxnSpPr>
          <p:nvPr/>
        </p:nvCxnSpPr>
        <p:spPr>
          <a:xfrm flipH="1">
            <a:off x="5809615" y="5524577"/>
            <a:ext cx="1922926" cy="6256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68576DE7-E074-4119-B4BB-DC8D44393FBE}"/>
              </a:ext>
            </a:extLst>
          </p:cNvPr>
          <p:cNvCxnSpPr>
            <a:cxnSpLocks/>
            <a:endCxn id="31" idx="6"/>
          </p:cNvCxnSpPr>
          <p:nvPr/>
        </p:nvCxnSpPr>
        <p:spPr>
          <a:xfrm flipH="1">
            <a:off x="8934082" y="4242836"/>
            <a:ext cx="1549140" cy="10038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682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66F58E58-1D63-4920-A6F4-8D90671F8464}"/>
              </a:ext>
            </a:extLst>
          </p:cNvPr>
          <p:cNvSpPr txBox="1"/>
          <p:nvPr/>
        </p:nvSpPr>
        <p:spPr>
          <a:xfrm>
            <a:off x="349486" y="382903"/>
            <a:ext cx="411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Updates with actors: changes in SootBody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9E08C5A-890D-452F-80F2-B7679F9F5E1F}"/>
              </a:ext>
            </a:extLst>
          </p:cNvPr>
          <p:cNvSpPr/>
          <p:nvPr/>
        </p:nvSpPr>
        <p:spPr>
          <a:xfrm>
            <a:off x="1646761" y="2731170"/>
            <a:ext cx="1378358" cy="78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Supervisor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ACEE617A-3958-47B2-8992-87E77A20E1B6}"/>
              </a:ext>
            </a:extLst>
          </p:cNvPr>
          <p:cNvSpPr/>
          <p:nvPr/>
        </p:nvSpPr>
        <p:spPr>
          <a:xfrm>
            <a:off x="5222082" y="2609600"/>
            <a:ext cx="1407693" cy="78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SootMethod1</a:t>
            </a:r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A5FC3F30-FBA9-416D-A13C-0FD90EDB4BBB}"/>
              </a:ext>
            </a:extLst>
          </p:cNvPr>
          <p:cNvSpPr/>
          <p:nvPr/>
        </p:nvSpPr>
        <p:spPr>
          <a:xfrm>
            <a:off x="5414421" y="1944895"/>
            <a:ext cx="786395" cy="505103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/>
              <a:t>Mailbox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9F650CBD-9B52-4538-9D13-9DF7D5FA73C2}"/>
              </a:ext>
            </a:extLst>
          </p:cNvPr>
          <p:cNvCxnSpPr>
            <a:cxnSpLocks/>
            <a:stCxn id="8" idx="7"/>
          </p:cNvCxnSpPr>
          <p:nvPr/>
        </p:nvCxnSpPr>
        <p:spPr>
          <a:xfrm flipV="1">
            <a:off x="2823263" y="2444904"/>
            <a:ext cx="2589478" cy="401382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2" name="Picture 8" descr="Image result for mail clipart">
            <a:extLst>
              <a:ext uri="{FF2B5EF4-FFF2-40B4-BE49-F238E27FC236}">
                <a16:creationId xmlns:a16="http://schemas.microsoft.com/office/drawing/2014/main" id="{DD809FA3-72AD-46A9-976B-F9AE88E60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31718" y="2429975"/>
            <a:ext cx="520912" cy="35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Image result for mail clipart">
            <a:extLst>
              <a:ext uri="{FF2B5EF4-FFF2-40B4-BE49-F238E27FC236}">
                <a16:creationId xmlns:a16="http://schemas.microsoft.com/office/drawing/2014/main" id="{7BF9F635-7695-47F7-A010-6CC91EBB2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20822" y="2586433"/>
            <a:ext cx="520912" cy="35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0987B00F-A503-4522-8411-98296ABFE423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>
            <a:off x="5744481" y="2449998"/>
            <a:ext cx="181448" cy="15960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Stern: 8 Zacken 16">
            <a:extLst>
              <a:ext uri="{FF2B5EF4-FFF2-40B4-BE49-F238E27FC236}">
                <a16:creationId xmlns:a16="http://schemas.microsoft.com/office/drawing/2014/main" id="{2C70729D-A8FA-491C-A8C6-8C94DABBA355}"/>
              </a:ext>
            </a:extLst>
          </p:cNvPr>
          <p:cNvSpPr/>
          <p:nvPr/>
        </p:nvSpPr>
        <p:spPr>
          <a:xfrm>
            <a:off x="3815242" y="2429975"/>
            <a:ext cx="328246" cy="359249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3</a:t>
            </a:r>
          </a:p>
        </p:txBody>
      </p:sp>
      <p:sp>
        <p:nvSpPr>
          <p:cNvPr id="18" name="Stern: 8 Zacken 17">
            <a:extLst>
              <a:ext uri="{FF2B5EF4-FFF2-40B4-BE49-F238E27FC236}">
                <a16:creationId xmlns:a16="http://schemas.microsoft.com/office/drawing/2014/main" id="{603F58C6-6800-491F-87EC-81A8A0D0D810}"/>
              </a:ext>
            </a:extLst>
          </p:cNvPr>
          <p:cNvSpPr/>
          <p:nvPr/>
        </p:nvSpPr>
        <p:spPr>
          <a:xfrm>
            <a:off x="3035543" y="2598764"/>
            <a:ext cx="328246" cy="359249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6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FC1E27CA-F51D-4AAD-963C-65E52850EC15}"/>
              </a:ext>
            </a:extLst>
          </p:cNvPr>
          <p:cNvSpPr txBox="1"/>
          <p:nvPr/>
        </p:nvSpPr>
        <p:spPr>
          <a:xfrm>
            <a:off x="7467600" y="2016369"/>
            <a:ext cx="3470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u: SootMethod2 updated. </a:t>
            </a:r>
          </a:p>
          <a:p>
            <a:endParaRPr lang="de-DE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DB01EB1-36AB-4580-A431-4C2DF27FF4EA}"/>
              </a:ext>
            </a:extLst>
          </p:cNvPr>
          <p:cNvSpPr/>
          <p:nvPr/>
        </p:nvSpPr>
        <p:spPr>
          <a:xfrm>
            <a:off x="4401922" y="5757237"/>
            <a:ext cx="1407693" cy="78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SootMethod2</a:t>
            </a:r>
          </a:p>
        </p:txBody>
      </p:sp>
      <p:sp>
        <p:nvSpPr>
          <p:cNvPr id="28" name="Cube 27">
            <a:extLst>
              <a:ext uri="{FF2B5EF4-FFF2-40B4-BE49-F238E27FC236}">
                <a16:creationId xmlns:a16="http://schemas.microsoft.com/office/drawing/2014/main" id="{A610E912-A10B-4D5E-9A78-F6E4CA48D728}"/>
              </a:ext>
            </a:extLst>
          </p:cNvPr>
          <p:cNvSpPr/>
          <p:nvPr/>
        </p:nvSpPr>
        <p:spPr>
          <a:xfrm>
            <a:off x="4594261" y="5092532"/>
            <a:ext cx="786395" cy="505103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/>
              <a:t>Mailbox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E83BA185-A7F7-4A30-A124-54A3D1B01A86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2335940" y="3517234"/>
            <a:ext cx="2249297" cy="1856091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7F944062-6021-46B2-B599-6E248B3C5A06}"/>
              </a:ext>
            </a:extLst>
          </p:cNvPr>
          <p:cNvCxnSpPr>
            <a:cxnSpLocks/>
            <a:stCxn id="28" idx="3"/>
            <a:endCxn id="27" idx="0"/>
          </p:cNvCxnSpPr>
          <p:nvPr/>
        </p:nvCxnSpPr>
        <p:spPr>
          <a:xfrm>
            <a:off x="4924321" y="5597635"/>
            <a:ext cx="181448" cy="15960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Ellipse 30">
            <a:extLst>
              <a:ext uri="{FF2B5EF4-FFF2-40B4-BE49-F238E27FC236}">
                <a16:creationId xmlns:a16="http://schemas.microsoft.com/office/drawing/2014/main" id="{C35273A7-6158-4A0B-9949-C69A384FBD2C}"/>
              </a:ext>
            </a:extLst>
          </p:cNvPr>
          <p:cNvSpPr/>
          <p:nvPr/>
        </p:nvSpPr>
        <p:spPr>
          <a:xfrm>
            <a:off x="7526389" y="4853629"/>
            <a:ext cx="1407693" cy="78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SootClass</a:t>
            </a:r>
          </a:p>
        </p:txBody>
      </p:sp>
      <p:sp>
        <p:nvSpPr>
          <p:cNvPr id="32" name="Cube 31">
            <a:extLst>
              <a:ext uri="{FF2B5EF4-FFF2-40B4-BE49-F238E27FC236}">
                <a16:creationId xmlns:a16="http://schemas.microsoft.com/office/drawing/2014/main" id="{23E7D53A-524F-41E2-959D-6E7758311415}"/>
              </a:ext>
            </a:extLst>
          </p:cNvPr>
          <p:cNvSpPr/>
          <p:nvPr/>
        </p:nvSpPr>
        <p:spPr>
          <a:xfrm>
            <a:off x="7718728" y="4188924"/>
            <a:ext cx="786395" cy="505103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/>
              <a:t>Mailbox</a:t>
            </a:r>
          </a:p>
        </p:txBody>
      </p: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3893D2E3-D22A-41F0-A77F-F50C67AEA4E8}"/>
              </a:ext>
            </a:extLst>
          </p:cNvPr>
          <p:cNvCxnSpPr>
            <a:cxnSpLocks/>
            <a:stCxn id="32" idx="3"/>
            <a:endCxn id="31" idx="0"/>
          </p:cNvCxnSpPr>
          <p:nvPr/>
        </p:nvCxnSpPr>
        <p:spPr>
          <a:xfrm>
            <a:off x="8048788" y="4694027"/>
            <a:ext cx="181448" cy="15960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CDBD29AB-61F5-4530-9E96-E8CAB82F4E7C}"/>
              </a:ext>
            </a:extLst>
          </p:cNvPr>
          <p:cNvCxnSpPr>
            <a:cxnSpLocks/>
            <a:stCxn id="27" idx="6"/>
            <a:endCxn id="32" idx="2"/>
          </p:cNvCxnSpPr>
          <p:nvPr/>
        </p:nvCxnSpPr>
        <p:spPr>
          <a:xfrm flipV="1">
            <a:off x="5809615" y="4504613"/>
            <a:ext cx="1909113" cy="1645656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6" name="Picture 8" descr="Image result for mail clipart">
            <a:extLst>
              <a:ext uri="{FF2B5EF4-FFF2-40B4-BE49-F238E27FC236}">
                <a16:creationId xmlns:a16="http://schemas.microsoft.com/office/drawing/2014/main" id="{A6B8B490-0123-42CA-94C8-350B509ED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575088" y="1551863"/>
            <a:ext cx="520912" cy="35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Stern: 8 Zacken 42">
            <a:extLst>
              <a:ext uri="{FF2B5EF4-FFF2-40B4-BE49-F238E27FC236}">
                <a16:creationId xmlns:a16="http://schemas.microsoft.com/office/drawing/2014/main" id="{76BEF1CC-219A-42F4-8159-B351089EB03B}"/>
              </a:ext>
            </a:extLst>
          </p:cNvPr>
          <p:cNvSpPr/>
          <p:nvPr/>
        </p:nvSpPr>
        <p:spPr>
          <a:xfrm>
            <a:off x="5670718" y="1551863"/>
            <a:ext cx="328246" cy="359249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2</a:t>
            </a:r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67C78965-960F-439A-80F3-661AD317983B}"/>
              </a:ext>
            </a:extLst>
          </p:cNvPr>
          <p:cNvCxnSpPr>
            <a:cxnSpLocks/>
            <a:stCxn id="27" idx="1"/>
            <a:endCxn id="8" idx="3"/>
          </p:cNvCxnSpPr>
          <p:nvPr/>
        </p:nvCxnSpPr>
        <p:spPr>
          <a:xfrm flipH="1" flipV="1">
            <a:off x="1848617" y="3402118"/>
            <a:ext cx="2759457" cy="2470235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7" name="Picture 8" descr="Image result for mail clipart">
            <a:extLst>
              <a:ext uri="{FF2B5EF4-FFF2-40B4-BE49-F238E27FC236}">
                <a16:creationId xmlns:a16="http://schemas.microsoft.com/office/drawing/2014/main" id="{18D0BD9D-611E-4862-A045-F3A839520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28059" y="4747539"/>
            <a:ext cx="520912" cy="35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Stern: 8 Zacken 47">
            <a:extLst>
              <a:ext uri="{FF2B5EF4-FFF2-40B4-BE49-F238E27FC236}">
                <a16:creationId xmlns:a16="http://schemas.microsoft.com/office/drawing/2014/main" id="{23681D0F-63B9-4519-A24D-9F004A604AFD}"/>
              </a:ext>
            </a:extLst>
          </p:cNvPr>
          <p:cNvSpPr/>
          <p:nvPr/>
        </p:nvSpPr>
        <p:spPr>
          <a:xfrm>
            <a:off x="3323689" y="4747539"/>
            <a:ext cx="328246" cy="359249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upduted</a:t>
            </a: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5F833767-1524-412D-879B-F94E3843F9CA}"/>
              </a:ext>
            </a:extLst>
          </p:cNvPr>
          <p:cNvSpPr/>
          <p:nvPr/>
        </p:nvSpPr>
        <p:spPr>
          <a:xfrm>
            <a:off x="9368737" y="3453929"/>
            <a:ext cx="1967478" cy="78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/>
              <a:t>SootNamespace</a:t>
            </a:r>
          </a:p>
        </p:txBody>
      </p:sp>
      <p:sp>
        <p:nvSpPr>
          <p:cNvPr id="50" name="Cube 49">
            <a:extLst>
              <a:ext uri="{FF2B5EF4-FFF2-40B4-BE49-F238E27FC236}">
                <a16:creationId xmlns:a16="http://schemas.microsoft.com/office/drawing/2014/main" id="{DA149BF1-1631-45E6-9807-C4EE7F761EAC}"/>
              </a:ext>
            </a:extLst>
          </p:cNvPr>
          <p:cNvSpPr/>
          <p:nvPr/>
        </p:nvSpPr>
        <p:spPr>
          <a:xfrm>
            <a:off x="9561076" y="2789224"/>
            <a:ext cx="786395" cy="505103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/>
              <a:t>Mailbox</a:t>
            </a: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75FC10E2-1EBF-4C3B-BA26-2AD556BFE92D}"/>
              </a:ext>
            </a:extLst>
          </p:cNvPr>
          <p:cNvCxnSpPr>
            <a:cxnSpLocks/>
            <a:stCxn id="50" idx="3"/>
            <a:endCxn id="49" idx="0"/>
          </p:cNvCxnSpPr>
          <p:nvPr/>
        </p:nvCxnSpPr>
        <p:spPr>
          <a:xfrm>
            <a:off x="9891136" y="3294327"/>
            <a:ext cx="461340" cy="15960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2445876-3D27-4292-B841-C50D67C33738}"/>
              </a:ext>
            </a:extLst>
          </p:cNvPr>
          <p:cNvCxnSpPr>
            <a:cxnSpLocks/>
            <a:stCxn id="31" idx="7"/>
            <a:endCxn id="50" idx="2"/>
          </p:cNvCxnSpPr>
          <p:nvPr/>
        </p:nvCxnSpPr>
        <p:spPr>
          <a:xfrm flipV="1">
            <a:off x="8727930" y="3104913"/>
            <a:ext cx="833146" cy="1863832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1386D4AA-5960-4A84-8ECD-E6A187ED7C49}"/>
              </a:ext>
            </a:extLst>
          </p:cNvPr>
          <p:cNvCxnSpPr>
            <a:cxnSpLocks/>
          </p:cNvCxnSpPr>
          <p:nvPr/>
        </p:nvCxnSpPr>
        <p:spPr>
          <a:xfrm flipH="1">
            <a:off x="5809615" y="5524577"/>
            <a:ext cx="1922926" cy="6256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90C124DF-F581-4409-BE12-8A672E3613BA}"/>
              </a:ext>
            </a:extLst>
          </p:cNvPr>
          <p:cNvCxnSpPr>
            <a:cxnSpLocks/>
          </p:cNvCxnSpPr>
          <p:nvPr/>
        </p:nvCxnSpPr>
        <p:spPr>
          <a:xfrm flipH="1">
            <a:off x="8934082" y="4242836"/>
            <a:ext cx="1549140" cy="10038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8" descr="Image result for mail clipart">
            <a:extLst>
              <a:ext uri="{FF2B5EF4-FFF2-40B4-BE49-F238E27FC236}">
                <a16:creationId xmlns:a16="http://schemas.microsoft.com/office/drawing/2014/main" id="{EDB95E90-7A78-4897-B366-A83684A9B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872483" y="3840078"/>
            <a:ext cx="520912" cy="35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Stern: 8 Zacken 40">
            <a:extLst>
              <a:ext uri="{FF2B5EF4-FFF2-40B4-BE49-F238E27FC236}">
                <a16:creationId xmlns:a16="http://schemas.microsoft.com/office/drawing/2014/main" id="{8737F8F5-3354-498C-ADF0-CC202A4A1522}"/>
              </a:ext>
            </a:extLst>
          </p:cNvPr>
          <p:cNvSpPr/>
          <p:nvPr/>
        </p:nvSpPr>
        <p:spPr>
          <a:xfrm>
            <a:off x="8968113" y="3840078"/>
            <a:ext cx="328246" cy="359249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upduted</a:t>
            </a:r>
          </a:p>
        </p:txBody>
      </p:sp>
    </p:spTree>
    <p:extLst>
      <p:ext uri="{BB962C8B-B14F-4D97-AF65-F5344CB8AC3E}">
        <p14:creationId xmlns:p14="http://schemas.microsoft.com/office/powerpoint/2010/main" val="4200203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Rechteck 1060">
            <a:extLst>
              <a:ext uri="{FF2B5EF4-FFF2-40B4-BE49-F238E27FC236}">
                <a16:creationId xmlns:a16="http://schemas.microsoft.com/office/drawing/2014/main" id="{14B5B996-9094-4B50-95CF-0CB8B70A17F3}"/>
              </a:ext>
            </a:extLst>
          </p:cNvPr>
          <p:cNvSpPr/>
          <p:nvPr/>
        </p:nvSpPr>
        <p:spPr>
          <a:xfrm>
            <a:off x="4563979" y="2263348"/>
            <a:ext cx="2510589" cy="23808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/>
              <a:t>Actor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F04DF0BC-F6BB-49E7-A12D-4C54596D2FA0}"/>
              </a:ext>
            </a:extLst>
          </p:cNvPr>
          <p:cNvSpPr/>
          <p:nvPr/>
        </p:nvSpPr>
        <p:spPr>
          <a:xfrm>
            <a:off x="5323808" y="2405127"/>
            <a:ext cx="1018170" cy="515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Isolated state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61A20B98-ED73-45F3-9BA7-21BD6210987E}"/>
              </a:ext>
            </a:extLst>
          </p:cNvPr>
          <p:cNvSpPr/>
          <p:nvPr/>
        </p:nvSpPr>
        <p:spPr>
          <a:xfrm>
            <a:off x="5310188" y="3062853"/>
            <a:ext cx="1018170" cy="515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Behavior</a:t>
            </a:r>
          </a:p>
        </p:txBody>
      </p:sp>
      <p:sp>
        <p:nvSpPr>
          <p:cNvPr id="120" name="Cube 119">
            <a:extLst>
              <a:ext uri="{FF2B5EF4-FFF2-40B4-BE49-F238E27FC236}">
                <a16:creationId xmlns:a16="http://schemas.microsoft.com/office/drawing/2014/main" id="{67AB82CB-5E48-4890-97F9-B07B3D365822}"/>
              </a:ext>
            </a:extLst>
          </p:cNvPr>
          <p:cNvSpPr/>
          <p:nvPr/>
        </p:nvSpPr>
        <p:spPr>
          <a:xfrm>
            <a:off x="5426075" y="3802796"/>
            <a:ext cx="786395" cy="505103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/>
              <a:t>Mailbox</a:t>
            </a:r>
          </a:p>
        </p:txBody>
      </p:sp>
      <p:sp>
        <p:nvSpPr>
          <p:cNvPr id="1063" name="Textfeld 1062">
            <a:extLst>
              <a:ext uri="{FF2B5EF4-FFF2-40B4-BE49-F238E27FC236}">
                <a16:creationId xmlns:a16="http://schemas.microsoft.com/office/drawing/2014/main" id="{4186864B-9563-487E-AB94-B3C8FAD4B80A}"/>
              </a:ext>
            </a:extLst>
          </p:cNvPr>
          <p:cNvSpPr txBox="1"/>
          <p:nvPr/>
        </p:nvSpPr>
        <p:spPr>
          <a:xfrm>
            <a:off x="703385" y="961292"/>
            <a:ext cx="3387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Multiple actors share a thread</a:t>
            </a:r>
          </a:p>
        </p:txBody>
      </p:sp>
    </p:spTree>
    <p:extLst>
      <p:ext uri="{BB962C8B-B14F-4D97-AF65-F5344CB8AC3E}">
        <p14:creationId xmlns:p14="http://schemas.microsoft.com/office/powerpoint/2010/main" val="1856900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04FD6943-FBD0-4E67-83BE-0C8D7176B1E6}"/>
              </a:ext>
            </a:extLst>
          </p:cNvPr>
          <p:cNvSpPr/>
          <p:nvPr/>
        </p:nvSpPr>
        <p:spPr>
          <a:xfrm>
            <a:off x="1721927" y="3164608"/>
            <a:ext cx="1203158" cy="78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Master Actor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EE78B084-ABBF-4E62-ACF9-A77F4854C7F5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2323506" y="1819672"/>
            <a:ext cx="2933214" cy="13449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81AF1E62-E29F-4977-9CBD-40C2C63C359E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2925085" y="3467266"/>
            <a:ext cx="2450860" cy="903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06F2FA91-9519-4587-A82E-42A816A7C425}"/>
              </a:ext>
            </a:extLst>
          </p:cNvPr>
          <p:cNvCxnSpPr>
            <a:cxnSpLocks/>
            <a:endCxn id="47" idx="2"/>
          </p:cNvCxnSpPr>
          <p:nvPr/>
        </p:nvCxnSpPr>
        <p:spPr>
          <a:xfrm>
            <a:off x="2346930" y="3964947"/>
            <a:ext cx="3163533" cy="11178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D68E7F-97E1-4DB6-9781-4F155C89A80B}"/>
              </a:ext>
            </a:extLst>
          </p:cNvPr>
          <p:cNvSpPr/>
          <p:nvPr/>
        </p:nvSpPr>
        <p:spPr>
          <a:xfrm>
            <a:off x="5369765" y="2958155"/>
            <a:ext cx="1407693" cy="78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Worker Actor2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7646D15B-A399-4760-B622-E75C70956F4C}"/>
              </a:ext>
            </a:extLst>
          </p:cNvPr>
          <p:cNvSpPr/>
          <p:nvPr/>
        </p:nvSpPr>
        <p:spPr>
          <a:xfrm>
            <a:off x="5510463" y="4689717"/>
            <a:ext cx="1407693" cy="78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Worker Actor3</a:t>
            </a: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9AEFBEB3-C700-4EEA-96A2-9E7EEAD3F817}"/>
              </a:ext>
            </a:extLst>
          </p:cNvPr>
          <p:cNvSpPr/>
          <p:nvPr/>
        </p:nvSpPr>
        <p:spPr>
          <a:xfrm>
            <a:off x="5123447" y="1240060"/>
            <a:ext cx="1407693" cy="78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Worker Actor1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C04DDC49-4F77-4418-90DA-FBF1688D1943}"/>
              </a:ext>
            </a:extLst>
          </p:cNvPr>
          <p:cNvSpPr/>
          <p:nvPr/>
        </p:nvSpPr>
        <p:spPr>
          <a:xfrm>
            <a:off x="6798576" y="746243"/>
            <a:ext cx="781050" cy="515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Isolated state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7127359E-E3BE-4362-90DB-5CABC2C772E9}"/>
              </a:ext>
            </a:extLst>
          </p:cNvPr>
          <p:cNvSpPr/>
          <p:nvPr/>
        </p:nvSpPr>
        <p:spPr>
          <a:xfrm>
            <a:off x="7210160" y="2978541"/>
            <a:ext cx="781050" cy="515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Isolated state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AF2BD779-EA7E-4743-B9D3-75C84763A724}"/>
              </a:ext>
            </a:extLst>
          </p:cNvPr>
          <p:cNvSpPr/>
          <p:nvPr/>
        </p:nvSpPr>
        <p:spPr>
          <a:xfrm>
            <a:off x="7108828" y="5475781"/>
            <a:ext cx="781050" cy="515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Isolated state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B31F4048-3AAF-4751-931D-A3A12EEC3B8A}"/>
              </a:ext>
            </a:extLst>
          </p:cNvPr>
          <p:cNvSpPr/>
          <p:nvPr/>
        </p:nvSpPr>
        <p:spPr>
          <a:xfrm>
            <a:off x="1115430" y="4296215"/>
            <a:ext cx="781050" cy="515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Isolated state</a:t>
            </a:r>
          </a:p>
        </p:txBody>
      </p: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66DF3A05-F40E-4E28-9A5A-4A62A000F75D}"/>
              </a:ext>
            </a:extLst>
          </p:cNvPr>
          <p:cNvCxnSpPr>
            <a:endCxn id="4" idx="4"/>
          </p:cNvCxnSpPr>
          <p:nvPr/>
        </p:nvCxnSpPr>
        <p:spPr>
          <a:xfrm flipV="1">
            <a:off x="1906410" y="3950672"/>
            <a:ext cx="417096" cy="337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F3FAA946-8DEC-496A-A053-C46DA9AD001E}"/>
              </a:ext>
            </a:extLst>
          </p:cNvPr>
          <p:cNvCxnSpPr>
            <a:stCxn id="48" idx="7"/>
            <a:endCxn id="53" idx="2"/>
          </p:cNvCxnSpPr>
          <p:nvPr/>
        </p:nvCxnSpPr>
        <p:spPr>
          <a:xfrm flipV="1">
            <a:off x="6324988" y="1262190"/>
            <a:ext cx="864113" cy="92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9C331AEB-71D7-450D-B604-EBEDCEF50E61}"/>
              </a:ext>
            </a:extLst>
          </p:cNvPr>
          <p:cNvCxnSpPr>
            <a:cxnSpLocks/>
            <a:stCxn id="46" idx="6"/>
            <a:endCxn id="56" idx="1"/>
          </p:cNvCxnSpPr>
          <p:nvPr/>
        </p:nvCxnSpPr>
        <p:spPr>
          <a:xfrm flipV="1">
            <a:off x="6777458" y="3236515"/>
            <a:ext cx="432702" cy="114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Gerader Verbinder 1024">
            <a:extLst>
              <a:ext uri="{FF2B5EF4-FFF2-40B4-BE49-F238E27FC236}">
                <a16:creationId xmlns:a16="http://schemas.microsoft.com/office/drawing/2014/main" id="{3B755F05-E585-44B7-937E-C777E3F48BD1}"/>
              </a:ext>
            </a:extLst>
          </p:cNvPr>
          <p:cNvCxnSpPr>
            <a:stCxn id="47" idx="5"/>
          </p:cNvCxnSpPr>
          <p:nvPr/>
        </p:nvCxnSpPr>
        <p:spPr>
          <a:xfrm>
            <a:off x="6712004" y="5360665"/>
            <a:ext cx="387800" cy="184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Cube 1026">
            <a:extLst>
              <a:ext uri="{FF2B5EF4-FFF2-40B4-BE49-F238E27FC236}">
                <a16:creationId xmlns:a16="http://schemas.microsoft.com/office/drawing/2014/main" id="{85AC0D73-CD99-4197-8B4F-642815F23CFB}"/>
              </a:ext>
            </a:extLst>
          </p:cNvPr>
          <p:cNvSpPr/>
          <p:nvPr/>
        </p:nvSpPr>
        <p:spPr>
          <a:xfrm>
            <a:off x="873287" y="2659505"/>
            <a:ext cx="786395" cy="505103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/>
              <a:t>Mailbox</a:t>
            </a:r>
          </a:p>
        </p:txBody>
      </p:sp>
      <p:sp>
        <p:nvSpPr>
          <p:cNvPr id="69" name="Cube 68">
            <a:extLst>
              <a:ext uri="{FF2B5EF4-FFF2-40B4-BE49-F238E27FC236}">
                <a16:creationId xmlns:a16="http://schemas.microsoft.com/office/drawing/2014/main" id="{B45874D3-07A4-4299-815D-29838620C730}"/>
              </a:ext>
            </a:extLst>
          </p:cNvPr>
          <p:cNvSpPr/>
          <p:nvPr/>
        </p:nvSpPr>
        <p:spPr>
          <a:xfrm>
            <a:off x="5399838" y="538218"/>
            <a:ext cx="786395" cy="505103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/>
              <a:t>Mailbox</a:t>
            </a:r>
          </a:p>
        </p:txBody>
      </p:sp>
      <p:sp>
        <p:nvSpPr>
          <p:cNvPr id="70" name="Cube 69">
            <a:extLst>
              <a:ext uri="{FF2B5EF4-FFF2-40B4-BE49-F238E27FC236}">
                <a16:creationId xmlns:a16="http://schemas.microsoft.com/office/drawing/2014/main" id="{1A446DD0-7C02-45B6-A30F-7A1332CFD918}"/>
              </a:ext>
            </a:extLst>
          </p:cNvPr>
          <p:cNvSpPr/>
          <p:nvPr/>
        </p:nvSpPr>
        <p:spPr>
          <a:xfrm>
            <a:off x="5674087" y="2311465"/>
            <a:ext cx="786395" cy="505103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/>
              <a:t>Mailbox</a:t>
            </a:r>
          </a:p>
        </p:txBody>
      </p:sp>
      <p:sp>
        <p:nvSpPr>
          <p:cNvPr id="71" name="Cube 70">
            <a:extLst>
              <a:ext uri="{FF2B5EF4-FFF2-40B4-BE49-F238E27FC236}">
                <a16:creationId xmlns:a16="http://schemas.microsoft.com/office/drawing/2014/main" id="{C727EC98-2B88-477A-9AC1-1D9EFE4EECDF}"/>
              </a:ext>
            </a:extLst>
          </p:cNvPr>
          <p:cNvSpPr/>
          <p:nvPr/>
        </p:nvSpPr>
        <p:spPr>
          <a:xfrm>
            <a:off x="5702802" y="4025012"/>
            <a:ext cx="786395" cy="505103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/>
              <a:t>Mailbox</a:t>
            </a:r>
          </a:p>
        </p:txBody>
      </p:sp>
      <p:cxnSp>
        <p:nvCxnSpPr>
          <p:cNvPr id="1050" name="Gerader Verbinder 1049">
            <a:extLst>
              <a:ext uri="{FF2B5EF4-FFF2-40B4-BE49-F238E27FC236}">
                <a16:creationId xmlns:a16="http://schemas.microsoft.com/office/drawing/2014/main" id="{F74237BA-898D-4580-B473-3647FF14C65C}"/>
              </a:ext>
            </a:extLst>
          </p:cNvPr>
          <p:cNvCxnSpPr>
            <a:endCxn id="4" idx="1"/>
          </p:cNvCxnSpPr>
          <p:nvPr/>
        </p:nvCxnSpPr>
        <p:spPr>
          <a:xfrm>
            <a:off x="1505955" y="3164608"/>
            <a:ext cx="392170" cy="11511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" name="Gerader Verbinder 103">
            <a:extLst>
              <a:ext uri="{FF2B5EF4-FFF2-40B4-BE49-F238E27FC236}">
                <a16:creationId xmlns:a16="http://schemas.microsoft.com/office/drawing/2014/main" id="{1AC9D231-3DE2-46E5-83A7-BAEC4F09F308}"/>
              </a:ext>
            </a:extLst>
          </p:cNvPr>
          <p:cNvCxnSpPr>
            <a:cxnSpLocks/>
            <a:stCxn id="69" idx="3"/>
            <a:endCxn id="48" idx="0"/>
          </p:cNvCxnSpPr>
          <p:nvPr/>
        </p:nvCxnSpPr>
        <p:spPr>
          <a:xfrm>
            <a:off x="5729898" y="1043321"/>
            <a:ext cx="97396" cy="19673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7" name="Gerader Verbinder 106">
            <a:extLst>
              <a:ext uri="{FF2B5EF4-FFF2-40B4-BE49-F238E27FC236}">
                <a16:creationId xmlns:a16="http://schemas.microsoft.com/office/drawing/2014/main" id="{E36337F0-B688-494F-B0A6-74B9E992070C}"/>
              </a:ext>
            </a:extLst>
          </p:cNvPr>
          <p:cNvCxnSpPr>
            <a:cxnSpLocks/>
            <a:stCxn id="70" idx="3"/>
            <a:endCxn id="46" idx="0"/>
          </p:cNvCxnSpPr>
          <p:nvPr/>
        </p:nvCxnSpPr>
        <p:spPr>
          <a:xfrm>
            <a:off x="6004147" y="2816568"/>
            <a:ext cx="69465" cy="14158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Gerader Verbinder 110">
            <a:extLst>
              <a:ext uri="{FF2B5EF4-FFF2-40B4-BE49-F238E27FC236}">
                <a16:creationId xmlns:a16="http://schemas.microsoft.com/office/drawing/2014/main" id="{88366592-46C4-4790-8C03-632A3B6F154B}"/>
              </a:ext>
            </a:extLst>
          </p:cNvPr>
          <p:cNvCxnSpPr>
            <a:cxnSpLocks/>
            <a:stCxn id="71" idx="3"/>
            <a:endCxn id="47" idx="0"/>
          </p:cNvCxnSpPr>
          <p:nvPr/>
        </p:nvCxnSpPr>
        <p:spPr>
          <a:xfrm>
            <a:off x="6032862" y="4530115"/>
            <a:ext cx="181448" cy="15960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819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04FD6943-FBD0-4E67-83BE-0C8D7176B1E6}"/>
              </a:ext>
            </a:extLst>
          </p:cNvPr>
          <p:cNvSpPr/>
          <p:nvPr/>
        </p:nvSpPr>
        <p:spPr>
          <a:xfrm>
            <a:off x="1721927" y="3164608"/>
            <a:ext cx="1203158" cy="78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Master Actor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EE78B084-ABBF-4E62-ACF9-A77F4854C7F5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2323506" y="1819672"/>
            <a:ext cx="2933214" cy="13449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81AF1E62-E29F-4977-9CBD-40C2C63C359E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2925085" y="3467266"/>
            <a:ext cx="2450860" cy="903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06F2FA91-9519-4587-A82E-42A816A7C425}"/>
              </a:ext>
            </a:extLst>
          </p:cNvPr>
          <p:cNvCxnSpPr>
            <a:cxnSpLocks/>
            <a:endCxn id="47" idx="2"/>
          </p:cNvCxnSpPr>
          <p:nvPr/>
        </p:nvCxnSpPr>
        <p:spPr>
          <a:xfrm>
            <a:off x="2346930" y="3964947"/>
            <a:ext cx="3163533" cy="11178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D68E7F-97E1-4DB6-9781-4F155C89A80B}"/>
              </a:ext>
            </a:extLst>
          </p:cNvPr>
          <p:cNvSpPr/>
          <p:nvPr/>
        </p:nvSpPr>
        <p:spPr>
          <a:xfrm>
            <a:off x="5369765" y="2958155"/>
            <a:ext cx="1407693" cy="78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Worker Actor2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7646D15B-A399-4760-B622-E75C70956F4C}"/>
              </a:ext>
            </a:extLst>
          </p:cNvPr>
          <p:cNvSpPr/>
          <p:nvPr/>
        </p:nvSpPr>
        <p:spPr>
          <a:xfrm>
            <a:off x="5510463" y="4689717"/>
            <a:ext cx="1407693" cy="78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Worker Actor3</a:t>
            </a: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9AEFBEB3-C700-4EEA-96A2-9E7EEAD3F817}"/>
              </a:ext>
            </a:extLst>
          </p:cNvPr>
          <p:cNvSpPr/>
          <p:nvPr/>
        </p:nvSpPr>
        <p:spPr>
          <a:xfrm>
            <a:off x="5123447" y="1240060"/>
            <a:ext cx="1407693" cy="78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Worker Actor1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C04DDC49-4F77-4418-90DA-FBF1688D1943}"/>
              </a:ext>
            </a:extLst>
          </p:cNvPr>
          <p:cNvSpPr/>
          <p:nvPr/>
        </p:nvSpPr>
        <p:spPr>
          <a:xfrm>
            <a:off x="6798576" y="746243"/>
            <a:ext cx="781050" cy="515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Isolated state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7127359E-E3BE-4362-90DB-5CABC2C772E9}"/>
              </a:ext>
            </a:extLst>
          </p:cNvPr>
          <p:cNvSpPr/>
          <p:nvPr/>
        </p:nvSpPr>
        <p:spPr>
          <a:xfrm>
            <a:off x="7210160" y="2978541"/>
            <a:ext cx="781050" cy="515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Isolated state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AF2BD779-EA7E-4743-B9D3-75C84763A724}"/>
              </a:ext>
            </a:extLst>
          </p:cNvPr>
          <p:cNvSpPr/>
          <p:nvPr/>
        </p:nvSpPr>
        <p:spPr>
          <a:xfrm>
            <a:off x="7108828" y="5475781"/>
            <a:ext cx="781050" cy="515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Isolated state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B31F4048-3AAF-4751-931D-A3A12EEC3B8A}"/>
              </a:ext>
            </a:extLst>
          </p:cNvPr>
          <p:cNvSpPr/>
          <p:nvPr/>
        </p:nvSpPr>
        <p:spPr>
          <a:xfrm>
            <a:off x="1115430" y="4296215"/>
            <a:ext cx="781050" cy="515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Isolated state</a:t>
            </a:r>
          </a:p>
        </p:txBody>
      </p: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66DF3A05-F40E-4E28-9A5A-4A62A000F75D}"/>
              </a:ext>
            </a:extLst>
          </p:cNvPr>
          <p:cNvCxnSpPr>
            <a:endCxn id="4" idx="4"/>
          </p:cNvCxnSpPr>
          <p:nvPr/>
        </p:nvCxnSpPr>
        <p:spPr>
          <a:xfrm flipV="1">
            <a:off x="1906410" y="3950672"/>
            <a:ext cx="417096" cy="337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F3FAA946-8DEC-496A-A053-C46DA9AD001E}"/>
              </a:ext>
            </a:extLst>
          </p:cNvPr>
          <p:cNvCxnSpPr>
            <a:stCxn id="48" idx="7"/>
            <a:endCxn id="53" idx="2"/>
          </p:cNvCxnSpPr>
          <p:nvPr/>
        </p:nvCxnSpPr>
        <p:spPr>
          <a:xfrm flipV="1">
            <a:off x="6324988" y="1262190"/>
            <a:ext cx="864113" cy="92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9C331AEB-71D7-450D-B604-EBEDCEF50E61}"/>
              </a:ext>
            </a:extLst>
          </p:cNvPr>
          <p:cNvCxnSpPr>
            <a:cxnSpLocks/>
            <a:stCxn id="46" idx="6"/>
            <a:endCxn id="56" idx="1"/>
          </p:cNvCxnSpPr>
          <p:nvPr/>
        </p:nvCxnSpPr>
        <p:spPr>
          <a:xfrm flipV="1">
            <a:off x="6777458" y="3236515"/>
            <a:ext cx="432702" cy="114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Gerader Verbinder 1024">
            <a:extLst>
              <a:ext uri="{FF2B5EF4-FFF2-40B4-BE49-F238E27FC236}">
                <a16:creationId xmlns:a16="http://schemas.microsoft.com/office/drawing/2014/main" id="{3B755F05-E585-44B7-937E-C777E3F48BD1}"/>
              </a:ext>
            </a:extLst>
          </p:cNvPr>
          <p:cNvCxnSpPr>
            <a:stCxn id="47" idx="5"/>
          </p:cNvCxnSpPr>
          <p:nvPr/>
        </p:nvCxnSpPr>
        <p:spPr>
          <a:xfrm>
            <a:off x="6712004" y="5360665"/>
            <a:ext cx="387800" cy="184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Cube 1026">
            <a:extLst>
              <a:ext uri="{FF2B5EF4-FFF2-40B4-BE49-F238E27FC236}">
                <a16:creationId xmlns:a16="http://schemas.microsoft.com/office/drawing/2014/main" id="{85AC0D73-CD99-4197-8B4F-642815F23CFB}"/>
              </a:ext>
            </a:extLst>
          </p:cNvPr>
          <p:cNvSpPr/>
          <p:nvPr/>
        </p:nvSpPr>
        <p:spPr>
          <a:xfrm>
            <a:off x="873287" y="2659505"/>
            <a:ext cx="786395" cy="505103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/>
              <a:t>Mailbox</a:t>
            </a:r>
          </a:p>
        </p:txBody>
      </p:sp>
      <p:sp>
        <p:nvSpPr>
          <p:cNvPr id="69" name="Cube 68">
            <a:extLst>
              <a:ext uri="{FF2B5EF4-FFF2-40B4-BE49-F238E27FC236}">
                <a16:creationId xmlns:a16="http://schemas.microsoft.com/office/drawing/2014/main" id="{B45874D3-07A4-4299-815D-29838620C730}"/>
              </a:ext>
            </a:extLst>
          </p:cNvPr>
          <p:cNvSpPr/>
          <p:nvPr/>
        </p:nvSpPr>
        <p:spPr>
          <a:xfrm>
            <a:off x="5399838" y="538218"/>
            <a:ext cx="786395" cy="505103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/>
              <a:t>Mailbox</a:t>
            </a:r>
          </a:p>
        </p:txBody>
      </p:sp>
      <p:sp>
        <p:nvSpPr>
          <p:cNvPr id="70" name="Cube 69">
            <a:extLst>
              <a:ext uri="{FF2B5EF4-FFF2-40B4-BE49-F238E27FC236}">
                <a16:creationId xmlns:a16="http://schemas.microsoft.com/office/drawing/2014/main" id="{1A446DD0-7C02-45B6-A30F-7A1332CFD918}"/>
              </a:ext>
            </a:extLst>
          </p:cNvPr>
          <p:cNvSpPr/>
          <p:nvPr/>
        </p:nvSpPr>
        <p:spPr>
          <a:xfrm>
            <a:off x="5674087" y="2311465"/>
            <a:ext cx="786395" cy="505103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/>
              <a:t>Mailbox</a:t>
            </a:r>
          </a:p>
        </p:txBody>
      </p:sp>
      <p:sp>
        <p:nvSpPr>
          <p:cNvPr id="71" name="Cube 70">
            <a:extLst>
              <a:ext uri="{FF2B5EF4-FFF2-40B4-BE49-F238E27FC236}">
                <a16:creationId xmlns:a16="http://schemas.microsoft.com/office/drawing/2014/main" id="{C727EC98-2B88-477A-9AC1-1D9EFE4EECDF}"/>
              </a:ext>
            </a:extLst>
          </p:cNvPr>
          <p:cNvSpPr/>
          <p:nvPr/>
        </p:nvSpPr>
        <p:spPr>
          <a:xfrm>
            <a:off x="5702802" y="4025012"/>
            <a:ext cx="786395" cy="505103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/>
              <a:t>Mailbox</a:t>
            </a:r>
          </a:p>
        </p:txBody>
      </p:sp>
      <p:cxnSp>
        <p:nvCxnSpPr>
          <p:cNvPr id="1039" name="Gerade Verbindung mit Pfeil 1038">
            <a:extLst>
              <a:ext uri="{FF2B5EF4-FFF2-40B4-BE49-F238E27FC236}">
                <a16:creationId xmlns:a16="http://schemas.microsoft.com/office/drawing/2014/main" id="{B1184F6B-1477-4E90-8CF8-5D8859746B47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748887" y="782504"/>
            <a:ext cx="2678347" cy="2497220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A293D42F-3A00-48ED-B6BE-61F7F8CEA7F6}"/>
              </a:ext>
            </a:extLst>
          </p:cNvPr>
          <p:cNvCxnSpPr>
            <a:cxnSpLocks/>
            <a:stCxn id="46" idx="2"/>
            <a:endCxn id="1027" idx="5"/>
          </p:cNvCxnSpPr>
          <p:nvPr/>
        </p:nvCxnSpPr>
        <p:spPr>
          <a:xfrm flipH="1" flipV="1">
            <a:off x="1659682" y="2848919"/>
            <a:ext cx="3710083" cy="502268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DCE30406-BC7E-41D2-9234-80AF0A354079}"/>
              </a:ext>
            </a:extLst>
          </p:cNvPr>
          <p:cNvCxnSpPr>
            <a:cxnSpLocks/>
          </p:cNvCxnSpPr>
          <p:nvPr/>
        </p:nvCxnSpPr>
        <p:spPr>
          <a:xfrm>
            <a:off x="2855495" y="3744219"/>
            <a:ext cx="2838283" cy="561586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7" name="Picture 8" descr="Image result for mail clipart">
            <a:extLst>
              <a:ext uri="{FF2B5EF4-FFF2-40B4-BE49-F238E27FC236}">
                <a16:creationId xmlns:a16="http://schemas.microsoft.com/office/drawing/2014/main" id="{B856CAC3-05A8-4E30-B3B3-A89FC2B38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52287" y="3859335"/>
            <a:ext cx="520912" cy="35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8" descr="Image result for mail clipart">
            <a:extLst>
              <a:ext uri="{FF2B5EF4-FFF2-40B4-BE49-F238E27FC236}">
                <a16:creationId xmlns:a16="http://schemas.microsoft.com/office/drawing/2014/main" id="{8D669020-DAD5-4E37-B9D6-EA09F1F0E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90059" y="2950147"/>
            <a:ext cx="520912" cy="35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8" descr="Image result for mail clipart">
            <a:extLst>
              <a:ext uri="{FF2B5EF4-FFF2-40B4-BE49-F238E27FC236}">
                <a16:creationId xmlns:a16="http://schemas.microsoft.com/office/drawing/2014/main" id="{B38D5B1A-66EC-408A-AE71-09DBE1C33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25693" y="1455485"/>
            <a:ext cx="520912" cy="35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0" name="Gerader Verbinder 1049">
            <a:extLst>
              <a:ext uri="{FF2B5EF4-FFF2-40B4-BE49-F238E27FC236}">
                <a16:creationId xmlns:a16="http://schemas.microsoft.com/office/drawing/2014/main" id="{F74237BA-898D-4580-B473-3647FF14C65C}"/>
              </a:ext>
            </a:extLst>
          </p:cNvPr>
          <p:cNvCxnSpPr>
            <a:endCxn id="4" idx="1"/>
          </p:cNvCxnSpPr>
          <p:nvPr/>
        </p:nvCxnSpPr>
        <p:spPr>
          <a:xfrm>
            <a:off x="1505955" y="3164608"/>
            <a:ext cx="392170" cy="11511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" name="Gerader Verbinder 103">
            <a:extLst>
              <a:ext uri="{FF2B5EF4-FFF2-40B4-BE49-F238E27FC236}">
                <a16:creationId xmlns:a16="http://schemas.microsoft.com/office/drawing/2014/main" id="{1AC9D231-3DE2-46E5-83A7-BAEC4F09F308}"/>
              </a:ext>
            </a:extLst>
          </p:cNvPr>
          <p:cNvCxnSpPr>
            <a:cxnSpLocks/>
            <a:stCxn id="69" idx="3"/>
            <a:endCxn id="48" idx="0"/>
          </p:cNvCxnSpPr>
          <p:nvPr/>
        </p:nvCxnSpPr>
        <p:spPr>
          <a:xfrm>
            <a:off x="5729898" y="1043321"/>
            <a:ext cx="97396" cy="19673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7" name="Gerader Verbinder 106">
            <a:extLst>
              <a:ext uri="{FF2B5EF4-FFF2-40B4-BE49-F238E27FC236}">
                <a16:creationId xmlns:a16="http://schemas.microsoft.com/office/drawing/2014/main" id="{E36337F0-B688-494F-B0A6-74B9E992070C}"/>
              </a:ext>
            </a:extLst>
          </p:cNvPr>
          <p:cNvCxnSpPr>
            <a:cxnSpLocks/>
            <a:stCxn id="70" idx="3"/>
            <a:endCxn id="46" idx="0"/>
          </p:cNvCxnSpPr>
          <p:nvPr/>
        </p:nvCxnSpPr>
        <p:spPr>
          <a:xfrm>
            <a:off x="6004147" y="2816568"/>
            <a:ext cx="69465" cy="14158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Gerader Verbinder 110">
            <a:extLst>
              <a:ext uri="{FF2B5EF4-FFF2-40B4-BE49-F238E27FC236}">
                <a16:creationId xmlns:a16="http://schemas.microsoft.com/office/drawing/2014/main" id="{88366592-46C4-4790-8C03-632A3B6F154B}"/>
              </a:ext>
            </a:extLst>
          </p:cNvPr>
          <p:cNvCxnSpPr>
            <a:cxnSpLocks/>
            <a:stCxn id="71" idx="3"/>
            <a:endCxn id="47" idx="0"/>
          </p:cNvCxnSpPr>
          <p:nvPr/>
        </p:nvCxnSpPr>
        <p:spPr>
          <a:xfrm>
            <a:off x="6032862" y="4530115"/>
            <a:ext cx="181448" cy="15960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A117A115-658D-4DC3-B371-02DFC2EDE874}"/>
              </a:ext>
            </a:extLst>
          </p:cNvPr>
          <p:cNvSpPr txBox="1"/>
          <p:nvPr/>
        </p:nvSpPr>
        <p:spPr>
          <a:xfrm>
            <a:off x="349486" y="382903"/>
            <a:ext cx="4564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Asynchronous message passing &amp; Event-driven</a:t>
            </a:r>
          </a:p>
        </p:txBody>
      </p:sp>
    </p:spTree>
    <p:extLst>
      <p:ext uri="{BB962C8B-B14F-4D97-AF65-F5344CB8AC3E}">
        <p14:creationId xmlns:p14="http://schemas.microsoft.com/office/powerpoint/2010/main" val="3059849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04FD6943-FBD0-4E67-83BE-0C8D7176B1E6}"/>
              </a:ext>
            </a:extLst>
          </p:cNvPr>
          <p:cNvSpPr/>
          <p:nvPr/>
        </p:nvSpPr>
        <p:spPr>
          <a:xfrm>
            <a:off x="296864" y="3010594"/>
            <a:ext cx="1203158" cy="78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Master Actor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7646D15B-A399-4760-B622-E75C70956F4C}"/>
              </a:ext>
            </a:extLst>
          </p:cNvPr>
          <p:cNvSpPr/>
          <p:nvPr/>
        </p:nvSpPr>
        <p:spPr>
          <a:xfrm>
            <a:off x="4085400" y="4535703"/>
            <a:ext cx="1407693" cy="78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Worker Actor3</a:t>
            </a:r>
          </a:p>
        </p:txBody>
      </p:sp>
      <p:sp>
        <p:nvSpPr>
          <p:cNvPr id="71" name="Cube 70">
            <a:extLst>
              <a:ext uri="{FF2B5EF4-FFF2-40B4-BE49-F238E27FC236}">
                <a16:creationId xmlns:a16="http://schemas.microsoft.com/office/drawing/2014/main" id="{C727EC98-2B88-477A-9AC1-1D9EFE4EECDF}"/>
              </a:ext>
            </a:extLst>
          </p:cNvPr>
          <p:cNvSpPr/>
          <p:nvPr/>
        </p:nvSpPr>
        <p:spPr>
          <a:xfrm>
            <a:off x="4277739" y="3870998"/>
            <a:ext cx="786395" cy="505103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/>
              <a:t>Mailbox</a:t>
            </a:r>
          </a:p>
        </p:txBody>
      </p: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DCE30406-BC7E-41D2-9234-80AF0A354079}"/>
              </a:ext>
            </a:extLst>
          </p:cNvPr>
          <p:cNvCxnSpPr>
            <a:cxnSpLocks/>
          </p:cNvCxnSpPr>
          <p:nvPr/>
        </p:nvCxnSpPr>
        <p:spPr>
          <a:xfrm>
            <a:off x="1430432" y="3590205"/>
            <a:ext cx="2838283" cy="561586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7" name="Picture 8" descr="Image result for mail clipart">
            <a:extLst>
              <a:ext uri="{FF2B5EF4-FFF2-40B4-BE49-F238E27FC236}">
                <a16:creationId xmlns:a16="http://schemas.microsoft.com/office/drawing/2014/main" id="{B856CAC3-05A8-4E30-B3B3-A89FC2B38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27224" y="3705321"/>
            <a:ext cx="520912" cy="35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8" descr="Image result for mail clipart">
            <a:extLst>
              <a:ext uri="{FF2B5EF4-FFF2-40B4-BE49-F238E27FC236}">
                <a16:creationId xmlns:a16="http://schemas.microsoft.com/office/drawing/2014/main" id="{8D669020-DAD5-4E37-B9D6-EA09F1F0E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53167" y="3606171"/>
            <a:ext cx="520912" cy="35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8" descr="Image result for mail clipart">
            <a:extLst>
              <a:ext uri="{FF2B5EF4-FFF2-40B4-BE49-F238E27FC236}">
                <a16:creationId xmlns:a16="http://schemas.microsoft.com/office/drawing/2014/main" id="{B38D5B1A-66EC-408A-AE71-09DBE1C33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97492" y="3764300"/>
            <a:ext cx="520912" cy="35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1" name="Gerader Verbinder 110">
            <a:extLst>
              <a:ext uri="{FF2B5EF4-FFF2-40B4-BE49-F238E27FC236}">
                <a16:creationId xmlns:a16="http://schemas.microsoft.com/office/drawing/2014/main" id="{88366592-46C4-4790-8C03-632A3B6F154B}"/>
              </a:ext>
            </a:extLst>
          </p:cNvPr>
          <p:cNvCxnSpPr>
            <a:cxnSpLocks/>
            <a:stCxn id="71" idx="3"/>
            <a:endCxn id="47" idx="0"/>
          </p:cNvCxnSpPr>
          <p:nvPr/>
        </p:nvCxnSpPr>
        <p:spPr>
          <a:xfrm>
            <a:off x="4607799" y="4376101"/>
            <a:ext cx="181448" cy="15960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A117A115-658D-4DC3-B371-02DFC2EDE874}"/>
              </a:ext>
            </a:extLst>
          </p:cNvPr>
          <p:cNvSpPr txBox="1"/>
          <p:nvPr/>
        </p:nvSpPr>
        <p:spPr>
          <a:xfrm>
            <a:off x="349486" y="382903"/>
            <a:ext cx="58648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1 to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/>
              <a:t>Sending multiple messages to the same target from the same actor, will enqueue them in the mailbox in the same oder.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N to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/>
              <a:t>Messages enqueue without order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Multiple options for the order to process the messages: default FIFO, messages can also be prioritized</a:t>
            </a:r>
          </a:p>
        </p:txBody>
      </p:sp>
      <p:sp>
        <p:nvSpPr>
          <p:cNvPr id="7" name="Stern: 8 Zacken 6">
            <a:extLst>
              <a:ext uri="{FF2B5EF4-FFF2-40B4-BE49-F238E27FC236}">
                <a16:creationId xmlns:a16="http://schemas.microsoft.com/office/drawing/2014/main" id="{8A6D8116-60E8-44BA-BEC6-BD7E2D65816A}"/>
              </a:ext>
            </a:extLst>
          </p:cNvPr>
          <p:cNvSpPr/>
          <p:nvPr/>
        </p:nvSpPr>
        <p:spPr>
          <a:xfrm>
            <a:off x="3393122" y="3764300"/>
            <a:ext cx="328246" cy="359249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1</a:t>
            </a:r>
          </a:p>
        </p:txBody>
      </p:sp>
      <p:sp>
        <p:nvSpPr>
          <p:cNvPr id="36" name="Stern: 8 Zacken 35">
            <a:extLst>
              <a:ext uri="{FF2B5EF4-FFF2-40B4-BE49-F238E27FC236}">
                <a16:creationId xmlns:a16="http://schemas.microsoft.com/office/drawing/2014/main" id="{B6F877EF-119D-4AD9-90B8-B12A44460DB1}"/>
              </a:ext>
            </a:extLst>
          </p:cNvPr>
          <p:cNvSpPr/>
          <p:nvPr/>
        </p:nvSpPr>
        <p:spPr>
          <a:xfrm>
            <a:off x="2610748" y="3705321"/>
            <a:ext cx="328246" cy="359249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2</a:t>
            </a:r>
          </a:p>
        </p:txBody>
      </p:sp>
      <p:sp>
        <p:nvSpPr>
          <p:cNvPr id="37" name="Stern: 8 Zacken 36">
            <a:extLst>
              <a:ext uri="{FF2B5EF4-FFF2-40B4-BE49-F238E27FC236}">
                <a16:creationId xmlns:a16="http://schemas.microsoft.com/office/drawing/2014/main" id="{830AADD0-5863-45FD-A5AE-3A1C3FA6F7C0}"/>
              </a:ext>
            </a:extLst>
          </p:cNvPr>
          <p:cNvSpPr/>
          <p:nvPr/>
        </p:nvSpPr>
        <p:spPr>
          <a:xfrm>
            <a:off x="1867888" y="3618502"/>
            <a:ext cx="328246" cy="359249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3</a:t>
            </a:r>
          </a:p>
        </p:txBody>
      </p:sp>
      <p:pic>
        <p:nvPicPr>
          <p:cNvPr id="44" name="Picture 8" descr="Image result for mail clipart">
            <a:extLst>
              <a:ext uri="{FF2B5EF4-FFF2-40B4-BE49-F238E27FC236}">
                <a16:creationId xmlns:a16="http://schemas.microsoft.com/office/drawing/2014/main" id="{592F839A-8C19-4DDE-9AF1-6C7C71F7D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491320" y="3490359"/>
            <a:ext cx="520912" cy="35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Stern: 8 Zacken 44">
            <a:extLst>
              <a:ext uri="{FF2B5EF4-FFF2-40B4-BE49-F238E27FC236}">
                <a16:creationId xmlns:a16="http://schemas.microsoft.com/office/drawing/2014/main" id="{F27C0804-EDC7-421A-8C3A-E8FCCBDDBEAD}"/>
              </a:ext>
            </a:extLst>
          </p:cNvPr>
          <p:cNvSpPr/>
          <p:nvPr/>
        </p:nvSpPr>
        <p:spPr>
          <a:xfrm>
            <a:off x="4586950" y="3490359"/>
            <a:ext cx="328246" cy="359249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1</a:t>
            </a:r>
          </a:p>
        </p:txBody>
      </p:sp>
      <p:pic>
        <p:nvPicPr>
          <p:cNvPr id="49" name="Picture 8" descr="Image result for mail clipart">
            <a:extLst>
              <a:ext uri="{FF2B5EF4-FFF2-40B4-BE49-F238E27FC236}">
                <a16:creationId xmlns:a16="http://schemas.microsoft.com/office/drawing/2014/main" id="{4FCC53ED-D9C1-4B71-A260-DC3F76A64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503426" y="3107084"/>
            <a:ext cx="520912" cy="35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Stern: 8 Zacken 49">
            <a:extLst>
              <a:ext uri="{FF2B5EF4-FFF2-40B4-BE49-F238E27FC236}">
                <a16:creationId xmlns:a16="http://schemas.microsoft.com/office/drawing/2014/main" id="{B19FAE1F-871C-47E3-95BD-5278B4A44933}"/>
              </a:ext>
            </a:extLst>
          </p:cNvPr>
          <p:cNvSpPr/>
          <p:nvPr/>
        </p:nvSpPr>
        <p:spPr>
          <a:xfrm>
            <a:off x="4586950" y="3107084"/>
            <a:ext cx="328246" cy="359249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2</a:t>
            </a:r>
          </a:p>
        </p:txBody>
      </p:sp>
      <p:pic>
        <p:nvPicPr>
          <p:cNvPr id="51" name="Picture 8" descr="Image result for mail clipart">
            <a:extLst>
              <a:ext uri="{FF2B5EF4-FFF2-40B4-BE49-F238E27FC236}">
                <a16:creationId xmlns:a16="http://schemas.microsoft.com/office/drawing/2014/main" id="{395BBF16-9486-477D-BA0B-761CE6389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514920" y="2709960"/>
            <a:ext cx="520912" cy="35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Stern: 8 Zacken 51">
            <a:extLst>
              <a:ext uri="{FF2B5EF4-FFF2-40B4-BE49-F238E27FC236}">
                <a16:creationId xmlns:a16="http://schemas.microsoft.com/office/drawing/2014/main" id="{C1B393A4-2F59-48E4-BF34-990ACFF01A6E}"/>
              </a:ext>
            </a:extLst>
          </p:cNvPr>
          <p:cNvSpPr/>
          <p:nvPr/>
        </p:nvSpPr>
        <p:spPr>
          <a:xfrm>
            <a:off x="4598444" y="2709960"/>
            <a:ext cx="328246" cy="359249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3</a:t>
            </a:r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A1A937D0-09B1-4B99-8F2E-D793C6FEE0E3}"/>
              </a:ext>
            </a:extLst>
          </p:cNvPr>
          <p:cNvSpPr/>
          <p:nvPr/>
        </p:nvSpPr>
        <p:spPr>
          <a:xfrm>
            <a:off x="6203932" y="2255475"/>
            <a:ext cx="1203158" cy="78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Worker Actor1</a:t>
            </a:r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F7834D9B-EB14-46E3-85F9-3972EE5E8A6A}"/>
              </a:ext>
            </a:extLst>
          </p:cNvPr>
          <p:cNvSpPr/>
          <p:nvPr/>
        </p:nvSpPr>
        <p:spPr>
          <a:xfrm>
            <a:off x="9992468" y="3780584"/>
            <a:ext cx="1407693" cy="78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Worker Actor3</a:t>
            </a:r>
          </a:p>
        </p:txBody>
      </p:sp>
      <p:sp>
        <p:nvSpPr>
          <p:cNvPr id="82" name="Cube 81">
            <a:extLst>
              <a:ext uri="{FF2B5EF4-FFF2-40B4-BE49-F238E27FC236}">
                <a16:creationId xmlns:a16="http://schemas.microsoft.com/office/drawing/2014/main" id="{6D81D83C-F60A-4716-B61F-68B0739FAD53}"/>
              </a:ext>
            </a:extLst>
          </p:cNvPr>
          <p:cNvSpPr/>
          <p:nvPr/>
        </p:nvSpPr>
        <p:spPr>
          <a:xfrm>
            <a:off x="10184807" y="3115879"/>
            <a:ext cx="786395" cy="505103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/>
              <a:t>Mailbox</a:t>
            </a:r>
          </a:p>
        </p:txBody>
      </p: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B8DA3C02-8AE7-4A8E-8FDE-18B95A514E8F}"/>
              </a:ext>
            </a:extLst>
          </p:cNvPr>
          <p:cNvCxnSpPr>
            <a:cxnSpLocks/>
          </p:cNvCxnSpPr>
          <p:nvPr/>
        </p:nvCxnSpPr>
        <p:spPr>
          <a:xfrm>
            <a:off x="7337500" y="2835086"/>
            <a:ext cx="2838283" cy="561586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5" name="Picture 8" descr="Image result for mail clipart">
            <a:extLst>
              <a:ext uri="{FF2B5EF4-FFF2-40B4-BE49-F238E27FC236}">
                <a16:creationId xmlns:a16="http://schemas.microsoft.com/office/drawing/2014/main" id="{A310645D-A730-4530-8682-50445FABC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60235" y="2851052"/>
            <a:ext cx="520912" cy="35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175CB933-E802-447A-90D0-710CEC48DFC6}"/>
              </a:ext>
            </a:extLst>
          </p:cNvPr>
          <p:cNvCxnSpPr>
            <a:cxnSpLocks/>
            <a:stCxn id="82" idx="3"/>
            <a:endCxn id="81" idx="0"/>
          </p:cNvCxnSpPr>
          <p:nvPr/>
        </p:nvCxnSpPr>
        <p:spPr>
          <a:xfrm>
            <a:off x="10514867" y="3620982"/>
            <a:ext cx="181448" cy="15960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2" name="Stern: 8 Zacken 91">
            <a:extLst>
              <a:ext uri="{FF2B5EF4-FFF2-40B4-BE49-F238E27FC236}">
                <a16:creationId xmlns:a16="http://schemas.microsoft.com/office/drawing/2014/main" id="{8FA94EA6-A15B-461A-8D7B-A70C50B5DDDC}"/>
              </a:ext>
            </a:extLst>
          </p:cNvPr>
          <p:cNvSpPr/>
          <p:nvPr/>
        </p:nvSpPr>
        <p:spPr>
          <a:xfrm>
            <a:off x="7774956" y="2863383"/>
            <a:ext cx="328246" cy="359249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3</a:t>
            </a:r>
          </a:p>
        </p:txBody>
      </p:sp>
      <p:pic>
        <p:nvPicPr>
          <p:cNvPr id="93" name="Picture 8" descr="Image result for mail clipart">
            <a:extLst>
              <a:ext uri="{FF2B5EF4-FFF2-40B4-BE49-F238E27FC236}">
                <a16:creationId xmlns:a16="http://schemas.microsoft.com/office/drawing/2014/main" id="{7974E200-732D-4395-9530-225DCC3C7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398388" y="2735240"/>
            <a:ext cx="520912" cy="35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Stern: 8 Zacken 93">
            <a:extLst>
              <a:ext uri="{FF2B5EF4-FFF2-40B4-BE49-F238E27FC236}">
                <a16:creationId xmlns:a16="http://schemas.microsoft.com/office/drawing/2014/main" id="{28DE0C82-A3A2-447E-B65A-CDFE6F685A5C}"/>
              </a:ext>
            </a:extLst>
          </p:cNvPr>
          <p:cNvSpPr/>
          <p:nvPr/>
        </p:nvSpPr>
        <p:spPr>
          <a:xfrm>
            <a:off x="10494018" y="2735240"/>
            <a:ext cx="328246" cy="359249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1</a:t>
            </a:r>
          </a:p>
        </p:txBody>
      </p:sp>
      <p:pic>
        <p:nvPicPr>
          <p:cNvPr id="95" name="Picture 8" descr="Image result for mail clipart">
            <a:extLst>
              <a:ext uri="{FF2B5EF4-FFF2-40B4-BE49-F238E27FC236}">
                <a16:creationId xmlns:a16="http://schemas.microsoft.com/office/drawing/2014/main" id="{13BFFC22-ECDE-4846-85DE-59510627A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397655" y="1960595"/>
            <a:ext cx="520912" cy="35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Stern: 8 Zacken 95">
            <a:extLst>
              <a:ext uri="{FF2B5EF4-FFF2-40B4-BE49-F238E27FC236}">
                <a16:creationId xmlns:a16="http://schemas.microsoft.com/office/drawing/2014/main" id="{D2ECA8EE-3706-4554-A7E9-9BE7A807B938}"/>
              </a:ext>
            </a:extLst>
          </p:cNvPr>
          <p:cNvSpPr/>
          <p:nvPr/>
        </p:nvSpPr>
        <p:spPr>
          <a:xfrm>
            <a:off x="10481179" y="1960595"/>
            <a:ext cx="328246" cy="359249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2</a:t>
            </a:r>
          </a:p>
        </p:txBody>
      </p:sp>
      <p:pic>
        <p:nvPicPr>
          <p:cNvPr id="100" name="Picture 8" descr="Image result for mail clipart">
            <a:extLst>
              <a:ext uri="{FF2B5EF4-FFF2-40B4-BE49-F238E27FC236}">
                <a16:creationId xmlns:a16="http://schemas.microsoft.com/office/drawing/2014/main" id="{162AF7AC-A26B-4668-83EA-FBDAA912E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02665" y="2338560"/>
            <a:ext cx="520912" cy="35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Stern: 8 Zacken 100">
            <a:extLst>
              <a:ext uri="{FF2B5EF4-FFF2-40B4-BE49-F238E27FC236}">
                <a16:creationId xmlns:a16="http://schemas.microsoft.com/office/drawing/2014/main" id="{DF79F845-818B-45BC-99DA-0D72137E0184}"/>
              </a:ext>
            </a:extLst>
          </p:cNvPr>
          <p:cNvSpPr/>
          <p:nvPr/>
        </p:nvSpPr>
        <p:spPr>
          <a:xfrm>
            <a:off x="10486189" y="2338560"/>
            <a:ext cx="328246" cy="359249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3</a:t>
            </a:r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464782F5-76FB-46A0-8BC0-0460D3211EC5}"/>
              </a:ext>
            </a:extLst>
          </p:cNvPr>
          <p:cNvSpPr/>
          <p:nvPr/>
        </p:nvSpPr>
        <p:spPr>
          <a:xfrm>
            <a:off x="6144366" y="3706575"/>
            <a:ext cx="1203158" cy="78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Worker Actor1</a:t>
            </a:r>
          </a:p>
        </p:txBody>
      </p: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3EE8B659-F6BB-4ADF-994B-1050AFDEC087}"/>
              </a:ext>
            </a:extLst>
          </p:cNvPr>
          <p:cNvCxnSpPr>
            <a:cxnSpLocks/>
          </p:cNvCxnSpPr>
          <p:nvPr/>
        </p:nvCxnSpPr>
        <p:spPr>
          <a:xfrm flipV="1">
            <a:off x="7277934" y="3570767"/>
            <a:ext cx="2880727" cy="715419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5" name="Ellipse 104">
            <a:extLst>
              <a:ext uri="{FF2B5EF4-FFF2-40B4-BE49-F238E27FC236}">
                <a16:creationId xmlns:a16="http://schemas.microsoft.com/office/drawing/2014/main" id="{92243E88-CB54-4E01-A84E-88F47B71340B}"/>
              </a:ext>
            </a:extLst>
          </p:cNvPr>
          <p:cNvSpPr/>
          <p:nvPr/>
        </p:nvSpPr>
        <p:spPr>
          <a:xfrm>
            <a:off x="6450137" y="4951790"/>
            <a:ext cx="1203158" cy="78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Worker Actor1</a:t>
            </a:r>
          </a:p>
        </p:txBody>
      </p: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1D2D4ACB-DC46-4F67-A00D-6D9B4A5E0DDA}"/>
              </a:ext>
            </a:extLst>
          </p:cNvPr>
          <p:cNvCxnSpPr>
            <a:cxnSpLocks/>
          </p:cNvCxnSpPr>
          <p:nvPr/>
        </p:nvCxnSpPr>
        <p:spPr>
          <a:xfrm flipV="1">
            <a:off x="7583705" y="3642372"/>
            <a:ext cx="2574956" cy="1889029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8" name="Picture 8" descr="Image result for mail clipart">
            <a:extLst>
              <a:ext uri="{FF2B5EF4-FFF2-40B4-BE49-F238E27FC236}">
                <a16:creationId xmlns:a16="http://schemas.microsoft.com/office/drawing/2014/main" id="{7CC24FB6-C646-4780-BD20-18D2B9CD1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491215" y="4543415"/>
            <a:ext cx="520912" cy="35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" name="Stern: 8 Zacken 108">
            <a:extLst>
              <a:ext uri="{FF2B5EF4-FFF2-40B4-BE49-F238E27FC236}">
                <a16:creationId xmlns:a16="http://schemas.microsoft.com/office/drawing/2014/main" id="{D84D6B9D-B9AE-4FC9-8A23-2F53408FEA10}"/>
              </a:ext>
            </a:extLst>
          </p:cNvPr>
          <p:cNvSpPr/>
          <p:nvPr/>
        </p:nvSpPr>
        <p:spPr>
          <a:xfrm>
            <a:off x="8586845" y="4543415"/>
            <a:ext cx="328246" cy="359249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1</a:t>
            </a:r>
          </a:p>
        </p:txBody>
      </p:sp>
      <p:pic>
        <p:nvPicPr>
          <p:cNvPr id="110" name="Picture 8" descr="Image result for mail clipart">
            <a:extLst>
              <a:ext uri="{FF2B5EF4-FFF2-40B4-BE49-F238E27FC236}">
                <a16:creationId xmlns:a16="http://schemas.microsoft.com/office/drawing/2014/main" id="{F651E82F-F755-4EAE-AD2A-921CA5F3C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98767" y="3796658"/>
            <a:ext cx="520912" cy="35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Stern: 8 Zacken 111">
            <a:extLst>
              <a:ext uri="{FF2B5EF4-FFF2-40B4-BE49-F238E27FC236}">
                <a16:creationId xmlns:a16="http://schemas.microsoft.com/office/drawing/2014/main" id="{A350767D-2AA6-40AA-885C-24834F675971}"/>
              </a:ext>
            </a:extLst>
          </p:cNvPr>
          <p:cNvSpPr/>
          <p:nvPr/>
        </p:nvSpPr>
        <p:spPr>
          <a:xfrm>
            <a:off x="8482291" y="3796658"/>
            <a:ext cx="328246" cy="359249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62908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0F89E161-9619-4E90-B8DC-956CC0253A70}"/>
              </a:ext>
            </a:extLst>
          </p:cNvPr>
          <p:cNvSpPr/>
          <p:nvPr/>
        </p:nvSpPr>
        <p:spPr>
          <a:xfrm>
            <a:off x="8182136" y="877314"/>
            <a:ext cx="1588168" cy="1042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SootMethod1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5EEF2673-D5DB-46A6-9043-F1556E1BC5E4}"/>
              </a:ext>
            </a:extLst>
          </p:cNvPr>
          <p:cNvSpPr/>
          <p:nvPr/>
        </p:nvSpPr>
        <p:spPr>
          <a:xfrm>
            <a:off x="5446956" y="5569634"/>
            <a:ext cx="1588168" cy="1042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SootClass3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4B054613-0AE8-4086-9C3C-87FF81A1A2C6}"/>
              </a:ext>
            </a:extLst>
          </p:cNvPr>
          <p:cNvSpPr/>
          <p:nvPr/>
        </p:nvSpPr>
        <p:spPr>
          <a:xfrm>
            <a:off x="5679538" y="3907771"/>
            <a:ext cx="1588168" cy="1042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SootClass2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0535DAFD-5F98-438F-9F93-87A7D306EAEB}"/>
              </a:ext>
            </a:extLst>
          </p:cNvPr>
          <p:cNvSpPr/>
          <p:nvPr/>
        </p:nvSpPr>
        <p:spPr>
          <a:xfrm>
            <a:off x="8182136" y="2232370"/>
            <a:ext cx="1588168" cy="1042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SootMethod2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93FDD57B-7D40-43D6-892A-341C0E672232}"/>
              </a:ext>
            </a:extLst>
          </p:cNvPr>
          <p:cNvSpPr/>
          <p:nvPr/>
        </p:nvSpPr>
        <p:spPr>
          <a:xfrm>
            <a:off x="2567396" y="3237510"/>
            <a:ext cx="2646947" cy="1042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SootNamespace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8581EE6-DDA3-481B-A713-92BC7178C346}"/>
              </a:ext>
            </a:extLst>
          </p:cNvPr>
          <p:cNvSpPr/>
          <p:nvPr/>
        </p:nvSpPr>
        <p:spPr>
          <a:xfrm>
            <a:off x="5446956" y="1985222"/>
            <a:ext cx="1588168" cy="1042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SootClass1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4CD71DCB-1E5C-477D-9C73-7B51632062CD}"/>
              </a:ext>
            </a:extLst>
          </p:cNvPr>
          <p:cNvCxnSpPr>
            <a:cxnSpLocks/>
            <a:stCxn id="11" idx="7"/>
            <a:endCxn id="4" idx="2"/>
          </p:cNvCxnSpPr>
          <p:nvPr/>
        </p:nvCxnSpPr>
        <p:spPr>
          <a:xfrm flipV="1">
            <a:off x="6802542" y="1398683"/>
            <a:ext cx="1379594" cy="7392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40ECB8B0-78AA-4954-BEA6-F25716074467}"/>
              </a:ext>
            </a:extLst>
          </p:cNvPr>
          <p:cNvSpPr/>
          <p:nvPr/>
        </p:nvSpPr>
        <p:spPr>
          <a:xfrm>
            <a:off x="8182136" y="3693209"/>
            <a:ext cx="1588168" cy="1042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SootMethod3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D2908499-5450-45AB-BFE6-B9270766E72E}"/>
              </a:ext>
            </a:extLst>
          </p:cNvPr>
          <p:cNvCxnSpPr>
            <a:cxnSpLocks/>
            <a:stCxn id="9" idx="7"/>
            <a:endCxn id="11" idx="3"/>
          </p:cNvCxnSpPr>
          <p:nvPr/>
        </p:nvCxnSpPr>
        <p:spPr>
          <a:xfrm flipV="1">
            <a:off x="4826707" y="2875254"/>
            <a:ext cx="852831" cy="5149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55910AE0-BAAB-405C-B071-FA8DA2B96A59}"/>
              </a:ext>
            </a:extLst>
          </p:cNvPr>
          <p:cNvCxnSpPr>
            <a:cxnSpLocks/>
            <a:stCxn id="9" idx="6"/>
            <a:endCxn id="6" idx="1"/>
          </p:cNvCxnSpPr>
          <p:nvPr/>
        </p:nvCxnSpPr>
        <p:spPr>
          <a:xfrm>
            <a:off x="5214343" y="3758879"/>
            <a:ext cx="697777" cy="3015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CA61AA71-F7CE-410B-827A-8458ADFE1BE0}"/>
              </a:ext>
            </a:extLst>
          </p:cNvPr>
          <p:cNvCxnSpPr>
            <a:cxnSpLocks/>
            <a:stCxn id="9" idx="5"/>
            <a:endCxn id="5" idx="1"/>
          </p:cNvCxnSpPr>
          <p:nvPr/>
        </p:nvCxnSpPr>
        <p:spPr>
          <a:xfrm>
            <a:off x="4826707" y="4127542"/>
            <a:ext cx="852831" cy="15947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70F16844-49B7-40F3-8942-F578F56D20DE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>
            <a:off x="7035124" y="2506591"/>
            <a:ext cx="1147012" cy="2471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382F7415-964D-4916-B926-02550B70F755}"/>
              </a:ext>
            </a:extLst>
          </p:cNvPr>
          <p:cNvCxnSpPr>
            <a:cxnSpLocks/>
            <a:stCxn id="6" idx="6"/>
            <a:endCxn id="24" idx="2"/>
          </p:cNvCxnSpPr>
          <p:nvPr/>
        </p:nvCxnSpPr>
        <p:spPr>
          <a:xfrm flipV="1">
            <a:off x="7267706" y="4214578"/>
            <a:ext cx="914430" cy="2145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3F14A4B8-BA25-4CEC-8B12-34CEB7257259}"/>
              </a:ext>
            </a:extLst>
          </p:cNvPr>
          <p:cNvSpPr txBox="1"/>
          <p:nvPr/>
        </p:nvSpPr>
        <p:spPr>
          <a:xfrm>
            <a:off x="2804587" y="357851"/>
            <a:ext cx="777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Actors</a:t>
            </a:r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734DDE87-7F8A-42BB-8AAD-6CA2CBEF36F2}"/>
              </a:ext>
            </a:extLst>
          </p:cNvPr>
          <p:cNvSpPr/>
          <p:nvPr/>
        </p:nvSpPr>
        <p:spPr>
          <a:xfrm>
            <a:off x="8254326" y="5048265"/>
            <a:ext cx="1588168" cy="1042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SootMethod4</a:t>
            </a:r>
          </a:p>
        </p:txBody>
      </p: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8670D6E3-7012-4CBB-AD51-45BED5FE3500}"/>
              </a:ext>
            </a:extLst>
          </p:cNvPr>
          <p:cNvCxnSpPr>
            <a:cxnSpLocks/>
            <a:stCxn id="6" idx="5"/>
            <a:endCxn id="70" idx="2"/>
          </p:cNvCxnSpPr>
          <p:nvPr/>
        </p:nvCxnSpPr>
        <p:spPr>
          <a:xfrm>
            <a:off x="7035124" y="4797803"/>
            <a:ext cx="1219202" cy="7718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>
            <a:extLst>
              <a:ext uri="{FF2B5EF4-FFF2-40B4-BE49-F238E27FC236}">
                <a16:creationId xmlns:a16="http://schemas.microsoft.com/office/drawing/2014/main" id="{7CC7185C-FE1A-4F32-82CB-94F374D1F0F1}"/>
              </a:ext>
            </a:extLst>
          </p:cNvPr>
          <p:cNvSpPr/>
          <p:nvPr/>
        </p:nvSpPr>
        <p:spPr>
          <a:xfrm>
            <a:off x="2567039" y="4950508"/>
            <a:ext cx="2646947" cy="1042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CallgraphBuilder 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868447BF-6811-42D3-8432-EB1AF565873F}"/>
              </a:ext>
            </a:extLst>
          </p:cNvPr>
          <p:cNvCxnSpPr>
            <a:cxnSpLocks/>
            <a:stCxn id="26" idx="0"/>
            <a:endCxn id="9" idx="4"/>
          </p:cNvCxnSpPr>
          <p:nvPr/>
        </p:nvCxnSpPr>
        <p:spPr>
          <a:xfrm flipV="1">
            <a:off x="3890513" y="4280247"/>
            <a:ext cx="357" cy="6702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be 28">
            <a:extLst>
              <a:ext uri="{FF2B5EF4-FFF2-40B4-BE49-F238E27FC236}">
                <a16:creationId xmlns:a16="http://schemas.microsoft.com/office/drawing/2014/main" id="{C7C02A02-9986-49C3-A966-7FAB5671AE3E}"/>
              </a:ext>
            </a:extLst>
          </p:cNvPr>
          <p:cNvSpPr/>
          <p:nvPr/>
        </p:nvSpPr>
        <p:spPr>
          <a:xfrm>
            <a:off x="3077923" y="2610402"/>
            <a:ext cx="786395" cy="505103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/>
              <a:t>Mailbox</a:t>
            </a: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DF70D9A3-35F5-43C1-A755-223D01C1FB40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3407983" y="3115505"/>
            <a:ext cx="181448" cy="15960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53870B25-8F00-4E10-9698-F31BF508C414}"/>
              </a:ext>
            </a:extLst>
          </p:cNvPr>
          <p:cNvCxnSpPr>
            <a:cxnSpLocks/>
            <a:stCxn id="26" idx="1"/>
            <a:endCxn id="29" idx="3"/>
          </p:cNvCxnSpPr>
          <p:nvPr/>
        </p:nvCxnSpPr>
        <p:spPr>
          <a:xfrm flipV="1">
            <a:off x="2954675" y="3115505"/>
            <a:ext cx="453308" cy="1987708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Denkblase: wolkenförmig 13">
            <a:extLst>
              <a:ext uri="{FF2B5EF4-FFF2-40B4-BE49-F238E27FC236}">
                <a16:creationId xmlns:a16="http://schemas.microsoft.com/office/drawing/2014/main" id="{2AB27021-4F08-4C37-AF99-7B69AA319B6E}"/>
              </a:ext>
            </a:extLst>
          </p:cNvPr>
          <p:cNvSpPr/>
          <p:nvPr/>
        </p:nvSpPr>
        <p:spPr>
          <a:xfrm>
            <a:off x="2616499" y="4011483"/>
            <a:ext cx="1244079" cy="686473"/>
          </a:xfrm>
          <a:prstGeom prst="cloud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/>
              <a:t>Get Body of SootMethod1</a:t>
            </a:r>
          </a:p>
        </p:txBody>
      </p:sp>
    </p:spTree>
    <p:extLst>
      <p:ext uri="{BB962C8B-B14F-4D97-AF65-F5344CB8AC3E}">
        <p14:creationId xmlns:p14="http://schemas.microsoft.com/office/powerpoint/2010/main" val="897505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66F58E58-1D63-4920-A6F4-8D90671F8464}"/>
              </a:ext>
            </a:extLst>
          </p:cNvPr>
          <p:cNvSpPr txBox="1"/>
          <p:nvPr/>
        </p:nvSpPr>
        <p:spPr>
          <a:xfrm>
            <a:off x="349486" y="347734"/>
            <a:ext cx="439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Updates with actors: changes in SootMethod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9E08C5A-890D-452F-80F2-B7679F9F5E1F}"/>
              </a:ext>
            </a:extLst>
          </p:cNvPr>
          <p:cNvSpPr/>
          <p:nvPr/>
        </p:nvSpPr>
        <p:spPr>
          <a:xfrm>
            <a:off x="1646761" y="2731170"/>
            <a:ext cx="1378358" cy="78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Supervisor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ACEE617A-3958-47B2-8992-87E77A20E1B6}"/>
              </a:ext>
            </a:extLst>
          </p:cNvPr>
          <p:cNvSpPr/>
          <p:nvPr/>
        </p:nvSpPr>
        <p:spPr>
          <a:xfrm>
            <a:off x="5222082" y="2609600"/>
            <a:ext cx="1407693" cy="78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SootMethod1</a:t>
            </a:r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A5FC3F30-FBA9-416D-A13C-0FD90EDB4BBB}"/>
              </a:ext>
            </a:extLst>
          </p:cNvPr>
          <p:cNvSpPr/>
          <p:nvPr/>
        </p:nvSpPr>
        <p:spPr>
          <a:xfrm>
            <a:off x="5414421" y="1944895"/>
            <a:ext cx="786395" cy="505103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/>
              <a:t>Mailbox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9F650CBD-9B52-4538-9D13-9DF7D5FA73C2}"/>
              </a:ext>
            </a:extLst>
          </p:cNvPr>
          <p:cNvCxnSpPr>
            <a:cxnSpLocks/>
            <a:stCxn id="8" idx="7"/>
          </p:cNvCxnSpPr>
          <p:nvPr/>
        </p:nvCxnSpPr>
        <p:spPr>
          <a:xfrm flipV="1">
            <a:off x="2823263" y="2444904"/>
            <a:ext cx="2589478" cy="401382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2" name="Picture 8" descr="Image result for mail clipart">
            <a:extLst>
              <a:ext uri="{FF2B5EF4-FFF2-40B4-BE49-F238E27FC236}">
                <a16:creationId xmlns:a16="http://schemas.microsoft.com/office/drawing/2014/main" id="{DD809FA3-72AD-46A9-976B-F9AE88E60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31718" y="2429975"/>
            <a:ext cx="520912" cy="35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Image result for mail clipart">
            <a:extLst>
              <a:ext uri="{FF2B5EF4-FFF2-40B4-BE49-F238E27FC236}">
                <a16:creationId xmlns:a16="http://schemas.microsoft.com/office/drawing/2014/main" id="{7BF9F635-7695-47F7-A010-6CC91EBB2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20822" y="2586433"/>
            <a:ext cx="520912" cy="35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Image result for mail clipart">
            <a:extLst>
              <a:ext uri="{FF2B5EF4-FFF2-40B4-BE49-F238E27FC236}">
                <a16:creationId xmlns:a16="http://schemas.microsoft.com/office/drawing/2014/main" id="{3E5B05BC-CAC1-4F3A-BCBB-AD1695F21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526623" y="2276309"/>
            <a:ext cx="520912" cy="35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0987B00F-A503-4522-8411-98296ABFE423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>
            <a:off x="5744481" y="2449998"/>
            <a:ext cx="181448" cy="15960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Stern: 8 Zacken 15">
            <a:extLst>
              <a:ext uri="{FF2B5EF4-FFF2-40B4-BE49-F238E27FC236}">
                <a16:creationId xmlns:a16="http://schemas.microsoft.com/office/drawing/2014/main" id="{1D5B1ABD-56C1-456D-AE56-BDEC73881EC1}"/>
              </a:ext>
            </a:extLst>
          </p:cNvPr>
          <p:cNvSpPr/>
          <p:nvPr/>
        </p:nvSpPr>
        <p:spPr>
          <a:xfrm>
            <a:off x="4622253" y="2276309"/>
            <a:ext cx="328246" cy="359249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2</a:t>
            </a:r>
          </a:p>
        </p:txBody>
      </p:sp>
      <p:sp>
        <p:nvSpPr>
          <p:cNvPr id="17" name="Stern: 8 Zacken 16">
            <a:extLst>
              <a:ext uri="{FF2B5EF4-FFF2-40B4-BE49-F238E27FC236}">
                <a16:creationId xmlns:a16="http://schemas.microsoft.com/office/drawing/2014/main" id="{2C70729D-A8FA-491C-A8C6-8C94DABBA355}"/>
              </a:ext>
            </a:extLst>
          </p:cNvPr>
          <p:cNvSpPr/>
          <p:nvPr/>
        </p:nvSpPr>
        <p:spPr>
          <a:xfrm>
            <a:off x="3815242" y="2429975"/>
            <a:ext cx="328246" cy="359249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3</a:t>
            </a:r>
          </a:p>
        </p:txBody>
      </p:sp>
      <p:sp>
        <p:nvSpPr>
          <p:cNvPr id="18" name="Stern: 8 Zacken 17">
            <a:extLst>
              <a:ext uri="{FF2B5EF4-FFF2-40B4-BE49-F238E27FC236}">
                <a16:creationId xmlns:a16="http://schemas.microsoft.com/office/drawing/2014/main" id="{603F58C6-6800-491F-87EC-81A8A0D0D810}"/>
              </a:ext>
            </a:extLst>
          </p:cNvPr>
          <p:cNvSpPr/>
          <p:nvPr/>
        </p:nvSpPr>
        <p:spPr>
          <a:xfrm>
            <a:off x="3035543" y="2598764"/>
            <a:ext cx="328246" cy="359249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6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DB01EB1-36AB-4580-A431-4C2DF27FF4EA}"/>
              </a:ext>
            </a:extLst>
          </p:cNvPr>
          <p:cNvSpPr/>
          <p:nvPr/>
        </p:nvSpPr>
        <p:spPr>
          <a:xfrm>
            <a:off x="4401922" y="5757237"/>
            <a:ext cx="1407693" cy="78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SootMethod2</a:t>
            </a:r>
          </a:p>
        </p:txBody>
      </p:sp>
      <p:sp>
        <p:nvSpPr>
          <p:cNvPr id="28" name="Cube 27">
            <a:extLst>
              <a:ext uri="{FF2B5EF4-FFF2-40B4-BE49-F238E27FC236}">
                <a16:creationId xmlns:a16="http://schemas.microsoft.com/office/drawing/2014/main" id="{A610E912-A10B-4D5E-9A78-F6E4CA48D728}"/>
              </a:ext>
            </a:extLst>
          </p:cNvPr>
          <p:cNvSpPr/>
          <p:nvPr/>
        </p:nvSpPr>
        <p:spPr>
          <a:xfrm>
            <a:off x="4594261" y="5092532"/>
            <a:ext cx="786395" cy="505103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/>
              <a:t>Mailbox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E83BA185-A7F7-4A30-A124-54A3D1B01A86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2335940" y="3517234"/>
            <a:ext cx="2249297" cy="1856091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0" name="Picture 8" descr="Image result for mail clipart">
            <a:extLst>
              <a:ext uri="{FF2B5EF4-FFF2-40B4-BE49-F238E27FC236}">
                <a16:creationId xmlns:a16="http://schemas.microsoft.com/office/drawing/2014/main" id="{D8B2B9DC-328E-4EBC-8BAE-54A994565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77924" y="4328618"/>
            <a:ext cx="520912" cy="35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Image result for mail clipart">
            <a:extLst>
              <a:ext uri="{FF2B5EF4-FFF2-40B4-BE49-F238E27FC236}">
                <a16:creationId xmlns:a16="http://schemas.microsoft.com/office/drawing/2014/main" id="{9E6DCEAC-D041-4EBF-B8F9-6D596175B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72778" y="3806420"/>
            <a:ext cx="520912" cy="35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Image result for mail clipart">
            <a:extLst>
              <a:ext uri="{FF2B5EF4-FFF2-40B4-BE49-F238E27FC236}">
                <a16:creationId xmlns:a16="http://schemas.microsoft.com/office/drawing/2014/main" id="{9A0CF7EA-22F5-447C-88B1-2AF6D54BE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929523" y="4837344"/>
            <a:ext cx="520912" cy="35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7F944062-6021-46B2-B599-6E248B3C5A06}"/>
              </a:ext>
            </a:extLst>
          </p:cNvPr>
          <p:cNvCxnSpPr>
            <a:cxnSpLocks/>
            <a:stCxn id="28" idx="3"/>
            <a:endCxn id="27" idx="0"/>
          </p:cNvCxnSpPr>
          <p:nvPr/>
        </p:nvCxnSpPr>
        <p:spPr>
          <a:xfrm>
            <a:off x="4924321" y="5597635"/>
            <a:ext cx="181448" cy="15960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Stern: 8 Zacken 33">
            <a:extLst>
              <a:ext uri="{FF2B5EF4-FFF2-40B4-BE49-F238E27FC236}">
                <a16:creationId xmlns:a16="http://schemas.microsoft.com/office/drawing/2014/main" id="{6307F702-1F7E-468C-A442-213823E02697}"/>
              </a:ext>
            </a:extLst>
          </p:cNvPr>
          <p:cNvSpPr/>
          <p:nvPr/>
        </p:nvSpPr>
        <p:spPr>
          <a:xfrm>
            <a:off x="4025153" y="4837344"/>
            <a:ext cx="328246" cy="359249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1</a:t>
            </a:r>
          </a:p>
        </p:txBody>
      </p:sp>
      <p:sp>
        <p:nvSpPr>
          <p:cNvPr id="35" name="Stern: 8 Zacken 34">
            <a:extLst>
              <a:ext uri="{FF2B5EF4-FFF2-40B4-BE49-F238E27FC236}">
                <a16:creationId xmlns:a16="http://schemas.microsoft.com/office/drawing/2014/main" id="{345964A2-1AC0-416A-B422-6453302A76B0}"/>
              </a:ext>
            </a:extLst>
          </p:cNvPr>
          <p:cNvSpPr/>
          <p:nvPr/>
        </p:nvSpPr>
        <p:spPr>
          <a:xfrm>
            <a:off x="3361448" y="4328618"/>
            <a:ext cx="328246" cy="359249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4</a:t>
            </a:r>
          </a:p>
        </p:txBody>
      </p:sp>
      <p:sp>
        <p:nvSpPr>
          <p:cNvPr id="36" name="Stern: 8 Zacken 35">
            <a:extLst>
              <a:ext uri="{FF2B5EF4-FFF2-40B4-BE49-F238E27FC236}">
                <a16:creationId xmlns:a16="http://schemas.microsoft.com/office/drawing/2014/main" id="{7BC8453F-D8C8-450C-A41D-534BDDEA976B}"/>
              </a:ext>
            </a:extLst>
          </p:cNvPr>
          <p:cNvSpPr/>
          <p:nvPr/>
        </p:nvSpPr>
        <p:spPr>
          <a:xfrm>
            <a:off x="2687499" y="3818751"/>
            <a:ext cx="328246" cy="359249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5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D78D1C4-B381-4763-9A89-4C9085E22013}"/>
              </a:ext>
            </a:extLst>
          </p:cNvPr>
          <p:cNvSpPr txBox="1"/>
          <p:nvPr/>
        </p:nvSpPr>
        <p:spPr>
          <a:xfrm>
            <a:off x="7467600" y="2016369"/>
            <a:ext cx="34700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1: updateBody(b1)</a:t>
            </a:r>
          </a:p>
          <a:p>
            <a:r>
              <a:rPr lang="de-DE"/>
              <a:t>2: updateBody(b2)</a:t>
            </a:r>
          </a:p>
          <a:p>
            <a:r>
              <a:rPr lang="de-DE"/>
              <a:t>…</a:t>
            </a: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4550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66F58E58-1D63-4920-A6F4-8D90671F8464}"/>
              </a:ext>
            </a:extLst>
          </p:cNvPr>
          <p:cNvSpPr txBox="1"/>
          <p:nvPr/>
        </p:nvSpPr>
        <p:spPr>
          <a:xfrm>
            <a:off x="349486" y="382903"/>
            <a:ext cx="439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Updates with actors: changes in SootMethod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9E08C5A-890D-452F-80F2-B7679F9F5E1F}"/>
              </a:ext>
            </a:extLst>
          </p:cNvPr>
          <p:cNvSpPr/>
          <p:nvPr/>
        </p:nvSpPr>
        <p:spPr>
          <a:xfrm>
            <a:off x="1646761" y="2731170"/>
            <a:ext cx="1378358" cy="78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Supervisor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ACEE617A-3958-47B2-8992-87E77A20E1B6}"/>
              </a:ext>
            </a:extLst>
          </p:cNvPr>
          <p:cNvSpPr/>
          <p:nvPr/>
        </p:nvSpPr>
        <p:spPr>
          <a:xfrm>
            <a:off x="5222082" y="2609600"/>
            <a:ext cx="1407693" cy="78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SootMethod1</a:t>
            </a:r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A5FC3F30-FBA9-416D-A13C-0FD90EDB4BBB}"/>
              </a:ext>
            </a:extLst>
          </p:cNvPr>
          <p:cNvSpPr/>
          <p:nvPr/>
        </p:nvSpPr>
        <p:spPr>
          <a:xfrm>
            <a:off x="5414421" y="1944895"/>
            <a:ext cx="786395" cy="505103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/>
              <a:t>Mailbox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9F650CBD-9B52-4538-9D13-9DF7D5FA73C2}"/>
              </a:ext>
            </a:extLst>
          </p:cNvPr>
          <p:cNvCxnSpPr>
            <a:cxnSpLocks/>
            <a:stCxn id="8" idx="7"/>
          </p:cNvCxnSpPr>
          <p:nvPr/>
        </p:nvCxnSpPr>
        <p:spPr>
          <a:xfrm flipV="1">
            <a:off x="2823263" y="2444904"/>
            <a:ext cx="2589478" cy="401382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2" name="Picture 8" descr="Image result for mail clipart">
            <a:extLst>
              <a:ext uri="{FF2B5EF4-FFF2-40B4-BE49-F238E27FC236}">
                <a16:creationId xmlns:a16="http://schemas.microsoft.com/office/drawing/2014/main" id="{DD809FA3-72AD-46A9-976B-F9AE88E60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31718" y="2429975"/>
            <a:ext cx="520912" cy="35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Image result for mail clipart">
            <a:extLst>
              <a:ext uri="{FF2B5EF4-FFF2-40B4-BE49-F238E27FC236}">
                <a16:creationId xmlns:a16="http://schemas.microsoft.com/office/drawing/2014/main" id="{7BF9F635-7695-47F7-A010-6CC91EBB2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20822" y="2586433"/>
            <a:ext cx="520912" cy="35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Image result for mail clipart">
            <a:extLst>
              <a:ext uri="{FF2B5EF4-FFF2-40B4-BE49-F238E27FC236}">
                <a16:creationId xmlns:a16="http://schemas.microsoft.com/office/drawing/2014/main" id="{3E5B05BC-CAC1-4F3A-BCBB-AD1695F21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526623" y="2276309"/>
            <a:ext cx="520912" cy="35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0987B00F-A503-4522-8411-98296ABFE423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>
            <a:off x="5744481" y="2449998"/>
            <a:ext cx="181448" cy="15960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Stern: 8 Zacken 15">
            <a:extLst>
              <a:ext uri="{FF2B5EF4-FFF2-40B4-BE49-F238E27FC236}">
                <a16:creationId xmlns:a16="http://schemas.microsoft.com/office/drawing/2014/main" id="{1D5B1ABD-56C1-456D-AE56-BDEC73881EC1}"/>
              </a:ext>
            </a:extLst>
          </p:cNvPr>
          <p:cNvSpPr/>
          <p:nvPr/>
        </p:nvSpPr>
        <p:spPr>
          <a:xfrm>
            <a:off x="4622253" y="2276309"/>
            <a:ext cx="328246" cy="359249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2</a:t>
            </a:r>
          </a:p>
        </p:txBody>
      </p:sp>
      <p:sp>
        <p:nvSpPr>
          <p:cNvPr id="17" name="Stern: 8 Zacken 16">
            <a:extLst>
              <a:ext uri="{FF2B5EF4-FFF2-40B4-BE49-F238E27FC236}">
                <a16:creationId xmlns:a16="http://schemas.microsoft.com/office/drawing/2014/main" id="{2C70729D-A8FA-491C-A8C6-8C94DABBA355}"/>
              </a:ext>
            </a:extLst>
          </p:cNvPr>
          <p:cNvSpPr/>
          <p:nvPr/>
        </p:nvSpPr>
        <p:spPr>
          <a:xfrm>
            <a:off x="3815242" y="2429975"/>
            <a:ext cx="328246" cy="359249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3</a:t>
            </a:r>
          </a:p>
        </p:txBody>
      </p:sp>
      <p:sp>
        <p:nvSpPr>
          <p:cNvPr id="18" name="Stern: 8 Zacken 17">
            <a:extLst>
              <a:ext uri="{FF2B5EF4-FFF2-40B4-BE49-F238E27FC236}">
                <a16:creationId xmlns:a16="http://schemas.microsoft.com/office/drawing/2014/main" id="{603F58C6-6800-491F-87EC-81A8A0D0D810}"/>
              </a:ext>
            </a:extLst>
          </p:cNvPr>
          <p:cNvSpPr/>
          <p:nvPr/>
        </p:nvSpPr>
        <p:spPr>
          <a:xfrm>
            <a:off x="3035543" y="2598764"/>
            <a:ext cx="328246" cy="359249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6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FC1E27CA-F51D-4AAD-963C-65E52850EC15}"/>
              </a:ext>
            </a:extLst>
          </p:cNvPr>
          <p:cNvSpPr txBox="1"/>
          <p:nvPr/>
        </p:nvSpPr>
        <p:spPr>
          <a:xfrm>
            <a:off x="7467600" y="2016369"/>
            <a:ext cx="34700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1: updateBody(b1)</a:t>
            </a:r>
          </a:p>
          <a:p>
            <a:r>
              <a:rPr lang="de-DE"/>
              <a:t>2: updateBody(b2)</a:t>
            </a:r>
          </a:p>
          <a:p>
            <a:r>
              <a:rPr lang="de-DE"/>
              <a:t>…</a:t>
            </a:r>
          </a:p>
          <a:p>
            <a:endParaRPr lang="de-DE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DB01EB1-36AB-4580-A431-4C2DF27FF4EA}"/>
              </a:ext>
            </a:extLst>
          </p:cNvPr>
          <p:cNvSpPr/>
          <p:nvPr/>
        </p:nvSpPr>
        <p:spPr>
          <a:xfrm>
            <a:off x="4401922" y="5757237"/>
            <a:ext cx="1407693" cy="78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SootMethod2</a:t>
            </a:r>
          </a:p>
        </p:txBody>
      </p:sp>
      <p:sp>
        <p:nvSpPr>
          <p:cNvPr id="28" name="Cube 27">
            <a:extLst>
              <a:ext uri="{FF2B5EF4-FFF2-40B4-BE49-F238E27FC236}">
                <a16:creationId xmlns:a16="http://schemas.microsoft.com/office/drawing/2014/main" id="{A610E912-A10B-4D5E-9A78-F6E4CA48D728}"/>
              </a:ext>
            </a:extLst>
          </p:cNvPr>
          <p:cNvSpPr/>
          <p:nvPr/>
        </p:nvSpPr>
        <p:spPr>
          <a:xfrm>
            <a:off x="4594261" y="5092532"/>
            <a:ext cx="786395" cy="505103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/>
              <a:t>Mailbox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E83BA185-A7F7-4A30-A124-54A3D1B01A86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2335940" y="3517234"/>
            <a:ext cx="2249297" cy="1856091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7F944062-6021-46B2-B599-6E248B3C5A06}"/>
              </a:ext>
            </a:extLst>
          </p:cNvPr>
          <p:cNvCxnSpPr>
            <a:cxnSpLocks/>
            <a:stCxn id="28" idx="3"/>
            <a:endCxn id="27" idx="0"/>
          </p:cNvCxnSpPr>
          <p:nvPr/>
        </p:nvCxnSpPr>
        <p:spPr>
          <a:xfrm>
            <a:off x="4924321" y="5597635"/>
            <a:ext cx="181448" cy="15960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7" name="Picture 8" descr="Image result for mail clipart">
            <a:extLst>
              <a:ext uri="{FF2B5EF4-FFF2-40B4-BE49-F238E27FC236}">
                <a16:creationId xmlns:a16="http://schemas.microsoft.com/office/drawing/2014/main" id="{657BBB07-18C3-4572-A1BA-2B3D31891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807842" y="4711893"/>
            <a:ext cx="520912" cy="35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Stern: 8 Zacken 37">
            <a:extLst>
              <a:ext uri="{FF2B5EF4-FFF2-40B4-BE49-F238E27FC236}">
                <a16:creationId xmlns:a16="http://schemas.microsoft.com/office/drawing/2014/main" id="{B3B9C0E4-BAE4-413A-809F-3FF4BDA5A5BD}"/>
              </a:ext>
            </a:extLst>
          </p:cNvPr>
          <p:cNvSpPr/>
          <p:nvPr/>
        </p:nvSpPr>
        <p:spPr>
          <a:xfrm>
            <a:off x="4903472" y="4711893"/>
            <a:ext cx="328246" cy="359249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1</a:t>
            </a:r>
          </a:p>
        </p:txBody>
      </p:sp>
      <p:pic>
        <p:nvPicPr>
          <p:cNvPr id="39" name="Picture 8" descr="Image result for mail clipart">
            <a:extLst>
              <a:ext uri="{FF2B5EF4-FFF2-40B4-BE49-F238E27FC236}">
                <a16:creationId xmlns:a16="http://schemas.microsoft.com/office/drawing/2014/main" id="{4EDEDC90-9948-4AC3-BA16-7159BC679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819948" y="4328618"/>
            <a:ext cx="520912" cy="35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Stern: 8 Zacken 39">
            <a:extLst>
              <a:ext uri="{FF2B5EF4-FFF2-40B4-BE49-F238E27FC236}">
                <a16:creationId xmlns:a16="http://schemas.microsoft.com/office/drawing/2014/main" id="{A2B0AA51-6619-4F57-A666-4EF08AD26A6D}"/>
              </a:ext>
            </a:extLst>
          </p:cNvPr>
          <p:cNvSpPr/>
          <p:nvPr/>
        </p:nvSpPr>
        <p:spPr>
          <a:xfrm>
            <a:off x="4903472" y="4328618"/>
            <a:ext cx="328246" cy="359249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4</a:t>
            </a:r>
          </a:p>
        </p:txBody>
      </p:sp>
      <p:pic>
        <p:nvPicPr>
          <p:cNvPr id="41" name="Picture 8" descr="Image result for mail clipart">
            <a:extLst>
              <a:ext uri="{FF2B5EF4-FFF2-40B4-BE49-F238E27FC236}">
                <a16:creationId xmlns:a16="http://schemas.microsoft.com/office/drawing/2014/main" id="{CAA383FA-2B4D-449B-B164-99CE4DEEC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831442" y="3931494"/>
            <a:ext cx="520912" cy="35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Stern: 8 Zacken 41">
            <a:extLst>
              <a:ext uri="{FF2B5EF4-FFF2-40B4-BE49-F238E27FC236}">
                <a16:creationId xmlns:a16="http://schemas.microsoft.com/office/drawing/2014/main" id="{22223539-F84C-4750-83A5-1E5FEC874D2D}"/>
              </a:ext>
            </a:extLst>
          </p:cNvPr>
          <p:cNvSpPr/>
          <p:nvPr/>
        </p:nvSpPr>
        <p:spPr>
          <a:xfrm>
            <a:off x="4914966" y="3931494"/>
            <a:ext cx="328246" cy="359249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768845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66F58E58-1D63-4920-A6F4-8D90671F8464}"/>
              </a:ext>
            </a:extLst>
          </p:cNvPr>
          <p:cNvSpPr txBox="1"/>
          <p:nvPr/>
        </p:nvSpPr>
        <p:spPr>
          <a:xfrm>
            <a:off x="349486" y="382903"/>
            <a:ext cx="439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Updates with actors: changes in SootMethod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9E08C5A-890D-452F-80F2-B7679F9F5E1F}"/>
              </a:ext>
            </a:extLst>
          </p:cNvPr>
          <p:cNvSpPr/>
          <p:nvPr/>
        </p:nvSpPr>
        <p:spPr>
          <a:xfrm>
            <a:off x="1646761" y="2731170"/>
            <a:ext cx="1378358" cy="78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Supervisor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ACEE617A-3958-47B2-8992-87E77A20E1B6}"/>
              </a:ext>
            </a:extLst>
          </p:cNvPr>
          <p:cNvSpPr/>
          <p:nvPr/>
        </p:nvSpPr>
        <p:spPr>
          <a:xfrm>
            <a:off x="5222082" y="2609600"/>
            <a:ext cx="1407693" cy="78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SootMethod1</a:t>
            </a:r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A5FC3F30-FBA9-416D-A13C-0FD90EDB4BBB}"/>
              </a:ext>
            </a:extLst>
          </p:cNvPr>
          <p:cNvSpPr/>
          <p:nvPr/>
        </p:nvSpPr>
        <p:spPr>
          <a:xfrm>
            <a:off x="5414421" y="1944895"/>
            <a:ext cx="786395" cy="505103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/>
              <a:t>Mailbox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9F650CBD-9B52-4538-9D13-9DF7D5FA73C2}"/>
              </a:ext>
            </a:extLst>
          </p:cNvPr>
          <p:cNvCxnSpPr>
            <a:cxnSpLocks/>
            <a:stCxn id="8" idx="7"/>
          </p:cNvCxnSpPr>
          <p:nvPr/>
        </p:nvCxnSpPr>
        <p:spPr>
          <a:xfrm flipV="1">
            <a:off x="2823263" y="2444904"/>
            <a:ext cx="2589478" cy="401382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2" name="Picture 8" descr="Image result for mail clipart">
            <a:extLst>
              <a:ext uri="{FF2B5EF4-FFF2-40B4-BE49-F238E27FC236}">
                <a16:creationId xmlns:a16="http://schemas.microsoft.com/office/drawing/2014/main" id="{DD809FA3-72AD-46A9-976B-F9AE88E60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31718" y="2429975"/>
            <a:ext cx="520912" cy="35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Image result for mail clipart">
            <a:extLst>
              <a:ext uri="{FF2B5EF4-FFF2-40B4-BE49-F238E27FC236}">
                <a16:creationId xmlns:a16="http://schemas.microsoft.com/office/drawing/2014/main" id="{7BF9F635-7695-47F7-A010-6CC91EBB2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20822" y="2586433"/>
            <a:ext cx="520912" cy="35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Image result for mail clipart">
            <a:extLst>
              <a:ext uri="{FF2B5EF4-FFF2-40B4-BE49-F238E27FC236}">
                <a16:creationId xmlns:a16="http://schemas.microsoft.com/office/drawing/2014/main" id="{3E5B05BC-CAC1-4F3A-BCBB-AD1695F21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290049" y="4853629"/>
            <a:ext cx="520912" cy="35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0987B00F-A503-4522-8411-98296ABFE423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>
            <a:off x="5744481" y="2449998"/>
            <a:ext cx="181448" cy="15960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Stern: 8 Zacken 15">
            <a:extLst>
              <a:ext uri="{FF2B5EF4-FFF2-40B4-BE49-F238E27FC236}">
                <a16:creationId xmlns:a16="http://schemas.microsoft.com/office/drawing/2014/main" id="{1D5B1ABD-56C1-456D-AE56-BDEC73881EC1}"/>
              </a:ext>
            </a:extLst>
          </p:cNvPr>
          <p:cNvSpPr/>
          <p:nvPr/>
        </p:nvSpPr>
        <p:spPr>
          <a:xfrm>
            <a:off x="6385679" y="4853629"/>
            <a:ext cx="328246" cy="359249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upduted</a:t>
            </a:r>
          </a:p>
        </p:txBody>
      </p:sp>
      <p:sp>
        <p:nvSpPr>
          <p:cNvPr id="17" name="Stern: 8 Zacken 16">
            <a:extLst>
              <a:ext uri="{FF2B5EF4-FFF2-40B4-BE49-F238E27FC236}">
                <a16:creationId xmlns:a16="http://schemas.microsoft.com/office/drawing/2014/main" id="{2C70729D-A8FA-491C-A8C6-8C94DABBA355}"/>
              </a:ext>
            </a:extLst>
          </p:cNvPr>
          <p:cNvSpPr/>
          <p:nvPr/>
        </p:nvSpPr>
        <p:spPr>
          <a:xfrm>
            <a:off x="3815242" y="2429975"/>
            <a:ext cx="328246" cy="359249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3</a:t>
            </a:r>
          </a:p>
        </p:txBody>
      </p:sp>
      <p:sp>
        <p:nvSpPr>
          <p:cNvPr id="18" name="Stern: 8 Zacken 17">
            <a:extLst>
              <a:ext uri="{FF2B5EF4-FFF2-40B4-BE49-F238E27FC236}">
                <a16:creationId xmlns:a16="http://schemas.microsoft.com/office/drawing/2014/main" id="{603F58C6-6800-491F-87EC-81A8A0D0D810}"/>
              </a:ext>
            </a:extLst>
          </p:cNvPr>
          <p:cNvSpPr/>
          <p:nvPr/>
        </p:nvSpPr>
        <p:spPr>
          <a:xfrm>
            <a:off x="3035543" y="2598764"/>
            <a:ext cx="328246" cy="359249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6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FC1E27CA-F51D-4AAD-963C-65E52850EC15}"/>
              </a:ext>
            </a:extLst>
          </p:cNvPr>
          <p:cNvSpPr txBox="1"/>
          <p:nvPr/>
        </p:nvSpPr>
        <p:spPr>
          <a:xfrm>
            <a:off x="7467600" y="2016369"/>
            <a:ext cx="3470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u: SootMethod2 updated. </a:t>
            </a:r>
          </a:p>
          <a:p>
            <a:endParaRPr lang="de-DE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DB01EB1-36AB-4580-A431-4C2DF27FF4EA}"/>
              </a:ext>
            </a:extLst>
          </p:cNvPr>
          <p:cNvSpPr/>
          <p:nvPr/>
        </p:nvSpPr>
        <p:spPr>
          <a:xfrm>
            <a:off x="4401922" y="5757237"/>
            <a:ext cx="1407693" cy="78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SootMethod2</a:t>
            </a:r>
          </a:p>
        </p:txBody>
      </p:sp>
      <p:sp>
        <p:nvSpPr>
          <p:cNvPr id="28" name="Cube 27">
            <a:extLst>
              <a:ext uri="{FF2B5EF4-FFF2-40B4-BE49-F238E27FC236}">
                <a16:creationId xmlns:a16="http://schemas.microsoft.com/office/drawing/2014/main" id="{A610E912-A10B-4D5E-9A78-F6E4CA48D728}"/>
              </a:ext>
            </a:extLst>
          </p:cNvPr>
          <p:cNvSpPr/>
          <p:nvPr/>
        </p:nvSpPr>
        <p:spPr>
          <a:xfrm>
            <a:off x="4594261" y="5092532"/>
            <a:ext cx="786395" cy="505103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/>
              <a:t>Mailbox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E83BA185-A7F7-4A30-A124-54A3D1B01A86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2335940" y="3517234"/>
            <a:ext cx="2249297" cy="1856091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7F944062-6021-46B2-B599-6E248B3C5A06}"/>
              </a:ext>
            </a:extLst>
          </p:cNvPr>
          <p:cNvCxnSpPr>
            <a:cxnSpLocks/>
            <a:stCxn id="28" idx="3"/>
            <a:endCxn id="27" idx="0"/>
          </p:cNvCxnSpPr>
          <p:nvPr/>
        </p:nvCxnSpPr>
        <p:spPr>
          <a:xfrm>
            <a:off x="4924321" y="5597635"/>
            <a:ext cx="181448" cy="15960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Ellipse 30">
            <a:extLst>
              <a:ext uri="{FF2B5EF4-FFF2-40B4-BE49-F238E27FC236}">
                <a16:creationId xmlns:a16="http://schemas.microsoft.com/office/drawing/2014/main" id="{C35273A7-6158-4A0B-9949-C69A384FBD2C}"/>
              </a:ext>
            </a:extLst>
          </p:cNvPr>
          <p:cNvSpPr/>
          <p:nvPr/>
        </p:nvSpPr>
        <p:spPr>
          <a:xfrm>
            <a:off x="7526389" y="4853629"/>
            <a:ext cx="1407693" cy="78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SootClass</a:t>
            </a:r>
          </a:p>
        </p:txBody>
      </p:sp>
      <p:sp>
        <p:nvSpPr>
          <p:cNvPr id="32" name="Cube 31">
            <a:extLst>
              <a:ext uri="{FF2B5EF4-FFF2-40B4-BE49-F238E27FC236}">
                <a16:creationId xmlns:a16="http://schemas.microsoft.com/office/drawing/2014/main" id="{23E7D53A-524F-41E2-959D-6E7758311415}"/>
              </a:ext>
            </a:extLst>
          </p:cNvPr>
          <p:cNvSpPr/>
          <p:nvPr/>
        </p:nvSpPr>
        <p:spPr>
          <a:xfrm>
            <a:off x="7718728" y="4188924"/>
            <a:ext cx="786395" cy="505103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/>
              <a:t>Mailbox</a:t>
            </a:r>
          </a:p>
        </p:txBody>
      </p: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3893D2E3-D22A-41F0-A77F-F50C67AEA4E8}"/>
              </a:ext>
            </a:extLst>
          </p:cNvPr>
          <p:cNvCxnSpPr>
            <a:cxnSpLocks/>
            <a:stCxn id="32" idx="3"/>
            <a:endCxn id="31" idx="0"/>
          </p:cNvCxnSpPr>
          <p:nvPr/>
        </p:nvCxnSpPr>
        <p:spPr>
          <a:xfrm>
            <a:off x="8048788" y="4694027"/>
            <a:ext cx="181448" cy="15960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CDBD29AB-61F5-4530-9E96-E8CAB82F4E7C}"/>
              </a:ext>
            </a:extLst>
          </p:cNvPr>
          <p:cNvCxnSpPr>
            <a:cxnSpLocks/>
            <a:stCxn id="27" idx="6"/>
            <a:endCxn id="32" idx="2"/>
          </p:cNvCxnSpPr>
          <p:nvPr/>
        </p:nvCxnSpPr>
        <p:spPr>
          <a:xfrm flipV="1">
            <a:off x="5809615" y="4504613"/>
            <a:ext cx="1909113" cy="1645656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6" name="Picture 8" descr="Image result for mail clipart">
            <a:extLst>
              <a:ext uri="{FF2B5EF4-FFF2-40B4-BE49-F238E27FC236}">
                <a16:creationId xmlns:a16="http://schemas.microsoft.com/office/drawing/2014/main" id="{A6B8B490-0123-42CA-94C8-350B509ED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575088" y="1551863"/>
            <a:ext cx="520912" cy="35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Stern: 8 Zacken 42">
            <a:extLst>
              <a:ext uri="{FF2B5EF4-FFF2-40B4-BE49-F238E27FC236}">
                <a16:creationId xmlns:a16="http://schemas.microsoft.com/office/drawing/2014/main" id="{76BEF1CC-219A-42F4-8159-B351089EB03B}"/>
              </a:ext>
            </a:extLst>
          </p:cNvPr>
          <p:cNvSpPr/>
          <p:nvPr/>
        </p:nvSpPr>
        <p:spPr>
          <a:xfrm>
            <a:off x="5670718" y="1551863"/>
            <a:ext cx="328246" cy="359249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2</a:t>
            </a:r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67C78965-960F-439A-80F3-661AD317983B}"/>
              </a:ext>
            </a:extLst>
          </p:cNvPr>
          <p:cNvCxnSpPr>
            <a:cxnSpLocks/>
            <a:stCxn id="27" idx="1"/>
            <a:endCxn id="8" idx="3"/>
          </p:cNvCxnSpPr>
          <p:nvPr/>
        </p:nvCxnSpPr>
        <p:spPr>
          <a:xfrm flipH="1" flipV="1">
            <a:off x="1848617" y="3402118"/>
            <a:ext cx="2759457" cy="2470235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7" name="Picture 8" descr="Image result for mail clipart">
            <a:extLst>
              <a:ext uri="{FF2B5EF4-FFF2-40B4-BE49-F238E27FC236}">
                <a16:creationId xmlns:a16="http://schemas.microsoft.com/office/drawing/2014/main" id="{18D0BD9D-611E-4862-A045-F3A839520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28059" y="4747539"/>
            <a:ext cx="520912" cy="35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Stern: 8 Zacken 47">
            <a:extLst>
              <a:ext uri="{FF2B5EF4-FFF2-40B4-BE49-F238E27FC236}">
                <a16:creationId xmlns:a16="http://schemas.microsoft.com/office/drawing/2014/main" id="{23681D0F-63B9-4519-A24D-9F004A604AFD}"/>
              </a:ext>
            </a:extLst>
          </p:cNvPr>
          <p:cNvSpPr/>
          <p:nvPr/>
        </p:nvSpPr>
        <p:spPr>
          <a:xfrm>
            <a:off x="3323689" y="4747539"/>
            <a:ext cx="328246" cy="359249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upduted</a:t>
            </a:r>
          </a:p>
        </p:txBody>
      </p:sp>
    </p:spTree>
    <p:extLst>
      <p:ext uri="{BB962C8B-B14F-4D97-AF65-F5344CB8AC3E}">
        <p14:creationId xmlns:p14="http://schemas.microsoft.com/office/powerpoint/2010/main" val="3755048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292</Words>
  <Application>Microsoft Office PowerPoint</Application>
  <PresentationFormat>Breitbild</PresentationFormat>
  <Paragraphs>145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Akka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Akka</dc:title>
  <dc:creator>Linghui Luo</dc:creator>
  <cp:lastModifiedBy>Linghui Luo</cp:lastModifiedBy>
  <cp:revision>41</cp:revision>
  <dcterms:created xsi:type="dcterms:W3CDTF">2018-05-02T11:16:31Z</dcterms:created>
  <dcterms:modified xsi:type="dcterms:W3CDTF">2018-05-04T13:59:12Z</dcterms:modified>
</cp:coreProperties>
</file>