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57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305FA-B03A-49CB-88EE-EA2FFEB0D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ACAFF-8879-426B-93C8-B80CE846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0F2B1-7C3C-49A4-811A-A71CAE1F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9BC4C-2134-499D-A877-A63E2F12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B9910-DD50-44E2-875E-17C9EFF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2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E3C65-4C4E-4B36-9356-AD105059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A3220E-786A-42EE-B8C5-EBA9302B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EDA996-D1E4-41E2-836B-7EBE87A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9B216-7C71-4586-97DD-E4BD6285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37EB5-383A-4E36-A6D3-3B8FFBAD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2B93E9-2E50-4F2E-BCAF-575FEE503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88824-A45E-4904-8393-ECA2A8B5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9349F-4D9C-4CDD-B806-21DE8B89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E69B9-6B36-4718-ADB2-94CB508E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3BBF8-4918-47C1-A13D-7BFF0F9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5C585-01FA-4A57-98F7-5ADC21F8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BDBD3-9A0E-4462-B8D5-79782AFD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DCDD3-9517-45E6-AB17-3A0025BD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9F9F4-5ADF-4609-B2C0-E1456DD4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66639-649B-4B2C-88A2-2333BED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3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23936-4E52-480B-8F76-40C56EF1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B61E6D-42A3-4D59-9506-5EB32D87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9D4D34-E287-42BF-AE49-347D2804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43F33-28A0-45D3-9825-5DDCC43B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EB00B-D04F-487C-89D7-CDB8F4A7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C58AD-856B-4E49-8BED-5907FFEE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5CC77-4BC8-4223-B770-78DFF8BC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AF0D8B-F36A-40D2-BC01-58ADA357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78BB7-9F8E-4B07-9644-12649AC8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A59F9D-1112-4C5E-812E-F775000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E1ECF-E7EA-47FA-BAAD-B31ECD57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BAA4F-CD5D-4BE0-9861-3627AA38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D1D27-F95E-4012-993D-04843194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EF7BE9-AF9D-45A5-B623-323A0DF75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24627E-8D81-4F85-8DBD-DEF79732E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FA0BD8-7977-4975-B05B-9FBC028D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15047B-4F1E-4DA0-A6E1-3DFD8EB9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4E0861-F885-4ECE-9F34-30C0DAB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3B9BF5-6EE5-4A85-89A3-46A69EE6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29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308C8-AA67-47B8-AC8D-71393696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B2AA2E-17F6-41E8-9C7E-69F25F68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1D9E8-A341-4908-BB47-4BE7D479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6D06F-3EFC-4190-9203-BB0723D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618430-0447-43AB-94C0-1EE3AB9E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77CB02-983B-472A-B10D-7746FCD7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ECF041-58BB-4718-B702-45C52A6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2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FE600-7B73-4F26-9368-9DBF6013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7457A-4BAA-4B4F-B3B7-1DCD5DF9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78465A-46A1-47DA-91FB-1634C23D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32473-16CC-42C7-957E-3BE932BE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DBAB7-0D55-4545-BF13-1CE0DB85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7C489-881D-42DA-9F1B-387BED2F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3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EF738-57AF-4A4C-915B-1C0F135B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8FED41-1FE9-4DC4-92AC-F03B88F80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EE99D9-BA0F-4C7B-A7E8-7542CFBA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9E577-7087-46A8-AFE9-FE80473B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23046-C4EA-4F03-B0F6-F3A187FF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05798-79CB-490F-B0AA-9B48E015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30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2362CA-1576-4393-AE24-F4370AD9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6663E6-169E-4B76-B30C-F7C88326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4950A-7A35-49EA-BD8E-1BAA23369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2C45D-B28C-4827-9A16-2F5E5DDD5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68FC2-FA15-46AF-8C14-357F91EBC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CF0D6-0124-4A2F-B6A4-D8FA921B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Akka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643EC-0E6D-4535-881A-1826783D2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de-DE"/>
              <a:t>Use Actor model for new soot </a:t>
            </a:r>
          </a:p>
        </p:txBody>
      </p:sp>
    </p:spTree>
    <p:extLst>
      <p:ext uri="{BB962C8B-B14F-4D97-AF65-F5344CB8AC3E}">
        <p14:creationId xmlns:p14="http://schemas.microsoft.com/office/powerpoint/2010/main" val="226886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9035" y="3791232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7884665" y="3791232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u: SootMethod2 updated. 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35273A7-6158-4A0B-9949-C69A384FBD2C}"/>
              </a:ext>
            </a:extLst>
          </p:cNvPr>
          <p:cNvSpPr/>
          <p:nvPr/>
        </p:nvSpPr>
        <p:spPr>
          <a:xfrm>
            <a:off x="7526389" y="4853629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SootClass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3E7D53A-524F-41E2-959D-6E7758311415}"/>
              </a:ext>
            </a:extLst>
          </p:cNvPr>
          <p:cNvSpPr/>
          <p:nvPr/>
        </p:nvSpPr>
        <p:spPr>
          <a:xfrm>
            <a:off x="7718728" y="41889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93D2E3-D22A-41F0-A77F-F50C67AEA4E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8048788" y="4694027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D29AB-61F5-4530-9E96-E8CAB82F4E7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 flipV="1">
            <a:off x="5809615" y="4504613"/>
            <a:ext cx="1909113" cy="1645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8" descr="Image result for mail clipart">
            <a:extLst>
              <a:ext uri="{FF2B5EF4-FFF2-40B4-BE49-F238E27FC236}">
                <a16:creationId xmlns:a16="http://schemas.microsoft.com/office/drawing/2014/main" id="{A6B8B490-0123-42CA-94C8-350B509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088" y="155186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: 8 Zacken 42">
            <a:extLst>
              <a:ext uri="{FF2B5EF4-FFF2-40B4-BE49-F238E27FC236}">
                <a16:creationId xmlns:a16="http://schemas.microsoft.com/office/drawing/2014/main" id="{76BEF1CC-219A-42F4-8159-B351089EB03B}"/>
              </a:ext>
            </a:extLst>
          </p:cNvPr>
          <p:cNvSpPr/>
          <p:nvPr/>
        </p:nvSpPr>
        <p:spPr>
          <a:xfrm>
            <a:off x="5670718" y="155186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C78965-960F-439A-80F3-661AD317983B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1848617" y="3402118"/>
            <a:ext cx="2759457" cy="247023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8" descr="Image result for mail clipart">
            <a:extLst>
              <a:ext uri="{FF2B5EF4-FFF2-40B4-BE49-F238E27FC236}">
                <a16:creationId xmlns:a16="http://schemas.microsoft.com/office/drawing/2014/main" id="{18D0BD9D-611E-4862-A045-F3A83952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8059" y="474753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23681D0F-63B9-4519-A24D-9F004A604AFD}"/>
              </a:ext>
            </a:extLst>
          </p:cNvPr>
          <p:cNvSpPr/>
          <p:nvPr/>
        </p:nvSpPr>
        <p:spPr>
          <a:xfrm>
            <a:off x="3323689" y="474753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833767-1524-412D-879B-F94E3843F9CA}"/>
              </a:ext>
            </a:extLst>
          </p:cNvPr>
          <p:cNvSpPr/>
          <p:nvPr/>
        </p:nvSpPr>
        <p:spPr>
          <a:xfrm>
            <a:off x="9368737" y="3453929"/>
            <a:ext cx="196747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SootNamespace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DA149BF1-1631-45E6-9807-C4EE7F761EAC}"/>
              </a:ext>
            </a:extLst>
          </p:cNvPr>
          <p:cNvSpPr/>
          <p:nvPr/>
        </p:nvSpPr>
        <p:spPr>
          <a:xfrm>
            <a:off x="9561076" y="27892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5FC10E2-1EBF-4C3B-BA26-2AD556BFE92D}"/>
              </a:ext>
            </a:extLst>
          </p:cNvPr>
          <p:cNvCxnSpPr>
            <a:cxnSpLocks/>
            <a:stCxn id="50" idx="3"/>
            <a:endCxn id="49" idx="0"/>
          </p:cNvCxnSpPr>
          <p:nvPr/>
        </p:nvCxnSpPr>
        <p:spPr>
          <a:xfrm>
            <a:off x="9891136" y="3294327"/>
            <a:ext cx="461340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445876-3D27-4292-B841-C50D67C33738}"/>
              </a:ext>
            </a:extLst>
          </p:cNvPr>
          <p:cNvCxnSpPr>
            <a:cxnSpLocks/>
            <a:stCxn id="31" idx="7"/>
            <a:endCxn id="50" idx="2"/>
          </p:cNvCxnSpPr>
          <p:nvPr/>
        </p:nvCxnSpPr>
        <p:spPr>
          <a:xfrm flipV="1">
            <a:off x="8727930" y="3104913"/>
            <a:ext cx="833146" cy="18638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560FE6-1FDA-4A2C-8784-4737DD9E39E8}"/>
              </a:ext>
            </a:extLst>
          </p:cNvPr>
          <p:cNvCxnSpPr>
            <a:cxnSpLocks/>
            <a:stCxn id="31" idx="3"/>
            <a:endCxn id="27" idx="6"/>
          </p:cNvCxnSpPr>
          <p:nvPr/>
        </p:nvCxnSpPr>
        <p:spPr>
          <a:xfrm flipH="1">
            <a:off x="5809615" y="5524577"/>
            <a:ext cx="1922926" cy="625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8576DE7-E074-4119-B4BB-DC8D44393FB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934082" y="4242836"/>
            <a:ext cx="1549140" cy="1003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8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11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SootBody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u: SootMethod2 updated. 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35273A7-6158-4A0B-9949-C69A384FBD2C}"/>
              </a:ext>
            </a:extLst>
          </p:cNvPr>
          <p:cNvSpPr/>
          <p:nvPr/>
        </p:nvSpPr>
        <p:spPr>
          <a:xfrm>
            <a:off x="7526389" y="4853629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SootClass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3E7D53A-524F-41E2-959D-6E7758311415}"/>
              </a:ext>
            </a:extLst>
          </p:cNvPr>
          <p:cNvSpPr/>
          <p:nvPr/>
        </p:nvSpPr>
        <p:spPr>
          <a:xfrm>
            <a:off x="7718728" y="41889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93D2E3-D22A-41F0-A77F-F50C67AEA4E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8048788" y="4694027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D29AB-61F5-4530-9E96-E8CAB82F4E7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 flipV="1">
            <a:off x="5809615" y="4504613"/>
            <a:ext cx="1909113" cy="1645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8" descr="Image result for mail clipart">
            <a:extLst>
              <a:ext uri="{FF2B5EF4-FFF2-40B4-BE49-F238E27FC236}">
                <a16:creationId xmlns:a16="http://schemas.microsoft.com/office/drawing/2014/main" id="{A6B8B490-0123-42CA-94C8-350B509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088" y="155186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: 8 Zacken 42">
            <a:extLst>
              <a:ext uri="{FF2B5EF4-FFF2-40B4-BE49-F238E27FC236}">
                <a16:creationId xmlns:a16="http://schemas.microsoft.com/office/drawing/2014/main" id="{76BEF1CC-219A-42F4-8159-B351089EB03B}"/>
              </a:ext>
            </a:extLst>
          </p:cNvPr>
          <p:cNvSpPr/>
          <p:nvPr/>
        </p:nvSpPr>
        <p:spPr>
          <a:xfrm>
            <a:off x="5670718" y="155186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C78965-960F-439A-80F3-661AD317983B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1848617" y="3402118"/>
            <a:ext cx="2759457" cy="247023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8" descr="Image result for mail clipart">
            <a:extLst>
              <a:ext uri="{FF2B5EF4-FFF2-40B4-BE49-F238E27FC236}">
                <a16:creationId xmlns:a16="http://schemas.microsoft.com/office/drawing/2014/main" id="{18D0BD9D-611E-4862-A045-F3A83952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8059" y="474753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23681D0F-63B9-4519-A24D-9F004A604AFD}"/>
              </a:ext>
            </a:extLst>
          </p:cNvPr>
          <p:cNvSpPr/>
          <p:nvPr/>
        </p:nvSpPr>
        <p:spPr>
          <a:xfrm>
            <a:off x="3323689" y="474753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833767-1524-412D-879B-F94E3843F9CA}"/>
              </a:ext>
            </a:extLst>
          </p:cNvPr>
          <p:cNvSpPr/>
          <p:nvPr/>
        </p:nvSpPr>
        <p:spPr>
          <a:xfrm>
            <a:off x="9368737" y="3453929"/>
            <a:ext cx="196747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SootNamespace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DA149BF1-1631-45E6-9807-C4EE7F761EAC}"/>
              </a:ext>
            </a:extLst>
          </p:cNvPr>
          <p:cNvSpPr/>
          <p:nvPr/>
        </p:nvSpPr>
        <p:spPr>
          <a:xfrm>
            <a:off x="9561076" y="27892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5FC10E2-1EBF-4C3B-BA26-2AD556BFE92D}"/>
              </a:ext>
            </a:extLst>
          </p:cNvPr>
          <p:cNvCxnSpPr>
            <a:cxnSpLocks/>
            <a:stCxn id="50" idx="3"/>
            <a:endCxn id="49" idx="0"/>
          </p:cNvCxnSpPr>
          <p:nvPr/>
        </p:nvCxnSpPr>
        <p:spPr>
          <a:xfrm>
            <a:off x="9891136" y="3294327"/>
            <a:ext cx="461340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445876-3D27-4292-B841-C50D67C33738}"/>
              </a:ext>
            </a:extLst>
          </p:cNvPr>
          <p:cNvCxnSpPr>
            <a:cxnSpLocks/>
            <a:stCxn id="31" idx="7"/>
            <a:endCxn id="50" idx="2"/>
          </p:cNvCxnSpPr>
          <p:nvPr/>
        </p:nvCxnSpPr>
        <p:spPr>
          <a:xfrm flipV="1">
            <a:off x="8727930" y="3104913"/>
            <a:ext cx="833146" cy="18638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386D4AA-5960-4A84-8ECD-E6A187ED7C49}"/>
              </a:ext>
            </a:extLst>
          </p:cNvPr>
          <p:cNvCxnSpPr>
            <a:cxnSpLocks/>
          </p:cNvCxnSpPr>
          <p:nvPr/>
        </p:nvCxnSpPr>
        <p:spPr>
          <a:xfrm flipH="1">
            <a:off x="5809615" y="5524577"/>
            <a:ext cx="1922926" cy="625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0C124DF-F581-4409-BE12-8A672E3613BA}"/>
              </a:ext>
            </a:extLst>
          </p:cNvPr>
          <p:cNvCxnSpPr>
            <a:cxnSpLocks/>
          </p:cNvCxnSpPr>
          <p:nvPr/>
        </p:nvCxnSpPr>
        <p:spPr>
          <a:xfrm flipH="1">
            <a:off x="8934082" y="4242836"/>
            <a:ext cx="1549140" cy="1003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Image result for mail clipart">
            <a:extLst>
              <a:ext uri="{FF2B5EF4-FFF2-40B4-BE49-F238E27FC236}">
                <a16:creationId xmlns:a16="http://schemas.microsoft.com/office/drawing/2014/main" id="{EDB95E90-7A78-4897-B366-A83684A9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483" y="384007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tern: 8 Zacken 40">
            <a:extLst>
              <a:ext uri="{FF2B5EF4-FFF2-40B4-BE49-F238E27FC236}">
                <a16:creationId xmlns:a16="http://schemas.microsoft.com/office/drawing/2014/main" id="{8737F8F5-3354-498C-ADF0-CC202A4A1522}"/>
              </a:ext>
            </a:extLst>
          </p:cNvPr>
          <p:cNvSpPr/>
          <p:nvPr/>
        </p:nvSpPr>
        <p:spPr>
          <a:xfrm>
            <a:off x="8968113" y="384007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</p:spTree>
    <p:extLst>
      <p:ext uri="{BB962C8B-B14F-4D97-AF65-F5344CB8AC3E}">
        <p14:creationId xmlns:p14="http://schemas.microsoft.com/office/powerpoint/2010/main" val="42002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hteck 1060">
            <a:extLst>
              <a:ext uri="{FF2B5EF4-FFF2-40B4-BE49-F238E27FC236}">
                <a16:creationId xmlns:a16="http://schemas.microsoft.com/office/drawing/2014/main" id="{14B5B996-9094-4B50-95CF-0CB8B70A17F3}"/>
              </a:ext>
            </a:extLst>
          </p:cNvPr>
          <p:cNvSpPr/>
          <p:nvPr/>
        </p:nvSpPr>
        <p:spPr>
          <a:xfrm>
            <a:off x="4563979" y="2263348"/>
            <a:ext cx="2510589" cy="2380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/>
              <a:t>Actor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04DF0BC-F6BB-49E7-A12D-4C54596D2FA0}"/>
              </a:ext>
            </a:extLst>
          </p:cNvPr>
          <p:cNvSpPr/>
          <p:nvPr/>
        </p:nvSpPr>
        <p:spPr>
          <a:xfrm>
            <a:off x="5323808" y="2405127"/>
            <a:ext cx="101817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1A20B98-ED73-45F3-9BA7-21BD6210987E}"/>
              </a:ext>
            </a:extLst>
          </p:cNvPr>
          <p:cNvSpPr/>
          <p:nvPr/>
        </p:nvSpPr>
        <p:spPr>
          <a:xfrm>
            <a:off x="5310188" y="3062853"/>
            <a:ext cx="101817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Behavior</a:t>
            </a:r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67AB82CB-5E48-4890-97F9-B07B3D365822}"/>
              </a:ext>
            </a:extLst>
          </p:cNvPr>
          <p:cNvSpPr/>
          <p:nvPr/>
        </p:nvSpPr>
        <p:spPr>
          <a:xfrm>
            <a:off x="5426075" y="3802796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1063" name="Textfeld 1062">
            <a:extLst>
              <a:ext uri="{FF2B5EF4-FFF2-40B4-BE49-F238E27FC236}">
                <a16:creationId xmlns:a16="http://schemas.microsoft.com/office/drawing/2014/main" id="{4186864B-9563-487E-AB94-B3C8FAD4B80A}"/>
              </a:ext>
            </a:extLst>
          </p:cNvPr>
          <p:cNvSpPr txBox="1"/>
          <p:nvPr/>
        </p:nvSpPr>
        <p:spPr>
          <a:xfrm>
            <a:off x="703385" y="961292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Multiple actors share a thread</a:t>
            </a:r>
          </a:p>
        </p:txBody>
      </p:sp>
    </p:spTree>
    <p:extLst>
      <p:ext uri="{BB962C8B-B14F-4D97-AF65-F5344CB8AC3E}">
        <p14:creationId xmlns:p14="http://schemas.microsoft.com/office/powerpoint/2010/main" val="18569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4FD6943-FBD0-4E67-83BE-0C8D7176B1E6}"/>
              </a:ext>
            </a:extLst>
          </p:cNvPr>
          <p:cNvSpPr/>
          <p:nvPr/>
        </p:nvSpPr>
        <p:spPr>
          <a:xfrm>
            <a:off x="1721927" y="3164608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Master Actor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E78B084-ABBF-4E62-ACF9-A77F4854C7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23506" y="1819672"/>
            <a:ext cx="2933214" cy="1344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AF1E62-E29F-4977-9CBD-40C2C63C35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925085" y="3467266"/>
            <a:ext cx="2450860" cy="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6F2FA91-9519-4587-A82E-42A816A7C42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346930" y="3964947"/>
            <a:ext cx="3163533" cy="1117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D68E7F-97E1-4DB6-9781-4F155C89A80B}"/>
              </a:ext>
            </a:extLst>
          </p:cNvPr>
          <p:cNvSpPr/>
          <p:nvPr/>
        </p:nvSpPr>
        <p:spPr>
          <a:xfrm>
            <a:off x="5369765" y="2958155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Actor2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646D15B-A399-4760-B622-E75C70956F4C}"/>
              </a:ext>
            </a:extLst>
          </p:cNvPr>
          <p:cNvSpPr/>
          <p:nvPr/>
        </p:nvSpPr>
        <p:spPr>
          <a:xfrm>
            <a:off x="5510463" y="468971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AEFBEB3-C700-4EEA-96A2-9E7EEAD3F817}"/>
              </a:ext>
            </a:extLst>
          </p:cNvPr>
          <p:cNvSpPr/>
          <p:nvPr/>
        </p:nvSpPr>
        <p:spPr>
          <a:xfrm>
            <a:off x="5123447" y="124006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4DDC49-4F77-4418-90DA-FBF1688D1943}"/>
              </a:ext>
            </a:extLst>
          </p:cNvPr>
          <p:cNvSpPr/>
          <p:nvPr/>
        </p:nvSpPr>
        <p:spPr>
          <a:xfrm>
            <a:off x="6798576" y="746243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27359E-E3BE-4362-90DB-5CABC2C772E9}"/>
              </a:ext>
            </a:extLst>
          </p:cNvPr>
          <p:cNvSpPr/>
          <p:nvPr/>
        </p:nvSpPr>
        <p:spPr>
          <a:xfrm>
            <a:off x="7210160" y="297854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F2BD779-EA7E-4743-B9D3-75C84763A724}"/>
              </a:ext>
            </a:extLst>
          </p:cNvPr>
          <p:cNvSpPr/>
          <p:nvPr/>
        </p:nvSpPr>
        <p:spPr>
          <a:xfrm>
            <a:off x="7108828" y="547578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31F4048-3AAF-4751-931D-A3A12EEC3B8A}"/>
              </a:ext>
            </a:extLst>
          </p:cNvPr>
          <p:cNvSpPr/>
          <p:nvPr/>
        </p:nvSpPr>
        <p:spPr>
          <a:xfrm>
            <a:off x="1115430" y="4296215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6DF3A05-F40E-4E28-9A5A-4A62A000F75D}"/>
              </a:ext>
            </a:extLst>
          </p:cNvPr>
          <p:cNvCxnSpPr>
            <a:endCxn id="4" idx="4"/>
          </p:cNvCxnSpPr>
          <p:nvPr/>
        </p:nvCxnSpPr>
        <p:spPr>
          <a:xfrm flipV="1">
            <a:off x="1906410" y="3950672"/>
            <a:ext cx="417096" cy="33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3FAA946-8DEC-496A-A053-C46DA9AD001E}"/>
              </a:ext>
            </a:extLst>
          </p:cNvPr>
          <p:cNvCxnSpPr>
            <a:stCxn id="48" idx="7"/>
            <a:endCxn id="53" idx="2"/>
          </p:cNvCxnSpPr>
          <p:nvPr/>
        </p:nvCxnSpPr>
        <p:spPr>
          <a:xfrm flipV="1">
            <a:off x="6324988" y="1262190"/>
            <a:ext cx="864113" cy="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C331AEB-71D7-450D-B604-EBEDCEF50E61}"/>
              </a:ext>
            </a:extLst>
          </p:cNvPr>
          <p:cNvCxnSpPr>
            <a:cxnSpLocks/>
            <a:stCxn id="46" idx="6"/>
            <a:endCxn id="56" idx="1"/>
          </p:cNvCxnSpPr>
          <p:nvPr/>
        </p:nvCxnSpPr>
        <p:spPr>
          <a:xfrm flipV="1">
            <a:off x="6777458" y="3236515"/>
            <a:ext cx="432702" cy="11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3B755F05-E585-44B7-937E-C777E3F48BD1}"/>
              </a:ext>
            </a:extLst>
          </p:cNvPr>
          <p:cNvCxnSpPr>
            <a:stCxn id="47" idx="5"/>
          </p:cNvCxnSpPr>
          <p:nvPr/>
        </p:nvCxnSpPr>
        <p:spPr>
          <a:xfrm>
            <a:off x="6712004" y="5360665"/>
            <a:ext cx="387800" cy="18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Cube 1026">
            <a:extLst>
              <a:ext uri="{FF2B5EF4-FFF2-40B4-BE49-F238E27FC236}">
                <a16:creationId xmlns:a16="http://schemas.microsoft.com/office/drawing/2014/main" id="{85AC0D73-CD99-4197-8B4F-642815F23CFB}"/>
              </a:ext>
            </a:extLst>
          </p:cNvPr>
          <p:cNvSpPr/>
          <p:nvPr/>
        </p:nvSpPr>
        <p:spPr>
          <a:xfrm>
            <a:off x="873287" y="265950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B45874D3-07A4-4299-815D-29838620C730}"/>
              </a:ext>
            </a:extLst>
          </p:cNvPr>
          <p:cNvSpPr/>
          <p:nvPr/>
        </p:nvSpPr>
        <p:spPr>
          <a:xfrm>
            <a:off x="5399838" y="538218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A446DD0-7C02-45B6-A30F-7A1332CFD918}"/>
              </a:ext>
            </a:extLst>
          </p:cNvPr>
          <p:cNvSpPr/>
          <p:nvPr/>
        </p:nvSpPr>
        <p:spPr>
          <a:xfrm>
            <a:off x="5674087" y="231146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C727EC98-2B88-477A-9AC1-1D9EFE4EECDF}"/>
              </a:ext>
            </a:extLst>
          </p:cNvPr>
          <p:cNvSpPr/>
          <p:nvPr/>
        </p:nvSpPr>
        <p:spPr>
          <a:xfrm>
            <a:off x="5702802" y="402501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050" name="Gerader Verbinder 1049">
            <a:extLst>
              <a:ext uri="{FF2B5EF4-FFF2-40B4-BE49-F238E27FC236}">
                <a16:creationId xmlns:a16="http://schemas.microsoft.com/office/drawing/2014/main" id="{F74237BA-898D-4580-B473-3647FF14C65C}"/>
              </a:ext>
            </a:extLst>
          </p:cNvPr>
          <p:cNvCxnSpPr>
            <a:endCxn id="4" idx="1"/>
          </p:cNvCxnSpPr>
          <p:nvPr/>
        </p:nvCxnSpPr>
        <p:spPr>
          <a:xfrm>
            <a:off x="1505955" y="3164608"/>
            <a:ext cx="392170" cy="1151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AC9D231-3DE2-46E5-83A7-BAEC4F09F308}"/>
              </a:ext>
            </a:extLst>
          </p:cNvPr>
          <p:cNvCxnSpPr>
            <a:cxnSpLocks/>
            <a:stCxn id="69" idx="3"/>
            <a:endCxn id="48" idx="0"/>
          </p:cNvCxnSpPr>
          <p:nvPr/>
        </p:nvCxnSpPr>
        <p:spPr>
          <a:xfrm>
            <a:off x="5729898" y="1043321"/>
            <a:ext cx="97396" cy="1967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36337F0-B688-494F-B0A6-74B9E992070C}"/>
              </a:ext>
            </a:extLst>
          </p:cNvPr>
          <p:cNvCxnSpPr>
            <a:cxnSpLocks/>
            <a:stCxn id="70" idx="3"/>
            <a:endCxn id="46" idx="0"/>
          </p:cNvCxnSpPr>
          <p:nvPr/>
        </p:nvCxnSpPr>
        <p:spPr>
          <a:xfrm>
            <a:off x="6004147" y="2816568"/>
            <a:ext cx="69465" cy="1415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8366592-46C4-4790-8C03-632A3B6F154B}"/>
              </a:ext>
            </a:extLst>
          </p:cNvPr>
          <p:cNvCxnSpPr>
            <a:cxnSpLocks/>
            <a:stCxn id="71" idx="3"/>
            <a:endCxn id="47" idx="0"/>
          </p:cNvCxnSpPr>
          <p:nvPr/>
        </p:nvCxnSpPr>
        <p:spPr>
          <a:xfrm>
            <a:off x="6032862" y="453011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4FD6943-FBD0-4E67-83BE-0C8D7176B1E6}"/>
              </a:ext>
            </a:extLst>
          </p:cNvPr>
          <p:cNvSpPr/>
          <p:nvPr/>
        </p:nvSpPr>
        <p:spPr>
          <a:xfrm>
            <a:off x="1721927" y="3164608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Master Actor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E78B084-ABBF-4E62-ACF9-A77F4854C7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23506" y="1819672"/>
            <a:ext cx="2933214" cy="1344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AF1E62-E29F-4977-9CBD-40C2C63C35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925085" y="3467266"/>
            <a:ext cx="2450860" cy="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6F2FA91-9519-4587-A82E-42A816A7C42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346930" y="3964947"/>
            <a:ext cx="3163533" cy="1117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D68E7F-97E1-4DB6-9781-4F155C89A80B}"/>
              </a:ext>
            </a:extLst>
          </p:cNvPr>
          <p:cNvSpPr/>
          <p:nvPr/>
        </p:nvSpPr>
        <p:spPr>
          <a:xfrm>
            <a:off x="5369765" y="2958155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Actor2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646D15B-A399-4760-B622-E75C70956F4C}"/>
              </a:ext>
            </a:extLst>
          </p:cNvPr>
          <p:cNvSpPr/>
          <p:nvPr/>
        </p:nvSpPr>
        <p:spPr>
          <a:xfrm>
            <a:off x="5510463" y="468971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AEFBEB3-C700-4EEA-96A2-9E7EEAD3F817}"/>
              </a:ext>
            </a:extLst>
          </p:cNvPr>
          <p:cNvSpPr/>
          <p:nvPr/>
        </p:nvSpPr>
        <p:spPr>
          <a:xfrm>
            <a:off x="5123447" y="124006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4DDC49-4F77-4418-90DA-FBF1688D1943}"/>
              </a:ext>
            </a:extLst>
          </p:cNvPr>
          <p:cNvSpPr/>
          <p:nvPr/>
        </p:nvSpPr>
        <p:spPr>
          <a:xfrm>
            <a:off x="6798576" y="746243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27359E-E3BE-4362-90DB-5CABC2C772E9}"/>
              </a:ext>
            </a:extLst>
          </p:cNvPr>
          <p:cNvSpPr/>
          <p:nvPr/>
        </p:nvSpPr>
        <p:spPr>
          <a:xfrm>
            <a:off x="7210160" y="297854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F2BD779-EA7E-4743-B9D3-75C84763A724}"/>
              </a:ext>
            </a:extLst>
          </p:cNvPr>
          <p:cNvSpPr/>
          <p:nvPr/>
        </p:nvSpPr>
        <p:spPr>
          <a:xfrm>
            <a:off x="7108828" y="547578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31F4048-3AAF-4751-931D-A3A12EEC3B8A}"/>
              </a:ext>
            </a:extLst>
          </p:cNvPr>
          <p:cNvSpPr/>
          <p:nvPr/>
        </p:nvSpPr>
        <p:spPr>
          <a:xfrm>
            <a:off x="1115430" y="4296215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6DF3A05-F40E-4E28-9A5A-4A62A000F75D}"/>
              </a:ext>
            </a:extLst>
          </p:cNvPr>
          <p:cNvCxnSpPr>
            <a:endCxn id="4" idx="4"/>
          </p:cNvCxnSpPr>
          <p:nvPr/>
        </p:nvCxnSpPr>
        <p:spPr>
          <a:xfrm flipV="1">
            <a:off x="1906410" y="3950672"/>
            <a:ext cx="417096" cy="33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3FAA946-8DEC-496A-A053-C46DA9AD001E}"/>
              </a:ext>
            </a:extLst>
          </p:cNvPr>
          <p:cNvCxnSpPr>
            <a:stCxn id="48" idx="7"/>
            <a:endCxn id="53" idx="2"/>
          </p:cNvCxnSpPr>
          <p:nvPr/>
        </p:nvCxnSpPr>
        <p:spPr>
          <a:xfrm flipV="1">
            <a:off x="6324988" y="1262190"/>
            <a:ext cx="864113" cy="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C331AEB-71D7-450D-B604-EBEDCEF50E61}"/>
              </a:ext>
            </a:extLst>
          </p:cNvPr>
          <p:cNvCxnSpPr>
            <a:cxnSpLocks/>
            <a:stCxn id="46" idx="6"/>
            <a:endCxn id="56" idx="1"/>
          </p:cNvCxnSpPr>
          <p:nvPr/>
        </p:nvCxnSpPr>
        <p:spPr>
          <a:xfrm flipV="1">
            <a:off x="6777458" y="3236515"/>
            <a:ext cx="432702" cy="11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3B755F05-E585-44B7-937E-C777E3F48BD1}"/>
              </a:ext>
            </a:extLst>
          </p:cNvPr>
          <p:cNvCxnSpPr>
            <a:stCxn id="47" idx="5"/>
          </p:cNvCxnSpPr>
          <p:nvPr/>
        </p:nvCxnSpPr>
        <p:spPr>
          <a:xfrm>
            <a:off x="6712004" y="5360665"/>
            <a:ext cx="387800" cy="18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Cube 1026">
            <a:extLst>
              <a:ext uri="{FF2B5EF4-FFF2-40B4-BE49-F238E27FC236}">
                <a16:creationId xmlns:a16="http://schemas.microsoft.com/office/drawing/2014/main" id="{85AC0D73-CD99-4197-8B4F-642815F23CFB}"/>
              </a:ext>
            </a:extLst>
          </p:cNvPr>
          <p:cNvSpPr/>
          <p:nvPr/>
        </p:nvSpPr>
        <p:spPr>
          <a:xfrm>
            <a:off x="873287" y="265950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B45874D3-07A4-4299-815D-29838620C730}"/>
              </a:ext>
            </a:extLst>
          </p:cNvPr>
          <p:cNvSpPr/>
          <p:nvPr/>
        </p:nvSpPr>
        <p:spPr>
          <a:xfrm>
            <a:off x="5399838" y="538218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A446DD0-7C02-45B6-A30F-7A1332CFD918}"/>
              </a:ext>
            </a:extLst>
          </p:cNvPr>
          <p:cNvSpPr/>
          <p:nvPr/>
        </p:nvSpPr>
        <p:spPr>
          <a:xfrm>
            <a:off x="5674087" y="231146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C727EC98-2B88-477A-9AC1-1D9EFE4EECDF}"/>
              </a:ext>
            </a:extLst>
          </p:cNvPr>
          <p:cNvSpPr/>
          <p:nvPr/>
        </p:nvSpPr>
        <p:spPr>
          <a:xfrm>
            <a:off x="5702802" y="402501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039" name="Gerade Verbindung mit Pfeil 1038">
            <a:extLst>
              <a:ext uri="{FF2B5EF4-FFF2-40B4-BE49-F238E27FC236}">
                <a16:creationId xmlns:a16="http://schemas.microsoft.com/office/drawing/2014/main" id="{B1184F6B-1477-4E90-8CF8-5D8859746B47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748887" y="782504"/>
            <a:ext cx="2678347" cy="249722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293D42F-3A00-48ED-B6BE-61F7F8CEA7F6}"/>
              </a:ext>
            </a:extLst>
          </p:cNvPr>
          <p:cNvCxnSpPr>
            <a:cxnSpLocks/>
            <a:stCxn id="46" idx="2"/>
            <a:endCxn id="1027" idx="5"/>
          </p:cNvCxnSpPr>
          <p:nvPr/>
        </p:nvCxnSpPr>
        <p:spPr>
          <a:xfrm flipH="1" flipV="1">
            <a:off x="1659682" y="2848919"/>
            <a:ext cx="3710083" cy="502268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CE30406-BC7E-41D2-9234-80AF0A354079}"/>
              </a:ext>
            </a:extLst>
          </p:cNvPr>
          <p:cNvCxnSpPr>
            <a:cxnSpLocks/>
          </p:cNvCxnSpPr>
          <p:nvPr/>
        </p:nvCxnSpPr>
        <p:spPr>
          <a:xfrm>
            <a:off x="2855495" y="3744219"/>
            <a:ext cx="2838283" cy="56158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Picture 8" descr="Image result for mail clipart">
            <a:extLst>
              <a:ext uri="{FF2B5EF4-FFF2-40B4-BE49-F238E27FC236}">
                <a16:creationId xmlns:a16="http://schemas.microsoft.com/office/drawing/2014/main" id="{B856CAC3-05A8-4E30-B3B3-A89FC2B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287" y="385933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Image result for mail clipart">
            <a:extLst>
              <a:ext uri="{FF2B5EF4-FFF2-40B4-BE49-F238E27FC236}">
                <a16:creationId xmlns:a16="http://schemas.microsoft.com/office/drawing/2014/main" id="{8D669020-DAD5-4E37-B9D6-EA09F1F0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0059" y="2950147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Image result for mail clipart">
            <a:extLst>
              <a:ext uri="{FF2B5EF4-FFF2-40B4-BE49-F238E27FC236}">
                <a16:creationId xmlns:a16="http://schemas.microsoft.com/office/drawing/2014/main" id="{B38D5B1A-66EC-408A-AE71-09DBE1C3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5693" y="145548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Gerader Verbinder 1049">
            <a:extLst>
              <a:ext uri="{FF2B5EF4-FFF2-40B4-BE49-F238E27FC236}">
                <a16:creationId xmlns:a16="http://schemas.microsoft.com/office/drawing/2014/main" id="{F74237BA-898D-4580-B473-3647FF14C65C}"/>
              </a:ext>
            </a:extLst>
          </p:cNvPr>
          <p:cNvCxnSpPr>
            <a:endCxn id="4" idx="1"/>
          </p:cNvCxnSpPr>
          <p:nvPr/>
        </p:nvCxnSpPr>
        <p:spPr>
          <a:xfrm>
            <a:off x="1505955" y="3164608"/>
            <a:ext cx="392170" cy="1151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AC9D231-3DE2-46E5-83A7-BAEC4F09F308}"/>
              </a:ext>
            </a:extLst>
          </p:cNvPr>
          <p:cNvCxnSpPr>
            <a:cxnSpLocks/>
            <a:stCxn id="69" idx="3"/>
            <a:endCxn id="48" idx="0"/>
          </p:cNvCxnSpPr>
          <p:nvPr/>
        </p:nvCxnSpPr>
        <p:spPr>
          <a:xfrm>
            <a:off x="5729898" y="1043321"/>
            <a:ext cx="97396" cy="1967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36337F0-B688-494F-B0A6-74B9E992070C}"/>
              </a:ext>
            </a:extLst>
          </p:cNvPr>
          <p:cNvCxnSpPr>
            <a:cxnSpLocks/>
            <a:stCxn id="70" idx="3"/>
            <a:endCxn id="46" idx="0"/>
          </p:cNvCxnSpPr>
          <p:nvPr/>
        </p:nvCxnSpPr>
        <p:spPr>
          <a:xfrm>
            <a:off x="6004147" y="2816568"/>
            <a:ext cx="69465" cy="1415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8366592-46C4-4790-8C03-632A3B6F154B}"/>
              </a:ext>
            </a:extLst>
          </p:cNvPr>
          <p:cNvCxnSpPr>
            <a:cxnSpLocks/>
            <a:stCxn id="71" idx="3"/>
            <a:endCxn id="47" idx="0"/>
          </p:cNvCxnSpPr>
          <p:nvPr/>
        </p:nvCxnSpPr>
        <p:spPr>
          <a:xfrm>
            <a:off x="6032862" y="453011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117A115-658D-4DC3-B371-02DFC2EDE874}"/>
              </a:ext>
            </a:extLst>
          </p:cNvPr>
          <p:cNvSpPr txBox="1"/>
          <p:nvPr/>
        </p:nvSpPr>
        <p:spPr>
          <a:xfrm>
            <a:off x="349486" y="382903"/>
            <a:ext cx="456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Asynchronous message passing &amp; Event-driven</a:t>
            </a:r>
          </a:p>
        </p:txBody>
      </p:sp>
    </p:spTree>
    <p:extLst>
      <p:ext uri="{BB962C8B-B14F-4D97-AF65-F5344CB8AC3E}">
        <p14:creationId xmlns:p14="http://schemas.microsoft.com/office/powerpoint/2010/main" val="305984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4FD6943-FBD0-4E67-83BE-0C8D7176B1E6}"/>
              </a:ext>
            </a:extLst>
          </p:cNvPr>
          <p:cNvSpPr/>
          <p:nvPr/>
        </p:nvSpPr>
        <p:spPr>
          <a:xfrm>
            <a:off x="296864" y="3010594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Master Actor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646D15B-A399-4760-B622-E75C70956F4C}"/>
              </a:ext>
            </a:extLst>
          </p:cNvPr>
          <p:cNvSpPr/>
          <p:nvPr/>
        </p:nvSpPr>
        <p:spPr>
          <a:xfrm>
            <a:off x="4085400" y="4535703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C727EC98-2B88-477A-9AC1-1D9EFE4EECDF}"/>
              </a:ext>
            </a:extLst>
          </p:cNvPr>
          <p:cNvSpPr/>
          <p:nvPr/>
        </p:nvSpPr>
        <p:spPr>
          <a:xfrm>
            <a:off x="4277739" y="3870998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CE30406-BC7E-41D2-9234-80AF0A354079}"/>
              </a:ext>
            </a:extLst>
          </p:cNvPr>
          <p:cNvCxnSpPr>
            <a:cxnSpLocks/>
          </p:cNvCxnSpPr>
          <p:nvPr/>
        </p:nvCxnSpPr>
        <p:spPr>
          <a:xfrm>
            <a:off x="1430432" y="3590205"/>
            <a:ext cx="2838283" cy="56158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Picture 8" descr="Image result for mail clipart">
            <a:extLst>
              <a:ext uri="{FF2B5EF4-FFF2-40B4-BE49-F238E27FC236}">
                <a16:creationId xmlns:a16="http://schemas.microsoft.com/office/drawing/2014/main" id="{B856CAC3-05A8-4E30-B3B3-A89FC2B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7224" y="3705321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Image result for mail clipart">
            <a:extLst>
              <a:ext uri="{FF2B5EF4-FFF2-40B4-BE49-F238E27FC236}">
                <a16:creationId xmlns:a16="http://schemas.microsoft.com/office/drawing/2014/main" id="{8D669020-DAD5-4E37-B9D6-EA09F1F0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3167" y="3606171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Image result for mail clipart">
            <a:extLst>
              <a:ext uri="{FF2B5EF4-FFF2-40B4-BE49-F238E27FC236}">
                <a16:creationId xmlns:a16="http://schemas.microsoft.com/office/drawing/2014/main" id="{B38D5B1A-66EC-408A-AE71-09DBE1C3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7492" y="376430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8366592-46C4-4790-8C03-632A3B6F154B}"/>
              </a:ext>
            </a:extLst>
          </p:cNvPr>
          <p:cNvCxnSpPr>
            <a:cxnSpLocks/>
            <a:stCxn id="71" idx="3"/>
            <a:endCxn id="47" idx="0"/>
          </p:cNvCxnSpPr>
          <p:nvPr/>
        </p:nvCxnSpPr>
        <p:spPr>
          <a:xfrm>
            <a:off x="4607799" y="4376101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117A115-658D-4DC3-B371-02DFC2EDE874}"/>
              </a:ext>
            </a:extLst>
          </p:cNvPr>
          <p:cNvSpPr txBox="1"/>
          <p:nvPr/>
        </p:nvSpPr>
        <p:spPr>
          <a:xfrm>
            <a:off x="349486" y="382903"/>
            <a:ext cx="5864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1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Sending multiple messages to the same target from the same actor, will enqueue them in the mailbox in the same 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Messages enqueue without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Multiple options for the order to process the messages: default FIFO, messages can also be prioritized</a:t>
            </a:r>
          </a:p>
        </p:txBody>
      </p:sp>
      <p:sp>
        <p:nvSpPr>
          <p:cNvPr id="7" name="Stern: 8 Zacken 6">
            <a:extLst>
              <a:ext uri="{FF2B5EF4-FFF2-40B4-BE49-F238E27FC236}">
                <a16:creationId xmlns:a16="http://schemas.microsoft.com/office/drawing/2014/main" id="{8A6D8116-60E8-44BA-BEC6-BD7E2D65816A}"/>
              </a:ext>
            </a:extLst>
          </p:cNvPr>
          <p:cNvSpPr/>
          <p:nvPr/>
        </p:nvSpPr>
        <p:spPr>
          <a:xfrm>
            <a:off x="3393122" y="376430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36" name="Stern: 8 Zacken 35">
            <a:extLst>
              <a:ext uri="{FF2B5EF4-FFF2-40B4-BE49-F238E27FC236}">
                <a16:creationId xmlns:a16="http://schemas.microsoft.com/office/drawing/2014/main" id="{B6F877EF-119D-4AD9-90B8-B12A44460DB1}"/>
              </a:ext>
            </a:extLst>
          </p:cNvPr>
          <p:cNvSpPr/>
          <p:nvPr/>
        </p:nvSpPr>
        <p:spPr>
          <a:xfrm>
            <a:off x="2610748" y="3705321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37" name="Stern: 8 Zacken 36">
            <a:extLst>
              <a:ext uri="{FF2B5EF4-FFF2-40B4-BE49-F238E27FC236}">
                <a16:creationId xmlns:a16="http://schemas.microsoft.com/office/drawing/2014/main" id="{830AADD0-5863-45FD-A5AE-3A1C3FA6F7C0}"/>
              </a:ext>
            </a:extLst>
          </p:cNvPr>
          <p:cNvSpPr/>
          <p:nvPr/>
        </p:nvSpPr>
        <p:spPr>
          <a:xfrm>
            <a:off x="1867888" y="3618502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pic>
        <p:nvPicPr>
          <p:cNvPr id="44" name="Picture 8" descr="Image result for mail clipart">
            <a:extLst>
              <a:ext uri="{FF2B5EF4-FFF2-40B4-BE49-F238E27FC236}">
                <a16:creationId xmlns:a16="http://schemas.microsoft.com/office/drawing/2014/main" id="{592F839A-8C19-4DDE-9AF1-6C7C71F7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1320" y="349035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tern: 8 Zacken 44">
            <a:extLst>
              <a:ext uri="{FF2B5EF4-FFF2-40B4-BE49-F238E27FC236}">
                <a16:creationId xmlns:a16="http://schemas.microsoft.com/office/drawing/2014/main" id="{F27C0804-EDC7-421A-8C3A-E8FCCBDDBEAD}"/>
              </a:ext>
            </a:extLst>
          </p:cNvPr>
          <p:cNvSpPr/>
          <p:nvPr/>
        </p:nvSpPr>
        <p:spPr>
          <a:xfrm>
            <a:off x="4586950" y="349035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49" name="Picture 8" descr="Image result for mail clipart">
            <a:extLst>
              <a:ext uri="{FF2B5EF4-FFF2-40B4-BE49-F238E27FC236}">
                <a16:creationId xmlns:a16="http://schemas.microsoft.com/office/drawing/2014/main" id="{4FCC53ED-D9C1-4B71-A260-DC3F76A6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03426" y="3107084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tern: 8 Zacken 49">
            <a:extLst>
              <a:ext uri="{FF2B5EF4-FFF2-40B4-BE49-F238E27FC236}">
                <a16:creationId xmlns:a16="http://schemas.microsoft.com/office/drawing/2014/main" id="{B19FAE1F-871C-47E3-95BD-5278B4A44933}"/>
              </a:ext>
            </a:extLst>
          </p:cNvPr>
          <p:cNvSpPr/>
          <p:nvPr/>
        </p:nvSpPr>
        <p:spPr>
          <a:xfrm>
            <a:off x="4586950" y="310708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pic>
        <p:nvPicPr>
          <p:cNvPr id="51" name="Picture 8" descr="Image result for mail clipart">
            <a:extLst>
              <a:ext uri="{FF2B5EF4-FFF2-40B4-BE49-F238E27FC236}">
                <a16:creationId xmlns:a16="http://schemas.microsoft.com/office/drawing/2014/main" id="{395BBF16-9486-477D-BA0B-761CE638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4920" y="270996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tern: 8 Zacken 51">
            <a:extLst>
              <a:ext uri="{FF2B5EF4-FFF2-40B4-BE49-F238E27FC236}">
                <a16:creationId xmlns:a16="http://schemas.microsoft.com/office/drawing/2014/main" id="{C1B393A4-2F59-48E4-BF34-990ACFF01A6E}"/>
              </a:ext>
            </a:extLst>
          </p:cNvPr>
          <p:cNvSpPr/>
          <p:nvPr/>
        </p:nvSpPr>
        <p:spPr>
          <a:xfrm>
            <a:off x="4598444" y="270996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1A937D0-09B1-4B99-8F2E-D793C6FEE0E3}"/>
              </a:ext>
            </a:extLst>
          </p:cNvPr>
          <p:cNvSpPr/>
          <p:nvPr/>
        </p:nvSpPr>
        <p:spPr>
          <a:xfrm>
            <a:off x="6203932" y="2255475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7834D9B-EB14-46E3-85F9-3972EE5E8A6A}"/>
              </a:ext>
            </a:extLst>
          </p:cNvPr>
          <p:cNvSpPr/>
          <p:nvPr/>
        </p:nvSpPr>
        <p:spPr>
          <a:xfrm>
            <a:off x="9992468" y="3780584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6D81D83C-F60A-4716-B61F-68B0739FAD53}"/>
              </a:ext>
            </a:extLst>
          </p:cNvPr>
          <p:cNvSpPr/>
          <p:nvPr/>
        </p:nvSpPr>
        <p:spPr>
          <a:xfrm>
            <a:off x="10184807" y="3115879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8DA3C02-8AE7-4A8E-8FDE-18B95A514E8F}"/>
              </a:ext>
            </a:extLst>
          </p:cNvPr>
          <p:cNvCxnSpPr>
            <a:cxnSpLocks/>
          </p:cNvCxnSpPr>
          <p:nvPr/>
        </p:nvCxnSpPr>
        <p:spPr>
          <a:xfrm>
            <a:off x="7337500" y="2835086"/>
            <a:ext cx="2838283" cy="56158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Picture 8" descr="Image result for mail clipart">
            <a:extLst>
              <a:ext uri="{FF2B5EF4-FFF2-40B4-BE49-F238E27FC236}">
                <a16:creationId xmlns:a16="http://schemas.microsoft.com/office/drawing/2014/main" id="{A310645D-A730-4530-8682-50445FAB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0235" y="2851052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175CB933-E802-447A-90D0-710CEC48DFC6}"/>
              </a:ext>
            </a:extLst>
          </p:cNvPr>
          <p:cNvCxnSpPr>
            <a:cxnSpLocks/>
            <a:stCxn id="82" idx="3"/>
            <a:endCxn id="81" idx="0"/>
          </p:cNvCxnSpPr>
          <p:nvPr/>
        </p:nvCxnSpPr>
        <p:spPr>
          <a:xfrm>
            <a:off x="10514867" y="3620982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Stern: 8 Zacken 91">
            <a:extLst>
              <a:ext uri="{FF2B5EF4-FFF2-40B4-BE49-F238E27FC236}">
                <a16:creationId xmlns:a16="http://schemas.microsoft.com/office/drawing/2014/main" id="{8FA94EA6-A15B-461A-8D7B-A70C50B5DDDC}"/>
              </a:ext>
            </a:extLst>
          </p:cNvPr>
          <p:cNvSpPr/>
          <p:nvPr/>
        </p:nvSpPr>
        <p:spPr>
          <a:xfrm>
            <a:off x="7774956" y="286338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pic>
        <p:nvPicPr>
          <p:cNvPr id="93" name="Picture 8" descr="Image result for mail clipart">
            <a:extLst>
              <a:ext uri="{FF2B5EF4-FFF2-40B4-BE49-F238E27FC236}">
                <a16:creationId xmlns:a16="http://schemas.microsoft.com/office/drawing/2014/main" id="{7974E200-732D-4395-9530-225DCC3C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8388" y="273524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tern: 8 Zacken 93">
            <a:extLst>
              <a:ext uri="{FF2B5EF4-FFF2-40B4-BE49-F238E27FC236}">
                <a16:creationId xmlns:a16="http://schemas.microsoft.com/office/drawing/2014/main" id="{28DE0C82-A3A2-447E-B65A-CDFE6F685A5C}"/>
              </a:ext>
            </a:extLst>
          </p:cNvPr>
          <p:cNvSpPr/>
          <p:nvPr/>
        </p:nvSpPr>
        <p:spPr>
          <a:xfrm>
            <a:off x="10494018" y="273524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95" name="Picture 8" descr="Image result for mail clipart">
            <a:extLst>
              <a:ext uri="{FF2B5EF4-FFF2-40B4-BE49-F238E27FC236}">
                <a16:creationId xmlns:a16="http://schemas.microsoft.com/office/drawing/2014/main" id="{13BFFC22-ECDE-4846-85DE-59510627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7655" y="196059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tern: 8 Zacken 95">
            <a:extLst>
              <a:ext uri="{FF2B5EF4-FFF2-40B4-BE49-F238E27FC236}">
                <a16:creationId xmlns:a16="http://schemas.microsoft.com/office/drawing/2014/main" id="{D2ECA8EE-3706-4554-A7E9-9BE7A807B938}"/>
              </a:ext>
            </a:extLst>
          </p:cNvPr>
          <p:cNvSpPr/>
          <p:nvPr/>
        </p:nvSpPr>
        <p:spPr>
          <a:xfrm>
            <a:off x="10481179" y="196059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pic>
        <p:nvPicPr>
          <p:cNvPr id="100" name="Picture 8" descr="Image result for mail clipart">
            <a:extLst>
              <a:ext uri="{FF2B5EF4-FFF2-40B4-BE49-F238E27FC236}">
                <a16:creationId xmlns:a16="http://schemas.microsoft.com/office/drawing/2014/main" id="{162AF7AC-A26B-4668-83EA-FBDAA912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2665" y="233856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tern: 8 Zacken 100">
            <a:extLst>
              <a:ext uri="{FF2B5EF4-FFF2-40B4-BE49-F238E27FC236}">
                <a16:creationId xmlns:a16="http://schemas.microsoft.com/office/drawing/2014/main" id="{DF79F845-818B-45BC-99DA-0D72137E0184}"/>
              </a:ext>
            </a:extLst>
          </p:cNvPr>
          <p:cNvSpPr/>
          <p:nvPr/>
        </p:nvSpPr>
        <p:spPr>
          <a:xfrm>
            <a:off x="10486189" y="233856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64782F5-76FB-46A0-8BC0-0460D3211EC5}"/>
              </a:ext>
            </a:extLst>
          </p:cNvPr>
          <p:cNvSpPr/>
          <p:nvPr/>
        </p:nvSpPr>
        <p:spPr>
          <a:xfrm>
            <a:off x="6144366" y="3706575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3EE8B659-F6BB-4ADF-994B-1050AFDEC087}"/>
              </a:ext>
            </a:extLst>
          </p:cNvPr>
          <p:cNvCxnSpPr>
            <a:cxnSpLocks/>
          </p:cNvCxnSpPr>
          <p:nvPr/>
        </p:nvCxnSpPr>
        <p:spPr>
          <a:xfrm flipV="1">
            <a:off x="7277934" y="3570767"/>
            <a:ext cx="2880727" cy="71541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92243E88-CB54-4E01-A84E-88F47B71340B}"/>
              </a:ext>
            </a:extLst>
          </p:cNvPr>
          <p:cNvSpPr/>
          <p:nvPr/>
        </p:nvSpPr>
        <p:spPr>
          <a:xfrm>
            <a:off x="6450137" y="4951790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D2D4ACB-DC46-4F67-A00D-6D9B4A5E0DDA}"/>
              </a:ext>
            </a:extLst>
          </p:cNvPr>
          <p:cNvCxnSpPr>
            <a:cxnSpLocks/>
          </p:cNvCxnSpPr>
          <p:nvPr/>
        </p:nvCxnSpPr>
        <p:spPr>
          <a:xfrm flipV="1">
            <a:off x="7583705" y="3642372"/>
            <a:ext cx="2574956" cy="188902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8" name="Picture 8" descr="Image result for mail clipart">
            <a:extLst>
              <a:ext uri="{FF2B5EF4-FFF2-40B4-BE49-F238E27FC236}">
                <a16:creationId xmlns:a16="http://schemas.microsoft.com/office/drawing/2014/main" id="{7CC24FB6-C646-4780-BD20-18D2B9CD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91215" y="454341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tern: 8 Zacken 108">
            <a:extLst>
              <a:ext uri="{FF2B5EF4-FFF2-40B4-BE49-F238E27FC236}">
                <a16:creationId xmlns:a16="http://schemas.microsoft.com/office/drawing/2014/main" id="{D84D6B9D-B9AE-4FC9-8A23-2F53408FEA10}"/>
              </a:ext>
            </a:extLst>
          </p:cNvPr>
          <p:cNvSpPr/>
          <p:nvPr/>
        </p:nvSpPr>
        <p:spPr>
          <a:xfrm>
            <a:off x="8586845" y="454341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110" name="Picture 8" descr="Image result for mail clipart">
            <a:extLst>
              <a:ext uri="{FF2B5EF4-FFF2-40B4-BE49-F238E27FC236}">
                <a16:creationId xmlns:a16="http://schemas.microsoft.com/office/drawing/2014/main" id="{F651E82F-F755-4EAE-AD2A-921CA5F3C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98767" y="379665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tern: 8 Zacken 111">
            <a:extLst>
              <a:ext uri="{FF2B5EF4-FFF2-40B4-BE49-F238E27FC236}">
                <a16:creationId xmlns:a16="http://schemas.microsoft.com/office/drawing/2014/main" id="{A350767D-2AA6-40AA-885C-24834F675971}"/>
              </a:ext>
            </a:extLst>
          </p:cNvPr>
          <p:cNvSpPr/>
          <p:nvPr/>
        </p:nvSpPr>
        <p:spPr>
          <a:xfrm>
            <a:off x="8482291" y="379665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29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F89E161-9619-4E90-B8DC-956CC0253A70}"/>
              </a:ext>
            </a:extLst>
          </p:cNvPr>
          <p:cNvSpPr/>
          <p:nvPr/>
        </p:nvSpPr>
        <p:spPr>
          <a:xfrm>
            <a:off x="5727035" y="902366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EF2673-D5DB-46A6-9043-F1556E1BC5E4}"/>
              </a:ext>
            </a:extLst>
          </p:cNvPr>
          <p:cNvSpPr/>
          <p:nvPr/>
        </p:nvSpPr>
        <p:spPr>
          <a:xfrm>
            <a:off x="2991855" y="5594686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SootClass3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B054613-0AE8-4086-9C3C-87FF81A1A2C6}"/>
              </a:ext>
            </a:extLst>
          </p:cNvPr>
          <p:cNvSpPr/>
          <p:nvPr/>
        </p:nvSpPr>
        <p:spPr>
          <a:xfrm>
            <a:off x="3224437" y="3932823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SootClass2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35DAFD-5F98-438F-9F93-87A7D306EAEB}"/>
              </a:ext>
            </a:extLst>
          </p:cNvPr>
          <p:cNvSpPr/>
          <p:nvPr/>
        </p:nvSpPr>
        <p:spPr>
          <a:xfrm>
            <a:off x="5727035" y="2257422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FDD57B-7D40-43D6-892A-341C0E672232}"/>
              </a:ext>
            </a:extLst>
          </p:cNvPr>
          <p:cNvSpPr/>
          <p:nvPr/>
        </p:nvSpPr>
        <p:spPr>
          <a:xfrm>
            <a:off x="112295" y="3262562"/>
            <a:ext cx="2646947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SootNamespace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581EE6-DDA3-481B-A713-92BC7178C346}"/>
              </a:ext>
            </a:extLst>
          </p:cNvPr>
          <p:cNvSpPr/>
          <p:nvPr/>
        </p:nvSpPr>
        <p:spPr>
          <a:xfrm>
            <a:off x="2991855" y="2010274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SootClass1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CD71DCB-1E5C-477D-9C73-7B51632062CD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4347441" y="1423735"/>
            <a:ext cx="1379594" cy="739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0ECB8B0-78AA-4954-BEA6-F25716074467}"/>
              </a:ext>
            </a:extLst>
          </p:cNvPr>
          <p:cNvSpPr/>
          <p:nvPr/>
        </p:nvSpPr>
        <p:spPr>
          <a:xfrm>
            <a:off x="5727035" y="3718261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2908499-5450-45AB-BFE6-B9270766E72E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2371606" y="2900306"/>
            <a:ext cx="852831" cy="514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5910AE0-BAAB-405C-B071-FA8DA2B96A59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759242" y="3783931"/>
            <a:ext cx="697777" cy="301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A61AA71-F7CE-410B-827A-8458ADFE1BE0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2371606" y="4152594"/>
            <a:ext cx="852831" cy="1594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0F16844-49B7-40F3-8942-F578F56D20D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580023" y="2531643"/>
            <a:ext cx="1147012" cy="247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82F7415-964D-4916-B926-02550B70F75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812605" y="4239630"/>
            <a:ext cx="914430" cy="21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F14A4B8-BA25-4CEC-8B12-34CEB7257259}"/>
              </a:ext>
            </a:extLst>
          </p:cNvPr>
          <p:cNvSpPr txBox="1"/>
          <p:nvPr/>
        </p:nvSpPr>
        <p:spPr>
          <a:xfrm>
            <a:off x="349486" y="382903"/>
            <a:ext cx="22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Actors in jimplification</a:t>
            </a:r>
          </a:p>
        </p:txBody>
      </p:sp>
      <p:sp>
        <p:nvSpPr>
          <p:cNvPr id="59" name="Denkblase: wolkenförmig 58">
            <a:extLst>
              <a:ext uri="{FF2B5EF4-FFF2-40B4-BE49-F238E27FC236}">
                <a16:creationId xmlns:a16="http://schemas.microsoft.com/office/drawing/2014/main" id="{0C1B056E-53FD-4964-87BB-D930FCC851FF}"/>
              </a:ext>
            </a:extLst>
          </p:cNvPr>
          <p:cNvSpPr/>
          <p:nvPr/>
        </p:nvSpPr>
        <p:spPr>
          <a:xfrm>
            <a:off x="8179133" y="2186437"/>
            <a:ext cx="1710858" cy="912769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Type inference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34DDE87-7F8A-42BB-8AAD-6CA2CBEF36F2}"/>
              </a:ext>
            </a:extLst>
          </p:cNvPr>
          <p:cNvSpPr/>
          <p:nvPr/>
        </p:nvSpPr>
        <p:spPr>
          <a:xfrm>
            <a:off x="5799225" y="5073317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SootMethod4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670D6E3-7012-4CBB-AD51-45BED5FE3500}"/>
              </a:ext>
            </a:extLst>
          </p:cNvPr>
          <p:cNvCxnSpPr>
            <a:cxnSpLocks/>
            <a:stCxn id="6" idx="5"/>
            <a:endCxn id="70" idx="2"/>
          </p:cNvCxnSpPr>
          <p:nvPr/>
        </p:nvCxnSpPr>
        <p:spPr>
          <a:xfrm>
            <a:off x="4580023" y="4822855"/>
            <a:ext cx="1219202" cy="771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00E9BEDF-5A0A-4F9C-9894-DBA416D7B770}"/>
              </a:ext>
            </a:extLst>
          </p:cNvPr>
          <p:cNvCxnSpPr>
            <a:cxnSpLocks/>
            <a:stCxn id="4" idx="6"/>
            <a:endCxn id="85" idx="0"/>
          </p:cNvCxnSpPr>
          <p:nvPr/>
        </p:nvCxnSpPr>
        <p:spPr>
          <a:xfrm>
            <a:off x="7315203" y="1423735"/>
            <a:ext cx="888629" cy="39183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Picture 8" descr="Image result for mail clipart">
            <a:extLst>
              <a:ext uri="{FF2B5EF4-FFF2-40B4-BE49-F238E27FC236}">
                <a16:creationId xmlns:a16="http://schemas.microsoft.com/office/drawing/2014/main" id="{5268C368-4674-4604-B255-5BA33966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0238" y="3262562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be 83">
            <a:extLst>
              <a:ext uri="{FF2B5EF4-FFF2-40B4-BE49-F238E27FC236}">
                <a16:creationId xmlns:a16="http://schemas.microsoft.com/office/drawing/2014/main" id="{8A6E7243-48CB-4012-8E7C-4C6EA10EEF47}"/>
              </a:ext>
            </a:extLst>
          </p:cNvPr>
          <p:cNvSpPr/>
          <p:nvPr/>
        </p:nvSpPr>
        <p:spPr>
          <a:xfrm>
            <a:off x="7342874" y="41094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B3C3CCB5-0D50-4CC9-92C2-FBA77545C7F9}"/>
              </a:ext>
            </a:extLst>
          </p:cNvPr>
          <p:cNvSpPr/>
          <p:nvPr/>
        </p:nvSpPr>
        <p:spPr>
          <a:xfrm>
            <a:off x="7747497" y="5342133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E42AB20-4EA4-462B-A56E-AD35B3654720}"/>
              </a:ext>
            </a:extLst>
          </p:cNvPr>
          <p:cNvCxnSpPr>
            <a:stCxn id="4" idx="7"/>
          </p:cNvCxnSpPr>
          <p:nvPr/>
        </p:nvCxnSpPr>
        <p:spPr>
          <a:xfrm flipV="1">
            <a:off x="7082621" y="902366"/>
            <a:ext cx="232582" cy="1527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6186744-129F-4911-9471-E3EFD4DBC703}"/>
              </a:ext>
            </a:extLst>
          </p:cNvPr>
          <p:cNvCxnSpPr>
            <a:stCxn id="70" idx="6"/>
            <a:endCxn id="85" idx="2"/>
          </p:cNvCxnSpPr>
          <p:nvPr/>
        </p:nvCxnSpPr>
        <p:spPr>
          <a:xfrm>
            <a:off x="7387393" y="5594686"/>
            <a:ext cx="360104" cy="631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47734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6623" y="227630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4622253" y="227630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1: addStmt(s1)</a:t>
            </a:r>
          </a:p>
          <a:p>
            <a:r>
              <a:rPr lang="de-DE"/>
              <a:t>2: deleteStmt(s3)</a:t>
            </a:r>
          </a:p>
          <a:p>
            <a:r>
              <a:rPr lang="de-DE"/>
              <a:t>3: { addStmt(s2), addStmt(s4)}</a:t>
            </a:r>
          </a:p>
          <a:p>
            <a:r>
              <a:rPr lang="de-DE"/>
              <a:t>…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8" descr="Image result for mail clipart">
            <a:extLst>
              <a:ext uri="{FF2B5EF4-FFF2-40B4-BE49-F238E27FC236}">
                <a16:creationId xmlns:a16="http://schemas.microsoft.com/office/drawing/2014/main" id="{D8B2B9DC-328E-4EBC-8BAE-54A99456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7924" y="432861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mage result for mail clipart">
            <a:extLst>
              <a:ext uri="{FF2B5EF4-FFF2-40B4-BE49-F238E27FC236}">
                <a16:creationId xmlns:a16="http://schemas.microsoft.com/office/drawing/2014/main" id="{9E6DCEAC-D041-4EBF-B8F9-6D596175B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2778" y="380642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mail clipart">
            <a:extLst>
              <a:ext uri="{FF2B5EF4-FFF2-40B4-BE49-F238E27FC236}">
                <a16:creationId xmlns:a16="http://schemas.microsoft.com/office/drawing/2014/main" id="{9A0CF7EA-22F5-447C-88B1-2AF6D54B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9523" y="4837344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Stern: 8 Zacken 33">
            <a:extLst>
              <a:ext uri="{FF2B5EF4-FFF2-40B4-BE49-F238E27FC236}">
                <a16:creationId xmlns:a16="http://schemas.microsoft.com/office/drawing/2014/main" id="{6307F702-1F7E-468C-A442-213823E02697}"/>
              </a:ext>
            </a:extLst>
          </p:cNvPr>
          <p:cNvSpPr/>
          <p:nvPr/>
        </p:nvSpPr>
        <p:spPr>
          <a:xfrm>
            <a:off x="4025153" y="483734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35" name="Stern: 8 Zacken 34">
            <a:extLst>
              <a:ext uri="{FF2B5EF4-FFF2-40B4-BE49-F238E27FC236}">
                <a16:creationId xmlns:a16="http://schemas.microsoft.com/office/drawing/2014/main" id="{345964A2-1AC0-416A-B422-6453302A76B0}"/>
              </a:ext>
            </a:extLst>
          </p:cNvPr>
          <p:cNvSpPr/>
          <p:nvPr/>
        </p:nvSpPr>
        <p:spPr>
          <a:xfrm>
            <a:off x="3361448" y="432861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36" name="Stern: 8 Zacken 35">
            <a:extLst>
              <a:ext uri="{FF2B5EF4-FFF2-40B4-BE49-F238E27FC236}">
                <a16:creationId xmlns:a16="http://schemas.microsoft.com/office/drawing/2014/main" id="{7BC8453F-D8C8-450C-A41D-534BDDEA976B}"/>
              </a:ext>
            </a:extLst>
          </p:cNvPr>
          <p:cNvSpPr/>
          <p:nvPr/>
        </p:nvSpPr>
        <p:spPr>
          <a:xfrm>
            <a:off x="2687499" y="3818751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45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6623" y="227630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4622253" y="227630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1: addStmt(s1)</a:t>
            </a:r>
          </a:p>
          <a:p>
            <a:r>
              <a:rPr lang="de-DE"/>
              <a:t>2: deleteStmt(s3)</a:t>
            </a:r>
          </a:p>
          <a:p>
            <a:r>
              <a:rPr lang="de-DE"/>
              <a:t>3: { addStmt(s2), addStmt(s4)}</a:t>
            </a:r>
          </a:p>
          <a:p>
            <a:r>
              <a:rPr lang="de-DE"/>
              <a:t>…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8" descr="Image result for mail clipart">
            <a:extLst>
              <a:ext uri="{FF2B5EF4-FFF2-40B4-BE49-F238E27FC236}">
                <a16:creationId xmlns:a16="http://schemas.microsoft.com/office/drawing/2014/main" id="{657BBB07-18C3-4572-A1BA-2B3D3189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7842" y="471189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tern: 8 Zacken 37">
            <a:extLst>
              <a:ext uri="{FF2B5EF4-FFF2-40B4-BE49-F238E27FC236}">
                <a16:creationId xmlns:a16="http://schemas.microsoft.com/office/drawing/2014/main" id="{B3B9C0E4-BAE4-413A-809F-3FF4BDA5A5BD}"/>
              </a:ext>
            </a:extLst>
          </p:cNvPr>
          <p:cNvSpPr/>
          <p:nvPr/>
        </p:nvSpPr>
        <p:spPr>
          <a:xfrm>
            <a:off x="4903472" y="471189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39" name="Picture 8" descr="Image result for mail clipart">
            <a:extLst>
              <a:ext uri="{FF2B5EF4-FFF2-40B4-BE49-F238E27FC236}">
                <a16:creationId xmlns:a16="http://schemas.microsoft.com/office/drawing/2014/main" id="{4EDEDC90-9948-4AC3-BA16-7159BC67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19948" y="432861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tern: 8 Zacken 39">
            <a:extLst>
              <a:ext uri="{FF2B5EF4-FFF2-40B4-BE49-F238E27FC236}">
                <a16:creationId xmlns:a16="http://schemas.microsoft.com/office/drawing/2014/main" id="{A2B0AA51-6619-4F57-A666-4EF08AD26A6D}"/>
              </a:ext>
            </a:extLst>
          </p:cNvPr>
          <p:cNvSpPr/>
          <p:nvPr/>
        </p:nvSpPr>
        <p:spPr>
          <a:xfrm>
            <a:off x="4903472" y="432861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pic>
        <p:nvPicPr>
          <p:cNvPr id="41" name="Picture 8" descr="Image result for mail clipart">
            <a:extLst>
              <a:ext uri="{FF2B5EF4-FFF2-40B4-BE49-F238E27FC236}">
                <a16:creationId xmlns:a16="http://schemas.microsoft.com/office/drawing/2014/main" id="{CAA383FA-2B4D-449B-B164-99CE4DEE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31442" y="3931494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tern: 8 Zacken 41">
            <a:extLst>
              <a:ext uri="{FF2B5EF4-FFF2-40B4-BE49-F238E27FC236}">
                <a16:creationId xmlns:a16="http://schemas.microsoft.com/office/drawing/2014/main" id="{22223539-F84C-4750-83A5-1E5FEC874D2D}"/>
              </a:ext>
            </a:extLst>
          </p:cNvPr>
          <p:cNvSpPr/>
          <p:nvPr/>
        </p:nvSpPr>
        <p:spPr>
          <a:xfrm>
            <a:off x="4914966" y="393149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88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90049" y="485362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6385679" y="485362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u: SootMethod2 updated. 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35273A7-6158-4A0B-9949-C69A384FBD2C}"/>
              </a:ext>
            </a:extLst>
          </p:cNvPr>
          <p:cNvSpPr/>
          <p:nvPr/>
        </p:nvSpPr>
        <p:spPr>
          <a:xfrm>
            <a:off x="7526389" y="4853629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SootClass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3E7D53A-524F-41E2-959D-6E7758311415}"/>
              </a:ext>
            </a:extLst>
          </p:cNvPr>
          <p:cNvSpPr/>
          <p:nvPr/>
        </p:nvSpPr>
        <p:spPr>
          <a:xfrm>
            <a:off x="7718728" y="41889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93D2E3-D22A-41F0-A77F-F50C67AEA4E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8048788" y="4694027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D29AB-61F5-4530-9E96-E8CAB82F4E7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 flipV="1">
            <a:off x="5809615" y="4504613"/>
            <a:ext cx="1909113" cy="1645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8" descr="Image result for mail clipart">
            <a:extLst>
              <a:ext uri="{FF2B5EF4-FFF2-40B4-BE49-F238E27FC236}">
                <a16:creationId xmlns:a16="http://schemas.microsoft.com/office/drawing/2014/main" id="{A6B8B490-0123-42CA-94C8-350B509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088" y="155186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: 8 Zacken 42">
            <a:extLst>
              <a:ext uri="{FF2B5EF4-FFF2-40B4-BE49-F238E27FC236}">
                <a16:creationId xmlns:a16="http://schemas.microsoft.com/office/drawing/2014/main" id="{76BEF1CC-219A-42F4-8159-B351089EB03B}"/>
              </a:ext>
            </a:extLst>
          </p:cNvPr>
          <p:cNvSpPr/>
          <p:nvPr/>
        </p:nvSpPr>
        <p:spPr>
          <a:xfrm>
            <a:off x="5670718" y="155186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C78965-960F-439A-80F3-661AD317983B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1848617" y="3402118"/>
            <a:ext cx="2759457" cy="247023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8" descr="Image result for mail clipart">
            <a:extLst>
              <a:ext uri="{FF2B5EF4-FFF2-40B4-BE49-F238E27FC236}">
                <a16:creationId xmlns:a16="http://schemas.microsoft.com/office/drawing/2014/main" id="{18D0BD9D-611E-4862-A045-F3A83952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8059" y="474753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23681D0F-63B9-4519-A24D-9F004A604AFD}"/>
              </a:ext>
            </a:extLst>
          </p:cNvPr>
          <p:cNvSpPr/>
          <p:nvPr/>
        </p:nvSpPr>
        <p:spPr>
          <a:xfrm>
            <a:off x="3323689" y="474753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</p:spTree>
    <p:extLst>
      <p:ext uri="{BB962C8B-B14F-4D97-AF65-F5344CB8AC3E}">
        <p14:creationId xmlns:p14="http://schemas.microsoft.com/office/powerpoint/2010/main" val="375504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147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Akka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</dc:title>
  <dc:creator>Linghui Luo</dc:creator>
  <cp:lastModifiedBy>Linghui Luo</cp:lastModifiedBy>
  <cp:revision>35</cp:revision>
  <dcterms:created xsi:type="dcterms:W3CDTF">2018-05-02T11:16:31Z</dcterms:created>
  <dcterms:modified xsi:type="dcterms:W3CDTF">2018-05-04T12:05:05Z</dcterms:modified>
</cp:coreProperties>
</file>