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2F94DA"/>
    <a:srgbClr val="067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B5F8-2203-425D-A6AC-F3B40A91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0583-1EEE-4191-B66C-9032DADF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07FA-5641-4501-8C90-1C8BFECE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ADB3-02D1-4F76-A251-1F984D70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7AA3-EB9F-4A43-8D9F-FAE526A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2B0B-1BB0-4715-8CC0-BDE8D540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D4078-79D8-4610-A961-E5D519C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F894-81D4-4CC6-829B-29692CB4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D7C6-DF83-454F-AB92-ED07FE95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237D-A8D4-48CA-BEFA-2237D109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C5788-5FC6-4DA9-A8CD-7A05A9D5B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30798-481E-488E-84D6-BC021E4C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246-11BC-49D2-B19E-31AF5736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8D2C-1FD8-4A59-9BF7-A2B453B8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E877-07E8-4648-A169-3B9B202B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0CD7-76A0-4BF7-B0C9-4DB53A9F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20C4-31F3-42F5-96A8-63C1CB3E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0D37-52CE-4C57-9B82-59557A37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DFB8-A0A2-4FFD-BBFD-6795B66C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9505-CD27-4154-88C1-6273BB9A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5FE4-F278-4762-AF3E-5AE1434A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A6DB-5293-4307-907D-95FEE90F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7BEF-FA4C-47BA-A590-FA73F262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5760-F59B-46FB-B100-00010413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4D11-AED0-44C7-A812-08692E0F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917C-931A-4925-99E5-7932585E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5997-36EE-424D-B8D3-D543F759C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E537-B28A-457A-B713-56362C16D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F5DE-1D5D-44F5-8C27-4B3C7CF9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4157-D867-471B-9AD5-79978E2B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BBDA-2033-4394-B7B3-B1E44DF7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107A-D1EA-4761-AB4B-93ACEC66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1701-B7E7-43B8-9F1D-79129EE1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31C0-AD45-4C50-AD09-A444E5CE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1FED5-DBC0-4E95-9FA6-842D2967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87940-53C3-45AE-B88A-F092AA705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2FD1B-3D2E-4AC7-A4D6-F6E0015A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5B2B2-D234-42F7-8769-769F07EE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9732E-4C40-4375-A14D-69DC643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170-67DB-4C8A-AD76-80F5E4A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40EAF-034C-407D-86E0-13B4114A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6B563-3AF1-49ED-B7EF-AA72DDEC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0279C-94B1-45C4-A9C5-5A65BE0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6F7AB-2481-40EC-9FAE-E3A3B867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023F2-3C99-456D-886C-30E3926D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38A0-7842-43D3-A434-CA9ABBB6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1ADC-3483-4480-B43B-F62D684C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2D41-A782-4D38-8BFC-863F3FF3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95D3-F80C-4577-944C-F965E287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3117-99DE-4709-A1F1-F74747F4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09500-D310-4D70-84F1-13262A0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7CDF-7680-4A2F-B862-AB8C4EA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D07E-AFC4-4574-B0CC-C5BC8CF1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19AA-4445-452B-A488-A844D22B8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F240-9FA4-4E03-9105-72C7785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70CC-C665-4C4C-A278-CA76C25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FB50-52E1-485D-8AAE-A2D8AD99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32A04-B9C4-42F4-BD5B-07C4C3F3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DD9FA-F9CB-4518-ABC0-894EB7E0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317A-1F51-494C-9839-BE56574F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5BC3-54DE-4038-A9E7-DF8E20F11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16F0-8B2B-4358-AF05-452A19DF9CE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1863-F8DE-490C-AF54-561AD8DB3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C0C8-268B-4205-9BC8-B06B7226C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9473-9DCC-46C7-8229-B00E270D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677CC"/>
            </a:gs>
            <a:gs pos="48000">
              <a:srgbClr val="70ACE1"/>
            </a:gs>
            <a:gs pos="41000">
              <a:srgbClr val="51ADE5"/>
            </a:gs>
            <a:gs pos="61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8DDE83B-2662-46D3-9DE0-EF432AE6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813361"/>
            <a:ext cx="9931400" cy="4026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C9E83-CDF3-4068-BCA8-8FFC821C0559}"/>
              </a:ext>
            </a:extLst>
          </p:cNvPr>
          <p:cNvSpPr/>
          <p:nvPr/>
        </p:nvSpPr>
        <p:spPr>
          <a:xfrm>
            <a:off x="0" y="0"/>
            <a:ext cx="30797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2B305-CAAA-4166-8D2F-DEB934E8F53F}"/>
              </a:ext>
            </a:extLst>
          </p:cNvPr>
          <p:cNvSpPr txBox="1"/>
          <p:nvPr/>
        </p:nvSpPr>
        <p:spPr>
          <a:xfrm>
            <a:off x="311150" y="1685752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Conditions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70190-3869-4702-97FF-3D5E37E4DFFC}"/>
              </a:ext>
            </a:extLst>
          </p:cNvPr>
          <p:cNvSpPr txBox="1"/>
          <p:nvPr/>
        </p:nvSpPr>
        <p:spPr>
          <a:xfrm>
            <a:off x="311150" y="2550468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Forecast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8777E-A705-4FED-93B0-0C219F59D265}"/>
              </a:ext>
            </a:extLst>
          </p:cNvPr>
          <p:cNvSpPr txBox="1"/>
          <p:nvPr/>
        </p:nvSpPr>
        <p:spPr>
          <a:xfrm>
            <a:off x="311150" y="3417633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Historical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6276E-200F-41EC-A24E-30094B806027}"/>
              </a:ext>
            </a:extLst>
          </p:cNvPr>
          <p:cNvSpPr txBox="1"/>
          <p:nvPr/>
        </p:nvSpPr>
        <p:spPr>
          <a:xfrm>
            <a:off x="311150" y="4284798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Station 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969141-275C-4CA7-AD39-53571FC18753}"/>
              </a:ext>
            </a:extLst>
          </p:cNvPr>
          <p:cNvSpPr txBox="1"/>
          <p:nvPr/>
        </p:nvSpPr>
        <p:spPr>
          <a:xfrm>
            <a:off x="127000" y="1016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Station Mk 1.0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46F8EE-B8C9-4E78-8DB7-DAA28B904C23}"/>
              </a:ext>
            </a:extLst>
          </p:cNvPr>
          <p:cNvSpPr txBox="1"/>
          <p:nvPr/>
        </p:nvSpPr>
        <p:spPr>
          <a:xfrm>
            <a:off x="4216400" y="286266"/>
            <a:ext cx="66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iome" panose="020B0502040204020203" pitchFamily="34" charset="0"/>
                <a:cs typeface="Biome" panose="020B0502040204020203" pitchFamily="34" charset="0"/>
              </a:rPr>
              <a:t>Current Conditions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BBA5D-7295-4E89-A3D6-A67AB6699231}"/>
              </a:ext>
            </a:extLst>
          </p:cNvPr>
          <p:cNvSpPr/>
          <p:nvPr/>
        </p:nvSpPr>
        <p:spPr>
          <a:xfrm>
            <a:off x="4851400" y="1504570"/>
            <a:ext cx="5334000" cy="1392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F13751-8F96-4761-B036-1BB5E1CE0E53}"/>
              </a:ext>
            </a:extLst>
          </p:cNvPr>
          <p:cNvSpPr/>
          <p:nvPr/>
        </p:nvSpPr>
        <p:spPr>
          <a:xfrm>
            <a:off x="4851400" y="3354335"/>
            <a:ext cx="5334000" cy="1392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8845A9-428F-42D2-A98D-B7DF1754C1ED}"/>
              </a:ext>
            </a:extLst>
          </p:cNvPr>
          <p:cNvSpPr/>
          <p:nvPr/>
        </p:nvSpPr>
        <p:spPr>
          <a:xfrm>
            <a:off x="4851400" y="5057036"/>
            <a:ext cx="5334000" cy="1392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E4CD8B-90AC-43ED-954F-F0A59D31FF53}"/>
              </a:ext>
            </a:extLst>
          </p:cNvPr>
          <p:cNvSpPr txBox="1"/>
          <p:nvPr/>
        </p:nvSpPr>
        <p:spPr>
          <a:xfrm>
            <a:off x="4851400" y="1478179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Atmospheric Pressure: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12F8B7-3FE6-4A83-804F-438FE61A58D2}"/>
              </a:ext>
            </a:extLst>
          </p:cNvPr>
          <p:cNvSpPr txBox="1"/>
          <p:nvPr/>
        </p:nvSpPr>
        <p:spPr>
          <a:xfrm>
            <a:off x="4851400" y="3354335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Temperature: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EB4015-FB68-41D1-A6E9-DDF701C82177}"/>
              </a:ext>
            </a:extLst>
          </p:cNvPr>
          <p:cNvSpPr txBox="1"/>
          <p:nvPr/>
        </p:nvSpPr>
        <p:spPr>
          <a:xfrm>
            <a:off x="4851400" y="5057036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Humidity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120440-57B8-46C9-9017-A7A12D8CA90C}"/>
              </a:ext>
            </a:extLst>
          </p:cNvPr>
          <p:cNvSpPr txBox="1"/>
          <p:nvPr/>
        </p:nvSpPr>
        <p:spPr>
          <a:xfrm>
            <a:off x="6540500" y="5149802"/>
            <a:ext cx="364490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500" dirty="0"/>
              <a:t>100%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AA8AF-6D59-46A9-A2BB-61B0E7B80A74}"/>
              </a:ext>
            </a:extLst>
          </p:cNvPr>
          <p:cNvSpPr txBox="1"/>
          <p:nvPr/>
        </p:nvSpPr>
        <p:spPr>
          <a:xfrm>
            <a:off x="6540500" y="3525414"/>
            <a:ext cx="36449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/>
              <a:t>325 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119F7D-9705-423A-A7E8-CBE22548A662}"/>
              </a:ext>
            </a:extLst>
          </p:cNvPr>
          <p:cNvSpPr txBox="1"/>
          <p:nvPr/>
        </p:nvSpPr>
        <p:spPr>
          <a:xfrm>
            <a:off x="6540500" y="1676594"/>
            <a:ext cx="36449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/>
              <a:t>500 </a:t>
            </a:r>
            <a:r>
              <a:rPr lang="en-US" sz="7500" dirty="0" err="1"/>
              <a:t>kpa</a:t>
            </a:r>
            <a:endParaRPr lang="en-US" sz="7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2336E3-36BA-4B75-B9B0-2A6AAA33AB0C}"/>
              </a:ext>
            </a:extLst>
          </p:cNvPr>
          <p:cNvSpPr txBox="1"/>
          <p:nvPr/>
        </p:nvSpPr>
        <p:spPr>
          <a:xfrm>
            <a:off x="365125" y="5156211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25044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252C-C992-419D-B63B-468CA3B0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907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0000" dirty="0"/>
              <a:t>SKY</a:t>
            </a:r>
          </a:p>
        </p:txBody>
      </p:sp>
    </p:spTree>
    <p:extLst>
      <p:ext uri="{BB962C8B-B14F-4D97-AF65-F5344CB8AC3E}">
        <p14:creationId xmlns:p14="http://schemas.microsoft.com/office/powerpoint/2010/main" val="311087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Biome</vt:lpstr>
      <vt:lpstr>Calibri</vt:lpstr>
      <vt:lpstr>Calibri Light</vt:lpstr>
      <vt:lpstr>Office Theme</vt:lpstr>
      <vt:lpstr>PowerPoint Presentation</vt:lpstr>
      <vt:lpstr>SKY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Fitzgerald</dc:creator>
  <cp:lastModifiedBy>Bryce Fitzgerald</cp:lastModifiedBy>
  <cp:revision>8</cp:revision>
  <dcterms:created xsi:type="dcterms:W3CDTF">2019-12-31T03:21:18Z</dcterms:created>
  <dcterms:modified xsi:type="dcterms:W3CDTF">2019-12-31T04:09:23Z</dcterms:modified>
</cp:coreProperties>
</file>