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D3FF-336E-42CE-916B-16477F966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886EB-97E2-40F2-A430-524CB2099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92E48-EB08-4C42-B67F-75CEBB5E9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AA16-B412-4651-80AA-DFBEC561EC40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EFB5E-3696-4533-8DC4-674B598E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3B3B8-9355-42E1-A119-59D882C89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0129C-B914-4142-99C9-D5005940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5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0B0EC-A23C-45EE-95E1-DC3E1E57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8A350-CB76-4435-83AF-02C35820E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74B69-CB19-4E67-AB1E-93870602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AA16-B412-4651-80AA-DFBEC561EC40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856E1-CD26-4E36-BD54-63FCD48CF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A6C07-78B2-46ED-B3C6-05BA8752C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0129C-B914-4142-99C9-D5005940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37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C59091-1492-48A6-958D-E15030D4A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357BF-2104-4816-93B7-AF95B3FA6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96E85-8077-4CDB-9BB6-F8A9C23D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AA16-B412-4651-80AA-DFBEC561EC40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62FB9-02C5-4F46-947D-833FD6FA1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60F6A-3FEC-428B-90F2-446A6EA1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0129C-B914-4142-99C9-D5005940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61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384A-1A56-404E-8BB7-3169CA5D0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47C7D-3B52-4CEE-9B2B-A649E754F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A6A11-3CD3-47B0-A544-6E5FDF611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AA16-B412-4651-80AA-DFBEC561EC40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2E0F2-4ED5-460F-B19F-6F0270422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D4E22-E39D-41C5-BB57-17DFBFACB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0129C-B914-4142-99C9-D5005940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4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49A8B-92BC-4171-AC6F-0635D0920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D9630-0380-4701-8F74-5F71238B2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54D04-95FC-41B5-8201-6FF8A8231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AA16-B412-4651-80AA-DFBEC561EC40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AD52C-ED80-49B8-A720-5D5FE2C8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28837-6ACB-4175-A876-13975B71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0129C-B914-4142-99C9-D5005940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85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3DCC-607D-4A14-A9B2-3A432EB9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62496-7F4F-4836-B7CA-F2B6EAC0E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C34AD-0523-4CA6-BC5E-495D0F2C0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E1FA5-39A9-4CD9-A0EA-3837374E6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AA16-B412-4651-80AA-DFBEC561EC40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9AC79-CAAC-47C6-AF04-9EF5C0169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695D8-2199-4086-948F-8A6702666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0129C-B914-4142-99C9-D5005940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73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8F02B-77DA-40DE-8211-73FDAD51B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EDB0F-CD5D-4334-893B-B99C5F3D3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86A4C-9ECA-4183-88D3-5B915CE1F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BAA0AE-BE64-410D-970B-E40C23A8FA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236B2B-83C7-4F08-AE97-A2D5C14E0E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DE604D-DC90-4CEB-BB25-2CCFC8756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AA16-B412-4651-80AA-DFBEC561EC40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B8FA5A-68AD-442C-94EA-FEE521AC9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7318D3-C256-4EF8-92AE-1B0FAEC36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0129C-B914-4142-99C9-D5005940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88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73EA2-AA27-422A-A056-4D6AFA841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0E3C2F-B2A9-49F0-B280-128F71A2F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AA16-B412-4651-80AA-DFBEC561EC40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2D2779-4B77-42C8-8117-7DBFA54FB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5E5760-11A8-4ED2-8F86-9B8B41B91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0129C-B914-4142-99C9-D5005940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0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CD5D37-ACE5-4765-A270-4F0AA2D8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AA16-B412-4651-80AA-DFBEC561EC40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335D5B-BE73-483E-944C-85D7D0985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ECA27-80D5-4C79-92C2-96B0C8FC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0129C-B914-4142-99C9-D5005940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0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80EF5-CDBB-4630-8FBB-9354E4B23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D66AF-2BB0-4AF7-8EE8-343E7C4E1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B0A92-F9D4-4A80-84A4-8E65A12DB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1C9B8-3BAF-403D-A9CF-F4501A84B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AA16-B412-4651-80AA-DFBEC561EC40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2D92F-6EBF-4E9B-8C8D-91E74E0F0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8523E-2544-4F3A-9F4E-D5C4161DD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0129C-B914-4142-99C9-D5005940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D76C-5B9F-40CF-AF2D-57C5BCD1F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B53DD-C118-433C-8F77-93013FFEB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41252-A403-4ECF-9497-5AA0C07DE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D16CB-4B35-42B4-8394-5FE14912B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AA16-B412-4651-80AA-DFBEC561EC40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F00A6-75E4-4C0C-9232-007076430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2C683-8A94-40F4-B201-8C036F59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0129C-B914-4142-99C9-D5005940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6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4DCDDD-65C8-4C74-8FA7-CA7083313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2C91F-6508-42BE-99B5-468D8DF96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6DD5D-9FE1-494E-AB8D-6D802E74D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7AA16-B412-4651-80AA-DFBEC561EC40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ACBDC-FCD6-4E79-9EF3-B3C0CAC06E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9AF29-CC0A-4B11-9B82-B3EA046AE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0129C-B914-4142-99C9-D5005940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4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t="7000" r="-1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F3DC9F4-A27B-469F-82F2-A00157631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4194" y="4821238"/>
            <a:ext cx="9144000" cy="1655762"/>
          </a:xfrm>
        </p:spPr>
        <p:txBody>
          <a:bodyPr/>
          <a:lstStyle/>
          <a:p>
            <a:pPr algn="r"/>
            <a:r>
              <a:rPr lang="en-US" dirty="0"/>
              <a:t>Eli Lobato</a:t>
            </a:r>
          </a:p>
          <a:p>
            <a:pPr algn="r"/>
            <a:r>
              <a:rPr lang="en-US" dirty="0"/>
              <a:t>Yannick </a:t>
            </a:r>
            <a:r>
              <a:rPr lang="en-US" dirty="0" err="1"/>
              <a:t>Befidi</a:t>
            </a:r>
            <a:endParaRPr lang="en-US" dirty="0"/>
          </a:p>
          <a:p>
            <a:pPr algn="r"/>
            <a:r>
              <a:rPr lang="en-US" dirty="0"/>
              <a:t>Bryce Jones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68B972-03E8-4D2D-8989-5CEB0EB8204F}"/>
              </a:ext>
            </a:extLst>
          </p:cNvPr>
          <p:cNvSpPr/>
          <p:nvPr/>
        </p:nvSpPr>
        <p:spPr>
          <a:xfrm>
            <a:off x="1155663" y="176463"/>
            <a:ext cx="101825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Housing and Predictability Models </a:t>
            </a:r>
          </a:p>
        </p:txBody>
      </p:sp>
    </p:spTree>
    <p:extLst>
      <p:ext uri="{BB962C8B-B14F-4D97-AF65-F5344CB8AC3E}">
        <p14:creationId xmlns:p14="http://schemas.microsoft.com/office/powerpoint/2010/main" val="2700689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9034C-03DC-40EB-86C6-C0C189DC5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EEF0AF-A1DF-40B5-9A83-5F6817EF55DE}"/>
              </a:ext>
            </a:extLst>
          </p:cNvPr>
          <p:cNvSpPr/>
          <p:nvPr/>
        </p:nvSpPr>
        <p:spPr>
          <a:xfrm>
            <a:off x="4578581" y="219372"/>
            <a:ext cx="2750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The Data</a:t>
            </a:r>
          </a:p>
        </p:txBody>
      </p:sp>
    </p:spTree>
    <p:extLst>
      <p:ext uri="{BB962C8B-B14F-4D97-AF65-F5344CB8AC3E}">
        <p14:creationId xmlns:p14="http://schemas.microsoft.com/office/powerpoint/2010/main" val="308982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943D9-C6A5-4081-835C-0371332E9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DFB80-E5D3-47B7-9E69-3B4E1D6C4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8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1BA94-A2B8-4E3B-9033-FC8CFF543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A4E87-EF75-4D85-A116-0B3C48235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69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453B3-F70B-4975-8A60-14FDA5DD5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FAC01-55C6-4906-9556-978CC1747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56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0605-754E-47D6-9818-236F1172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EC7B6-D529-43D4-A7EE-C037060D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2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7A0AE-5B30-4F44-83E1-928839C58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D6A76-C486-40AA-8228-E85B0892A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54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12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Bryce Jones</dc:creator>
  <cp:lastModifiedBy>Bryce Jones</cp:lastModifiedBy>
  <cp:revision>6</cp:revision>
  <dcterms:created xsi:type="dcterms:W3CDTF">2020-05-16T17:21:29Z</dcterms:created>
  <dcterms:modified xsi:type="dcterms:W3CDTF">2020-05-16T20:29:11Z</dcterms:modified>
</cp:coreProperties>
</file>