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D3FF-336E-42CE-916B-16477F966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86EB-97E2-40F2-A430-524CB209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E48-EB08-4C42-B67F-75CEBB5E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FB5E-3696-4533-8DC4-674B598E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B3B8-9355-42E1-A119-59D882C8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0EC-A23C-45EE-95E1-DC3E1E57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A350-CB76-4435-83AF-02C35820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4B69-CB19-4E67-AB1E-93870602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56E1-CD26-4E36-BD54-63FCD48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6C07-78B2-46ED-B3C6-05BA875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9091-1492-48A6-958D-E15030D4A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357BF-2104-4816-93B7-AF95B3FA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6E85-8077-4CDB-9BB6-F8A9C23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2FB9-02C5-4F46-947D-833FD6F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0F6A-3FEC-428B-90F2-446A6EA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84A-1A56-404E-8BB7-3169CA5D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C7D-3B52-4CEE-9B2B-A649E754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6A11-3CD3-47B0-A544-6E5FDF61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E0F2-4ED5-460F-B19F-6F027042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4E22-E39D-41C5-BB57-17DFBFAC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A8B-92BC-4171-AC6F-0635D092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9630-0380-4701-8F74-5F71238B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4D04-95FC-41B5-8201-6FF8A82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52C-ED80-49B8-A720-5D5FE2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8837-6ACB-4175-A876-13975B7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3DCC-607D-4A14-A9B2-3A432EB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2496-7F4F-4836-B7CA-F2B6EAC0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34AD-0523-4CA6-BC5E-495D0F2C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1FA5-39A9-4CD9-A0EA-3837374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AC79-CAAC-47C6-AF04-9EF5C016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95D8-2199-4086-948F-8A67026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F02B-77DA-40DE-8211-73FDAD51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DB0F-CD5D-4334-893B-B99C5F3D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86A4C-9ECA-4183-88D3-5B915CE1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AA0AE-BE64-410D-970B-E40C23A8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6B2B-83C7-4F08-AE97-A2D5C14E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604D-DC90-4CEB-BB25-2CCFC87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8FA5A-68AD-442C-94EA-FEE521AC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18D3-C256-4EF8-92AE-1B0FAEC3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EA2-AA27-422A-A056-4D6AFA8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3C2F-B2A9-49F0-B280-128F71A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2779-4B77-42C8-8117-7DBFA54F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5760-11A8-4ED2-8F86-9B8B41B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5D37-ACE5-4765-A270-4F0AA2D8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35D5B-BE73-483E-944C-85D7D0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ECA27-80D5-4C79-92C2-96B0C8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0EF5-CDBB-4630-8FBB-9354E4B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6AF-2BB0-4AF7-8EE8-343E7C4E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0A92-F9D4-4A80-84A4-8E65A12D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C9B8-3BAF-403D-A9CF-F4501A8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D92F-6EBF-4E9B-8C8D-91E74E0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523E-2544-4F3A-9F4E-D5C4161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D76C-5B9F-40CF-AF2D-57C5BCD1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B53DD-C118-433C-8F77-93013FFE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1252-A403-4ECF-9497-5AA0C07D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16CB-4B35-42B4-8394-5FE1491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00A6-75E4-4C0C-9232-0070764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C683-8A94-40F4-B201-8C036F59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bg2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CDDD-65C8-4C74-8FA7-CA70833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C91F-6508-42BE-99B5-468D8DF9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DD5D-9FE1-494E-AB8D-6D802E74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BDC-FCD6-4E79-9EF3-B3C0CAC0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AF29-CC0A-4B11-9B82-B3EA046A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8B972-03E8-4D2D-8989-5CEB0EB8204F}"/>
              </a:ext>
            </a:extLst>
          </p:cNvPr>
          <p:cNvSpPr/>
          <p:nvPr/>
        </p:nvSpPr>
        <p:spPr>
          <a:xfrm>
            <a:off x="102412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none" spc="0">
                <a:ln/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California Housing and Predictability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C9F4-A27B-469F-82F2-A00157631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Eli Lobato</a:t>
            </a:r>
          </a:p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Yannick Befidi</a:t>
            </a:r>
          </a:p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Bryce Jones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034C-03DC-40EB-86C6-C0C189DC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Production averaged less than 80,000 new homes annually over the last 10 years, and ongoing production continues to fall far below the projected need of 180,000 additional homes annually.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homeownership rates are at their lowest since the 1940s.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California is home to 12 percent of the nation’s population, but a disproportionate 22 percent of the nation’s homeless population.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California’s vulnerable populations, discrimination and inadequate accommodations for people with disabilities are worsening housing cost and affordability challenges.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EF0AF-A1DF-40B5-9A83-5F6817EF55DE}"/>
              </a:ext>
            </a:extLst>
          </p:cNvPr>
          <p:cNvSpPr/>
          <p:nvPr/>
        </p:nvSpPr>
        <p:spPr>
          <a:xfrm>
            <a:off x="4578581" y="219372"/>
            <a:ext cx="275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08982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FB80-E5D3-47B7-9E69-3B4E1D6C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Housing prices are appearing to drop over the next 2-3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California is looking at a major recession that is preventing many people from getting housing in the state due to the cost of living.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Housing will continue to be fluctuating in value in California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Many people outside of the state are able to get an opportunity to take advantage of the housing decline in California.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32655-DEAE-4306-B840-339E211FC1E1}"/>
              </a:ext>
            </a:extLst>
          </p:cNvPr>
          <p:cNvSpPr/>
          <p:nvPr/>
        </p:nvSpPr>
        <p:spPr>
          <a:xfrm>
            <a:off x="4207309" y="0"/>
            <a:ext cx="3777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Our Analysis</a:t>
            </a:r>
          </a:p>
        </p:txBody>
      </p:sp>
    </p:spTree>
    <p:extLst>
      <p:ext uri="{BB962C8B-B14F-4D97-AF65-F5344CB8AC3E}">
        <p14:creationId xmlns:p14="http://schemas.microsoft.com/office/powerpoint/2010/main" val="12890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A94-A2B8-4E3B-9033-FC8CFF54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Visualizations</a:t>
            </a:r>
          </a:p>
        </p:txBody>
      </p:sp>
      <p:pic>
        <p:nvPicPr>
          <p:cNvPr id="4" name="Picture 3" descr="A picture containing white, black, large&#10;&#10;Description automatically generated">
            <a:extLst>
              <a:ext uri="{FF2B5EF4-FFF2-40B4-BE49-F238E27FC236}">
                <a16:creationId xmlns:a16="http://schemas.microsoft.com/office/drawing/2014/main" id="{AD0FF570-BD6D-48C5-B9B2-D5DCFA5B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18" y="1569928"/>
            <a:ext cx="8817104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B3F461-FDE8-4ED0-A15D-686D8715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1154233"/>
            <a:ext cx="794072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0F7CF8-77D7-428C-8D40-FE822EA8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29B9-0220-4E09-8052-D6A90A8F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that were Utilized: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A943-4AB4-4E7D-B76B-32A9718B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/>
              <a:t>Python/Pandas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Some Visualizations</vt:lpstr>
      <vt:lpstr>PowerPoint Presentation</vt:lpstr>
      <vt:lpstr>PowerPoint Presentation</vt:lpstr>
      <vt:lpstr>Tools that were Utilized: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Jones</dc:creator>
  <cp:lastModifiedBy>Bryce Jones</cp:lastModifiedBy>
  <cp:revision>19</cp:revision>
  <dcterms:created xsi:type="dcterms:W3CDTF">2020-05-20T21:10:24Z</dcterms:created>
  <dcterms:modified xsi:type="dcterms:W3CDTF">2020-05-21T01:22:18Z</dcterms:modified>
</cp:coreProperties>
</file>