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A970-7A10-4EF9-8A3B-C7DDBDEB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NBA Injuries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5E6B66C-4F98-47D8-962D-3927E72C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Matt Davis</a:t>
            </a:r>
          </a:p>
          <a:p>
            <a:r>
              <a:rPr lang="en-US" sz="1800">
                <a:solidFill>
                  <a:srgbClr val="FFFFFF"/>
                </a:solidFill>
              </a:rPr>
              <a:t>Yannick Befidi</a:t>
            </a:r>
          </a:p>
          <a:p>
            <a:r>
              <a:rPr lang="en-US" sz="1800">
                <a:solidFill>
                  <a:srgbClr val="FFFFFF"/>
                </a:solidFill>
              </a:rPr>
              <a:t>Jake Clauson</a:t>
            </a:r>
          </a:p>
          <a:p>
            <a:r>
              <a:rPr lang="en-US" sz="1800">
                <a:solidFill>
                  <a:srgbClr val="FFFFFF"/>
                </a:solidFill>
              </a:rPr>
              <a:t>Bryce Jones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7D038-39E4-4B41-B43E-BF5E3C20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715723"/>
            <a:ext cx="7537703" cy="34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5DAE73-2B35-4DAF-BC1E-AEFA65711F45}"/>
              </a:ext>
            </a:extLst>
          </p:cNvPr>
          <p:cNvSpPr/>
          <p:nvPr/>
        </p:nvSpPr>
        <p:spPr>
          <a:xfrm>
            <a:off x="2488356" y="187464"/>
            <a:ext cx="69525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Thesis, Definitions and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81D44-0263-491A-908B-6CCDB1A11292}"/>
              </a:ext>
            </a:extLst>
          </p:cNvPr>
          <p:cNvSpPr txBox="1"/>
          <p:nvPr/>
        </p:nvSpPr>
        <p:spPr>
          <a:xfrm>
            <a:off x="612137" y="895350"/>
            <a:ext cx="10967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NBA Schedule: </a:t>
            </a:r>
            <a:r>
              <a:rPr lang="en-US" dirty="0"/>
              <a:t>The NBA schedule runs from October until April for regular season and April to June for post-season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 Management: </a:t>
            </a:r>
            <a:r>
              <a:rPr lang="en-US" dirty="0"/>
              <a:t>Load management is about balancing the risk for injury with long-term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Injury: </a:t>
            </a:r>
            <a:r>
              <a:rPr lang="en-US" dirty="0"/>
              <a:t>Any ailment or condition that prevents a player from playing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many injuries occur per season between 2001-present?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months/years do players get hurt the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are the most common injuries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Hypothesis: </a:t>
            </a:r>
            <a:r>
              <a:rPr lang="en-US" dirty="0"/>
              <a:t>Do injuries affect players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3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6B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0555" y="-18421"/>
            <a:ext cx="4614540" cy="315517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-50" dirty="0"/>
              <a:t>How many injuries occur per season between 2000-present?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4947CF5-58E3-4872-8A6E-82EC1D02F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3136755"/>
            <a:ext cx="9455151" cy="3739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0F0F1-5A12-43E1-9169-7F003C91F433}"/>
              </a:ext>
            </a:extLst>
          </p:cNvPr>
          <p:cNvSpPr txBox="1"/>
          <p:nvPr/>
        </p:nvSpPr>
        <p:spPr>
          <a:xfrm>
            <a:off x="6232124" y="3551068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366712" y="327918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seasons/years did players get hurt the most?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2476BF-317C-4F2B-B0CB-83492D0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16" y="3031869"/>
            <a:ext cx="6442576" cy="31646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ABAD1-D015-4448-AD8B-EC926CB0B302}"/>
              </a:ext>
            </a:extLst>
          </p:cNvPr>
          <p:cNvCxnSpPr/>
          <p:nvPr/>
        </p:nvCxnSpPr>
        <p:spPr>
          <a:xfrm flipH="1">
            <a:off x="9170632" y="2543597"/>
            <a:ext cx="1371600" cy="97654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3834ED-5018-4485-9D1F-BB7C0C5503CC}"/>
              </a:ext>
            </a:extLst>
          </p:cNvPr>
          <p:cNvSpPr txBox="1"/>
          <p:nvPr/>
        </p:nvSpPr>
        <p:spPr>
          <a:xfrm>
            <a:off x="10093622" y="1818237"/>
            <a:ext cx="134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Year (2013-2014)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2EA8B4-FBC6-4D31-923D-950048616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502B4-81BD-43A9-8C22-A27656C7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9" y="898182"/>
            <a:ext cx="3977985" cy="29339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31E65-C5F7-4090-BB7F-B7A6035CA5F0}"/>
              </a:ext>
            </a:extLst>
          </p:cNvPr>
          <p:cNvSpPr/>
          <p:nvPr/>
        </p:nvSpPr>
        <p:spPr>
          <a:xfrm rot="16200000">
            <a:off x="-1196475" y="2064112"/>
            <a:ext cx="2829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Injuries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3BE77-FECB-416D-8FFB-6D943187069C}"/>
              </a:ext>
            </a:extLst>
          </p:cNvPr>
          <p:cNvSpPr/>
          <p:nvPr/>
        </p:nvSpPr>
        <p:spPr>
          <a:xfrm>
            <a:off x="1076532" y="3709902"/>
            <a:ext cx="28339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Exact Year of Injuries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9163B-F785-44B7-9AB3-3DBA50137CD3}"/>
              </a:ext>
            </a:extLst>
          </p:cNvPr>
          <p:cNvSpPr txBox="1"/>
          <p:nvPr/>
        </p:nvSpPr>
        <p:spPr>
          <a:xfrm>
            <a:off x="366712" y="4341828"/>
            <a:ext cx="4264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amount of injuries occurred during the 2012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injuries during the regular season occurred during 2013-2014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273053" y="656393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are the most common injuries in the NBA?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80579E-EA4B-4E41-8B5F-B1240A54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2" y="2317072"/>
            <a:ext cx="6685865" cy="3193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A5BBD-6223-4115-BFBA-7D09B4C12AFC}"/>
              </a:ext>
            </a:extLst>
          </p:cNvPr>
          <p:cNvSpPr txBox="1"/>
          <p:nvPr/>
        </p:nvSpPr>
        <p:spPr>
          <a:xfrm>
            <a:off x="514905" y="1491449"/>
            <a:ext cx="2876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Sprained ankles are the predominant injuries in the NBA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the right sprained knee and left calf are the lowest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“Rest” was considered a major reason for missed time during a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“Illness” was also a major factor in players missing time</a:t>
            </a:r>
          </a:p>
        </p:txBody>
      </p:sp>
    </p:spTree>
    <p:extLst>
      <p:ext uri="{BB962C8B-B14F-4D97-AF65-F5344CB8AC3E}">
        <p14:creationId xmlns:p14="http://schemas.microsoft.com/office/powerpoint/2010/main" val="72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-452253" y="1561915"/>
            <a:ext cx="114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7E2E8"/>
      </a:lt2>
      <a:accent1>
        <a:srgbClr val="36B721"/>
      </a:accent1>
      <a:accent2>
        <a:srgbClr val="6DB313"/>
      </a:accent2>
      <a:accent3>
        <a:srgbClr val="A2A61D"/>
      </a:accent3>
      <a:accent4>
        <a:srgbClr val="D58A17"/>
      </a:accent4>
      <a:accent5>
        <a:srgbClr val="E74D29"/>
      </a:accent5>
      <a:accent6>
        <a:srgbClr val="D51742"/>
      </a:accent6>
      <a:hlink>
        <a:srgbClr val="BF6D3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224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RetrospectVTI</vt:lpstr>
      <vt:lpstr>NBA Injuries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Injuries</dc:title>
  <dc:creator>Bryce Jones</dc:creator>
  <cp:lastModifiedBy>Bryce Jones</cp:lastModifiedBy>
  <cp:revision>25</cp:revision>
  <dcterms:created xsi:type="dcterms:W3CDTF">2020-01-27T06:08:07Z</dcterms:created>
  <dcterms:modified xsi:type="dcterms:W3CDTF">2020-01-29T18:52:32Z</dcterms:modified>
</cp:coreProperties>
</file>