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ad5a16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ad5a16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ad5a16a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ad5a16a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ad5a16a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ad5a16a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ad5a16a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ad5a16a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ad5a16a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ad5a16a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ad5a16a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ad5a16a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ad5a16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ad5a16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ad5a16a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ad5a16a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be9748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be9748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be9748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be9748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be9748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be9748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be9748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be9748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be9748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be9748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 Lounge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target customers of the IQ Lounge Social Media website are college student of </a:t>
            </a:r>
            <a:r>
              <a:rPr lang="en" sz="1500"/>
              <a:t>age group </a:t>
            </a:r>
            <a:r>
              <a:rPr lang="en" sz="1500"/>
              <a:t> in range 18-35, 50% male and 50% female users who want to stay in touch </a:t>
            </a:r>
            <a:r>
              <a:rPr lang="en" sz="1500"/>
              <a:t>virtually</a:t>
            </a:r>
            <a:r>
              <a:rPr lang="en" sz="1500"/>
              <a:t> during pandemic, share findings, and learn from other students. The main challenge is populating the platform with interesting and informative content to attract young people to socialize and be open-minded. Preferred content is topics </a:t>
            </a:r>
            <a:r>
              <a:rPr lang="en" sz="1500"/>
              <a:t>related</a:t>
            </a:r>
            <a:r>
              <a:rPr lang="en" sz="1500"/>
              <a:t> to each student’s major, personal interests, such as games, food, health, sports, etc.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Features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new account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user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encryption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post on a Discussion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posts in database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Unfinished Features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</a:t>
            </a:r>
            <a:r>
              <a:rPr lang="en" sz="1500"/>
              <a:t> </a:t>
            </a:r>
            <a:r>
              <a:rPr lang="en" sz="1500"/>
              <a:t>rooms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Edit account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Room Search</a:t>
            </a:r>
            <a:endParaRPr sz="15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650" y="1097600"/>
            <a:ext cx="3121450" cy="31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729450" y="2078875"/>
            <a:ext cx="482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Passwords stored and passed to the database are encrypted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do not require any training time to use the site barring basic knowledge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Compatibility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site works with Google Chrome, Mozilla Firefox, Microsoft  Edge, Apple’s Safari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Learnt 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Breaking down tasks helps to reduce the propensity to procrastinate or defer tasks.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more communication the better, the more everyone knows about the project as a whole contributes to more ideas being shared on how to progress.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importance of collaboration software such as Github and Jira to keep </a:t>
            </a:r>
            <a:r>
              <a:rPr lang="en"/>
              <a:t>everyone</a:t>
            </a:r>
            <a:r>
              <a:rPr lang="en"/>
              <a:t> and everything organized.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Documentation and staying organized is vital in the success of the project.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Knowledge of members’ prior experience and proficiencies is important for assigning the right work for the right person.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Roles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Bryce Kurek - Team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Kyle Frudakis Back- End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Carlos Castellanos - Front-End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Dunyagozel Durdyyeva - Product Owner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James Goedmakers - </a:t>
            </a:r>
            <a:r>
              <a:rPr lang="en"/>
              <a:t>S</a:t>
            </a:r>
            <a:r>
              <a:rPr lang="en"/>
              <a:t>crum Master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977525" y="2064300"/>
            <a:ext cx="392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During the outbreak of COVID, most of us have been stuck in our homes unable to interact with the world, IQ Lounge provides a safe and secure place where people can communicate and discuss anything they wish. With a focus on making the website easy to use for students.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456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 Lounge provides a range of functions currently fit for use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Login/Registration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user may wish to create an account, this allows them to log in and use the general discussion room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 Discussion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user that has made an account may wish to interact with other users, after logging in they can enter a comment in the discussion to communicate with other users.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page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user may have a question as to how the website works or how to create an account and may find answers with this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74" y="874000"/>
            <a:ext cx="4784524" cy="40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400"/>
            <a:ext cx="8839201" cy="371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425" y="718225"/>
            <a:ext cx="3394725" cy="37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37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00" y="646700"/>
            <a:ext cx="7167248" cy="43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