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3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Bartunik" userId="3b3c14b5a842c1e7" providerId="LiveId" clId="{C15441AA-874C-40ED-A6C5-24860EF18E4B}"/>
    <pc:docChg chg="undo custSel modSld">
      <pc:chgData name="Max Bartunik" userId="3b3c14b5a842c1e7" providerId="LiveId" clId="{C15441AA-874C-40ED-A6C5-24860EF18E4B}" dt="2021-02-14T15:05:45.941" v="241" actId="1076"/>
      <pc:docMkLst>
        <pc:docMk/>
      </pc:docMkLst>
      <pc:sldChg chg="addSp delSp modSp mod">
        <pc:chgData name="Max Bartunik" userId="3b3c14b5a842c1e7" providerId="LiveId" clId="{C15441AA-874C-40ED-A6C5-24860EF18E4B}" dt="2021-02-14T15:05:45.941" v="241" actId="1076"/>
        <pc:sldMkLst>
          <pc:docMk/>
          <pc:sldMk cId="2783296372" sldId="257"/>
        </pc:sldMkLst>
        <pc:spChg chg="add del mod">
          <ac:chgData name="Max Bartunik" userId="3b3c14b5a842c1e7" providerId="LiveId" clId="{C15441AA-874C-40ED-A6C5-24860EF18E4B}" dt="2021-02-14T15:05:45.941" v="241" actId="1076"/>
          <ac:spMkLst>
            <pc:docMk/>
            <pc:sldMk cId="2783296372" sldId="257"/>
            <ac:spMk id="86" creationId="{429A8AFC-0A06-46CF-9D13-5EDFC7C15DA6}"/>
          </ac:spMkLst>
        </pc:spChg>
        <pc:picChg chg="mod modCrop">
          <ac:chgData name="Max Bartunik" userId="3b3c14b5a842c1e7" providerId="LiveId" clId="{C15441AA-874C-40ED-A6C5-24860EF18E4B}" dt="2021-02-14T15:05:26.749" v="238" actId="732"/>
          <ac:picMkLst>
            <pc:docMk/>
            <pc:sldMk cId="2783296372" sldId="257"/>
            <ac:picMk id="78" creationId="{FD7D867B-1A77-4A94-8AB8-BA068F88A83F}"/>
          </ac:picMkLst>
        </pc:picChg>
        <pc:picChg chg="mod modCrop">
          <ac:chgData name="Max Bartunik" userId="3b3c14b5a842c1e7" providerId="LiveId" clId="{C15441AA-874C-40ED-A6C5-24860EF18E4B}" dt="2021-02-14T15:05:37.277" v="240" actId="732"/>
          <ac:picMkLst>
            <pc:docMk/>
            <pc:sldMk cId="2783296372" sldId="257"/>
            <ac:picMk id="85" creationId="{7DD22AE0-D864-44D2-9EEF-E0AEF0ACDA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6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2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11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1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26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5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9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1980-1638-46C1-8E9A-3813676B20C0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299F-056F-4E05-A869-E3E6259A8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4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87317DFC-EAC2-4EC4-9174-31C975327AD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D4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FD7D867B-1A77-4A94-8AB8-BA068F88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" t="49892" r="51768"/>
          <a:stretch/>
        </p:blipFill>
        <p:spPr>
          <a:xfrm>
            <a:off x="1881574" y="-1"/>
            <a:ext cx="4976426" cy="5480449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7DD22AE0-D864-44D2-9EEF-E0AEF0ACDA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958" b="7550"/>
          <a:stretch/>
        </p:blipFill>
        <p:spPr>
          <a:xfrm>
            <a:off x="0" y="6935497"/>
            <a:ext cx="3013471" cy="297050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1C4C151-FD31-49B4-A63D-21FECCE74382}"/>
              </a:ext>
            </a:extLst>
          </p:cNvPr>
          <p:cNvSpPr/>
          <p:nvPr/>
        </p:nvSpPr>
        <p:spPr>
          <a:xfrm>
            <a:off x="2529000" y="266772"/>
            <a:ext cx="1800000" cy="27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Neue Telegram-Nachricht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A444D51-4209-47C0-9B05-6EAD66F3C818}"/>
              </a:ext>
            </a:extLst>
          </p:cNvPr>
          <p:cNvSpPr/>
          <p:nvPr/>
        </p:nvSpPr>
        <p:spPr>
          <a:xfrm>
            <a:off x="2529000" y="952595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Ist der Chat als Auslöser eingerichtet?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22A688-A7AF-459D-9EFA-56F96C43528D}"/>
              </a:ext>
            </a:extLst>
          </p:cNvPr>
          <p:cNvSpPr/>
          <p:nvPr/>
        </p:nvSpPr>
        <p:spPr>
          <a:xfrm>
            <a:off x="2529000" y="1975051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Wie ist der Auslöser konfiguriert?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775EDA-53E9-4072-82B5-8553A6269537}"/>
              </a:ext>
            </a:extLst>
          </p:cNvPr>
          <p:cNvSpPr/>
          <p:nvPr/>
        </p:nvSpPr>
        <p:spPr>
          <a:xfrm>
            <a:off x="334150" y="2985993"/>
            <a:ext cx="1800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Alle Nachrichten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6F494A-B589-49BD-832E-1220D0030984}"/>
              </a:ext>
            </a:extLst>
          </p:cNvPr>
          <p:cNvSpPr/>
          <p:nvPr/>
        </p:nvSpPr>
        <p:spPr>
          <a:xfrm>
            <a:off x="2529000" y="2985993"/>
            <a:ext cx="1800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Nachrichten vom </a:t>
            </a:r>
            <a:r>
              <a:rPr lang="de-DE" sz="1200" b="1" dirty="0" err="1">
                <a:solidFill>
                  <a:schemeClr val="bg1"/>
                </a:solidFill>
              </a:rPr>
              <a:t>PagerBuddy</a:t>
            </a:r>
            <a:r>
              <a:rPr lang="de-DE" sz="1200" b="1" dirty="0">
                <a:solidFill>
                  <a:schemeClr val="bg1"/>
                </a:solidFill>
              </a:rPr>
              <a:t>-Server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29F47E4-2D65-41FF-BA3E-22D98356211B}"/>
              </a:ext>
            </a:extLst>
          </p:cNvPr>
          <p:cNvSpPr/>
          <p:nvPr/>
        </p:nvSpPr>
        <p:spPr>
          <a:xfrm>
            <a:off x="4723850" y="2985993"/>
            <a:ext cx="1800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Nachrichten mit einem Schlüsselwort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052715-4628-47F9-B17E-A10872D73A8B}"/>
              </a:ext>
            </a:extLst>
          </p:cNvPr>
          <p:cNvSpPr/>
          <p:nvPr/>
        </p:nvSpPr>
        <p:spPr>
          <a:xfrm>
            <a:off x="2529000" y="3736519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Enthält die Nachricht einen Datensatz vom </a:t>
            </a:r>
            <a:r>
              <a:rPr lang="de-DE" sz="1200" dirty="0" err="1">
                <a:solidFill>
                  <a:schemeClr val="bg1"/>
                </a:solidFill>
              </a:rPr>
              <a:t>PagerBuddy</a:t>
            </a:r>
            <a:r>
              <a:rPr lang="de-DE" sz="1200" dirty="0">
                <a:solidFill>
                  <a:schemeClr val="bg1"/>
                </a:solidFill>
              </a:rPr>
              <a:t>-Server?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D644D2-5F2C-48D5-B8CC-241E5F23268C}"/>
              </a:ext>
            </a:extLst>
          </p:cNvPr>
          <p:cNvSpPr/>
          <p:nvPr/>
        </p:nvSpPr>
        <p:spPr>
          <a:xfrm>
            <a:off x="4723850" y="3731580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Ist das Schlüsselwort in der Nachricht enthalten?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EFED796-FBBE-4B81-A3C7-96413CEA80D6}"/>
              </a:ext>
            </a:extLst>
          </p:cNvPr>
          <p:cNvSpPr/>
          <p:nvPr/>
        </p:nvSpPr>
        <p:spPr>
          <a:xfrm>
            <a:off x="2529587" y="4753218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Ist der Filter für Probe-alarme gesetzt und ist die Nachricht eine Probe?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F6505D7-606A-4951-9EE0-B0A16B07D094}"/>
              </a:ext>
            </a:extLst>
          </p:cNvPr>
          <p:cNvSpPr/>
          <p:nvPr/>
        </p:nvSpPr>
        <p:spPr>
          <a:xfrm>
            <a:off x="2529000" y="5769917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Sind mehr als 10 Minuten seit versenden der Nachricht vergangen?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8FBB674-9ED2-41F1-A437-017AAEF747C6}"/>
              </a:ext>
            </a:extLst>
          </p:cNvPr>
          <p:cNvSpPr/>
          <p:nvPr/>
        </p:nvSpPr>
        <p:spPr>
          <a:xfrm>
            <a:off x="2529000" y="6786616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Wurde ein Zeitfilter gesetzt?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2DF22E4-706A-479C-B2EA-E18A1335873A}"/>
              </a:ext>
            </a:extLst>
          </p:cNvPr>
          <p:cNvSpPr/>
          <p:nvPr/>
        </p:nvSpPr>
        <p:spPr>
          <a:xfrm>
            <a:off x="4723850" y="6786616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Liegt der Zeitstempel der Nachricht innerhalb des Zeitfilters?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9558E1-38B6-490D-A437-69BA1D4ABAC6}"/>
              </a:ext>
            </a:extLst>
          </p:cNvPr>
          <p:cNvSpPr/>
          <p:nvPr/>
        </p:nvSpPr>
        <p:spPr>
          <a:xfrm>
            <a:off x="2529000" y="7803315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War der letzte Alarm vor mehr als 5 Minuten?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88BD78-C56F-4BE7-998E-C61F11B48955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3429000" y="1564595"/>
            <a:ext cx="0" cy="4104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07C6D4A-4788-4E01-B5D9-776AE48A3E66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3429000" y="4348519"/>
            <a:ext cx="587" cy="4046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82F3B70-B6BF-4030-87AC-6F89BF712F1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2132104" y="1689097"/>
            <a:ext cx="398942" cy="219485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DF82B3E-7106-44D3-9A07-4E6B2B6E4208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3429000" y="2587051"/>
            <a:ext cx="0" cy="3989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19882482-51B8-4FC1-AC08-419BA9CCA8D8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16200000" flipH="1">
            <a:off x="4326954" y="1689097"/>
            <a:ext cx="398942" cy="219485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6731737-F6F8-4F62-82E9-6580E9237F2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3429000" y="5365218"/>
            <a:ext cx="587" cy="4046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C269961-E04F-47F0-B799-024724A5472A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3429000" y="6381917"/>
            <a:ext cx="0" cy="4046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5AC2F7-9B06-48D7-AF67-ADC099095C4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329000" y="7092616"/>
            <a:ext cx="39485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8C9D384-A33A-44C1-BDEB-8DC619534FB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4324076" y="6503540"/>
            <a:ext cx="404699" cy="2194850"/>
          </a:xfrm>
          <a:prstGeom prst="bentConnector3">
            <a:avLst>
              <a:gd name="adj1" fmla="val 6412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EF941-5ED6-46CA-A36C-C78B06E52033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3429000" y="7398616"/>
            <a:ext cx="0" cy="4046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AD638EAE-D617-4589-B86A-E84383EF62C2}"/>
              </a:ext>
            </a:extLst>
          </p:cNvPr>
          <p:cNvCxnSpPr>
            <a:stCxn id="19" idx="2"/>
            <a:endCxn id="26" idx="1"/>
          </p:cNvCxnSpPr>
          <p:nvPr/>
        </p:nvCxnSpPr>
        <p:spPr>
          <a:xfrm rot="16200000" flipH="1">
            <a:off x="642613" y="4189530"/>
            <a:ext cx="2477924" cy="1294850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0C6007BA-B978-468D-9076-7A8039931CC7}"/>
              </a:ext>
            </a:extLst>
          </p:cNvPr>
          <p:cNvCxnSpPr>
            <a:stCxn id="23" idx="2"/>
            <a:endCxn id="26" idx="3"/>
          </p:cNvCxnSpPr>
          <p:nvPr/>
        </p:nvCxnSpPr>
        <p:spPr>
          <a:xfrm rot="5400000">
            <a:off x="4110257" y="4562323"/>
            <a:ext cx="1732337" cy="1294850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8519319-1C6F-4DA1-9D97-075E6CE0A654}"/>
              </a:ext>
            </a:extLst>
          </p:cNvPr>
          <p:cNvSpPr txBox="1"/>
          <p:nvPr/>
        </p:nvSpPr>
        <p:spPr>
          <a:xfrm>
            <a:off x="3443690" y="1625566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352E2FF-A387-4892-A052-951288A9B380}"/>
              </a:ext>
            </a:extLst>
          </p:cNvPr>
          <p:cNvSpPr txBox="1"/>
          <p:nvPr/>
        </p:nvSpPr>
        <p:spPr>
          <a:xfrm>
            <a:off x="3443690" y="4412368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3335925-1CC2-4B89-9CFB-69686FC981BD}"/>
              </a:ext>
            </a:extLst>
          </p:cNvPr>
          <p:cNvSpPr txBox="1"/>
          <p:nvPr/>
        </p:nvSpPr>
        <p:spPr>
          <a:xfrm>
            <a:off x="3443690" y="5429067"/>
            <a:ext cx="4764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Nein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87A83D5-239D-466B-AF87-9AC38F629537}"/>
              </a:ext>
            </a:extLst>
          </p:cNvPr>
          <p:cNvSpPr txBox="1"/>
          <p:nvPr/>
        </p:nvSpPr>
        <p:spPr>
          <a:xfrm>
            <a:off x="5623850" y="4412368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2C1382F-82E7-412E-AF46-BEEA6D516AB5}"/>
              </a:ext>
            </a:extLst>
          </p:cNvPr>
          <p:cNvSpPr txBox="1"/>
          <p:nvPr/>
        </p:nvSpPr>
        <p:spPr>
          <a:xfrm>
            <a:off x="3449315" y="6445766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C089BBC-AA36-42E5-843D-62FE80989FF2}"/>
              </a:ext>
            </a:extLst>
          </p:cNvPr>
          <p:cNvSpPr txBox="1"/>
          <p:nvPr/>
        </p:nvSpPr>
        <p:spPr>
          <a:xfrm>
            <a:off x="4357136" y="6801855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DBDE257-E229-4A14-B2B5-12A006B08A9E}"/>
              </a:ext>
            </a:extLst>
          </p:cNvPr>
          <p:cNvSpPr txBox="1"/>
          <p:nvPr/>
        </p:nvSpPr>
        <p:spPr>
          <a:xfrm>
            <a:off x="3393718" y="7395030"/>
            <a:ext cx="4764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Nein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1FCCBC0-D022-478B-80A4-36DB05E3BBA6}"/>
              </a:ext>
            </a:extLst>
          </p:cNvPr>
          <p:cNvSpPr/>
          <p:nvPr/>
        </p:nvSpPr>
        <p:spPr>
          <a:xfrm>
            <a:off x="4723850" y="7803313"/>
            <a:ext cx="1800000" cy="61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Alarmnachrichten für 5 Minuten ignorieren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6E96223-6BCA-4F7C-A907-D30BC032063B}"/>
              </a:ext>
            </a:extLst>
          </p:cNvPr>
          <p:cNvCxnSpPr>
            <a:stCxn id="29" idx="3"/>
            <a:endCxn id="68" idx="1"/>
          </p:cNvCxnSpPr>
          <p:nvPr/>
        </p:nvCxnSpPr>
        <p:spPr>
          <a:xfrm flipV="1">
            <a:off x="4329000" y="8109313"/>
            <a:ext cx="394850" cy="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294691D-CCBA-4CAF-B2D1-AF592D539ED6}"/>
              </a:ext>
            </a:extLst>
          </p:cNvPr>
          <p:cNvSpPr txBox="1"/>
          <p:nvPr/>
        </p:nvSpPr>
        <p:spPr>
          <a:xfrm>
            <a:off x="4290371" y="7825420"/>
            <a:ext cx="4764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Nein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8F87584-99BF-469F-83D1-5DBFBA5CE7A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429000" y="539388"/>
            <a:ext cx="0" cy="4132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0F43D89-42FB-4757-8B9A-30A6EAC94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087" y="8839070"/>
            <a:ext cx="713825" cy="755049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01AA860C-0AE2-4703-BE3B-91193FFECC6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429000" y="8415315"/>
            <a:ext cx="0" cy="2943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429A8AFC-0A06-46CF-9D13-5EDFC7C15DA6}"/>
              </a:ext>
            </a:extLst>
          </p:cNvPr>
          <p:cNvSpPr/>
          <p:nvPr/>
        </p:nvSpPr>
        <p:spPr>
          <a:xfrm>
            <a:off x="0" y="-2"/>
            <a:ext cx="6858000" cy="990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29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A4-Papier (210 x 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Bartunik</dc:creator>
  <cp:lastModifiedBy>Max Bartunik</cp:lastModifiedBy>
  <cp:revision>8</cp:revision>
  <dcterms:created xsi:type="dcterms:W3CDTF">2021-02-14T13:44:49Z</dcterms:created>
  <dcterms:modified xsi:type="dcterms:W3CDTF">2021-02-14T15:05:54Z</dcterms:modified>
</cp:coreProperties>
</file>