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8A38E-19F9-4064-A12B-2E59A09B8436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9CEC8-0A74-40D0-AE58-BB9383B8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1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3C775E-31AD-4978-AF95-AD3C21F83212}" type="datetime1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B0F804C-D841-4AD2-8FF6-439D2C73820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598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2DC9-C750-42A9-BF7F-38E411CEF170}" type="datetime1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804C-D841-4AD2-8FF6-439D2C73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9FD4-3B67-43D3-BEFF-2893B2E69E68}" type="datetime1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804C-D841-4AD2-8FF6-439D2C73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4F2E-2CAC-491F-86EB-2451E5978AFB}" type="datetime1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804C-D841-4AD2-8FF6-439D2C73820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77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1044-34DB-46A3-9ADE-D0FD818D8C88}" type="datetime1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804C-D841-4AD2-8FF6-439D2C73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21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07AF-1A25-4935-8614-196409FCC39A}" type="datetime1">
              <a:rPr lang="en-US" smtClean="0"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804C-D841-4AD2-8FF6-439D2C73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88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BAE2-B77A-4737-96E8-E29697DDED15}" type="datetime1">
              <a:rPr lang="en-US" smtClean="0"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804C-D841-4AD2-8FF6-439D2C73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3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56F-F941-4238-ACFD-0FCE16B2B6D7}" type="datetime1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804C-D841-4AD2-8FF6-439D2C73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312C-BE9A-4348-99C8-0D53A70F439B}" type="datetime1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804C-D841-4AD2-8FF6-439D2C73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9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957B-112E-4C78-8057-3F8C879E129D}" type="datetime1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804C-D841-4AD2-8FF6-439D2C73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7019-5DCB-4B61-BF55-A6CA07D70E30}" type="datetime1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804C-D841-4AD2-8FF6-439D2C73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4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ACF-E4BC-47E8-A0E4-4DF8172D5022}" type="datetime1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804C-D841-4AD2-8FF6-439D2C73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0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7D-554C-423A-9D07-0EC54AF02F77}" type="datetime1">
              <a:rPr lang="en-US" smtClean="0"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804C-D841-4AD2-8FF6-439D2C73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2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7830-08D8-4983-BE3D-60B65B5F509B}" type="datetime1">
              <a:rPr lang="en-US" smtClean="0"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804C-D841-4AD2-8FF6-439D2C73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0C06-6BF4-4370-8E81-AD0AD776B7A3}" type="datetime1">
              <a:rPr lang="en-US" smtClean="0"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804C-D841-4AD2-8FF6-439D2C73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8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5F71-ECC7-461F-99FA-A4B7E2A9503F}" type="datetime1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804C-D841-4AD2-8FF6-439D2C73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6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8F91-A2DB-476F-884D-A16F16204223}" type="datetime1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804C-D841-4AD2-8FF6-439D2C73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A1BE6F-D339-4EE2-8A3C-506D8DE3F994}" type="datetime1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0F804C-D841-4AD2-8FF6-439D2C73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3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-284906" y="684723"/>
            <a:ext cx="11267844" cy="2864622"/>
          </a:xfrm>
        </p:spPr>
        <p:txBody>
          <a:bodyPr>
            <a:normAutofit/>
          </a:bodyPr>
          <a:lstStyle/>
          <a:p>
            <a:r>
              <a:rPr lang="en-US" sz="7200" dirty="0"/>
              <a:t>Board Game Home Parties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bring the party, we’ll bring the fun!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21420000">
            <a:off x="6264496" y="5098741"/>
            <a:ext cx="907186" cy="498470"/>
          </a:xfrm>
        </p:spPr>
        <p:txBody>
          <a:bodyPr/>
          <a:lstStyle/>
          <a:p>
            <a:fld id="{7B0F804C-D841-4AD2-8FF6-439D2C738201}" type="slidenum">
              <a:rPr lang="en-US" smtClean="0"/>
              <a:t>1</a:t>
            </a:fld>
            <a:r>
              <a:rPr lang="en-US" dirty="0"/>
              <a:t> of 6</a:t>
            </a:r>
          </a:p>
        </p:txBody>
      </p:sp>
    </p:spTree>
    <p:extLst>
      <p:ext uri="{BB962C8B-B14F-4D97-AF65-F5344CB8AC3E}">
        <p14:creationId xmlns:p14="http://schemas.microsoft.com/office/powerpoint/2010/main" val="138839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First: Make contact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86727" y="2019788"/>
            <a:ext cx="4039879" cy="3311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2554" y="2511226"/>
            <a:ext cx="4525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Fill out our friendly form to let us know you are having a party.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87121" y="5757334"/>
            <a:ext cx="1168756" cy="498470"/>
          </a:xfrm>
        </p:spPr>
        <p:txBody>
          <a:bodyPr/>
          <a:lstStyle/>
          <a:p>
            <a:fld id="{7B0F804C-D841-4AD2-8FF6-439D2C738201}" type="slidenum">
              <a:rPr lang="en-US" smtClean="0"/>
              <a:t>2</a:t>
            </a:fld>
            <a:r>
              <a:rPr lang="en-US" dirty="0"/>
              <a:t> of 6</a:t>
            </a:r>
          </a:p>
        </p:txBody>
      </p:sp>
    </p:spTree>
    <p:extLst>
      <p:ext uri="{BB962C8B-B14F-4D97-AF65-F5344CB8AC3E}">
        <p14:creationId xmlns:p14="http://schemas.microsoft.com/office/powerpoint/2010/main" val="758004412"/>
      </p:ext>
    </p:extLst>
  </p:cSld>
  <p:clrMapOvr>
    <a:masterClrMapping/>
  </p:clrMapOvr>
  <p:transition spd="slow" advTm="5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Second: Schedule &amp; select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6028592" cy="1286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You’ll get access to our scheduling app, where you select the schedule and…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76" y="1815430"/>
            <a:ext cx="3458791" cy="2594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29" y="3008183"/>
            <a:ext cx="3133286" cy="234996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96000" y="4712739"/>
            <a:ext cx="4521022" cy="162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Choose the games you are interested in trying out.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287120" y="5757334"/>
            <a:ext cx="1195133" cy="498470"/>
          </a:xfrm>
        </p:spPr>
        <p:txBody>
          <a:bodyPr/>
          <a:lstStyle/>
          <a:p>
            <a:fld id="{7B0F804C-D841-4AD2-8FF6-439D2C738201}" type="slidenum">
              <a:rPr lang="en-US" smtClean="0"/>
              <a:t>3</a:t>
            </a:fld>
            <a:r>
              <a:rPr lang="en-US" dirty="0"/>
              <a:t> of 6</a:t>
            </a:r>
          </a:p>
        </p:txBody>
      </p:sp>
    </p:spTree>
    <p:extLst>
      <p:ext uri="{BB962C8B-B14F-4D97-AF65-F5344CB8AC3E}">
        <p14:creationId xmlns:p14="http://schemas.microsoft.com/office/powerpoint/2010/main" val="1932416451"/>
      </p:ext>
    </p:extLst>
  </p:cSld>
  <p:clrMapOvr>
    <a:masterClrMapping/>
  </p:clrMapOvr>
  <p:transition spd="slow" advTm="6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Third: Party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10515600" cy="1080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of our Game Experts will deliver the games to your party and…</a:t>
            </a:r>
          </a:p>
          <a:p>
            <a:r>
              <a:rPr lang="en-US" dirty="0"/>
              <a:t>Provide the level of gaming assistance you desire: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36" y="2835606"/>
            <a:ext cx="3947187" cy="26347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52392" y="3455377"/>
            <a:ext cx="54014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From just dropping off the games.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 playing the entire game with your group to make sure everything goes smoothly.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87121" y="5757334"/>
            <a:ext cx="1221510" cy="498470"/>
          </a:xfrm>
        </p:spPr>
        <p:txBody>
          <a:bodyPr/>
          <a:lstStyle/>
          <a:p>
            <a:fld id="{7B0F804C-D841-4AD2-8FF6-439D2C738201}" type="slidenum">
              <a:rPr lang="en-US" smtClean="0"/>
              <a:t>4</a:t>
            </a:fld>
            <a:r>
              <a:rPr lang="en-US" dirty="0"/>
              <a:t> of 6</a:t>
            </a:r>
          </a:p>
        </p:txBody>
      </p:sp>
    </p:spTree>
    <p:extLst>
      <p:ext uri="{BB962C8B-B14F-4D97-AF65-F5344CB8AC3E}">
        <p14:creationId xmlns:p14="http://schemas.microsoft.com/office/powerpoint/2010/main" val="3856763368"/>
      </p:ext>
    </p:extLst>
  </p:cSld>
  <p:clrMapOvr>
    <a:masterClrMapping/>
  </p:clrMapOvr>
  <p:transition spd="slow" advTm="8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Fourth: Return the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dirty="0"/>
              <a:t>After the party:</a:t>
            </a:r>
          </a:p>
          <a:p>
            <a:pPr marL="0" indent="0" algn="ctr">
              <a:buNone/>
            </a:pPr>
            <a:r>
              <a:rPr lang="en-US" sz="3200" dirty="0"/>
              <a:t>put the games in the provided return box</a:t>
            </a:r>
          </a:p>
          <a:p>
            <a:pPr marL="0" indent="0" algn="ctr">
              <a:buNone/>
            </a:pPr>
            <a:r>
              <a:rPr lang="en-US" sz="3200" dirty="0"/>
              <a:t>put it outside your door.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We’ll take it from there!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87120" y="5757334"/>
            <a:ext cx="1247887" cy="498470"/>
          </a:xfrm>
        </p:spPr>
        <p:txBody>
          <a:bodyPr/>
          <a:lstStyle/>
          <a:p>
            <a:fld id="{7B0F804C-D841-4AD2-8FF6-439D2C738201}" type="slidenum">
              <a:rPr lang="en-US" smtClean="0"/>
              <a:t>5</a:t>
            </a:fld>
            <a:r>
              <a:rPr lang="en-US" dirty="0"/>
              <a:t> of 6</a:t>
            </a:r>
          </a:p>
        </p:txBody>
      </p:sp>
    </p:spTree>
    <p:extLst>
      <p:ext uri="{BB962C8B-B14F-4D97-AF65-F5344CB8AC3E}">
        <p14:creationId xmlns:p14="http://schemas.microsoft.com/office/powerpoint/2010/main" val="2157197963"/>
      </p:ext>
    </p:extLst>
  </p:cSld>
  <p:clrMapOvr>
    <a:masterClrMapping/>
  </p:clrMapOvr>
  <p:transition spd="slow" advTm="6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Fifth: Do it again!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Make your next party great with more games!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You bring the party,</a:t>
            </a:r>
          </a:p>
          <a:p>
            <a:pPr marL="0" indent="0" algn="ctr">
              <a:buNone/>
            </a:pPr>
            <a:r>
              <a:rPr lang="en-US" sz="4000" dirty="0"/>
              <a:t>We’ll bring the fun!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87121" y="5757334"/>
            <a:ext cx="1283056" cy="498470"/>
          </a:xfrm>
        </p:spPr>
        <p:txBody>
          <a:bodyPr/>
          <a:lstStyle/>
          <a:p>
            <a:fld id="{7B0F804C-D841-4AD2-8FF6-439D2C738201}" type="slidenum">
              <a:rPr lang="en-US" smtClean="0"/>
              <a:t>6</a:t>
            </a:fld>
            <a:r>
              <a:rPr lang="en-US" dirty="0"/>
              <a:t> of 6</a:t>
            </a:r>
          </a:p>
        </p:txBody>
      </p:sp>
    </p:spTree>
    <p:extLst>
      <p:ext uri="{BB962C8B-B14F-4D97-AF65-F5344CB8AC3E}">
        <p14:creationId xmlns:p14="http://schemas.microsoft.com/office/powerpoint/2010/main" val="3020262627"/>
      </p:ext>
    </p:extLst>
  </p:cSld>
  <p:clrMapOvr>
    <a:masterClrMapping/>
  </p:clrMapOvr>
  <p:transition spd="slow" advTm="5000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58</TotalTime>
  <Words>186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Impact</vt:lpstr>
      <vt:lpstr>Main Event</vt:lpstr>
      <vt:lpstr>Board Game Home Parties</vt:lpstr>
      <vt:lpstr>First: Make contact</vt:lpstr>
      <vt:lpstr>Second: Schedule &amp; select games</vt:lpstr>
      <vt:lpstr>Third: Party time!</vt:lpstr>
      <vt:lpstr>Fourth: Return the Games</vt:lpstr>
      <vt:lpstr>Fifth: Do it again!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Game Home Parties</dc:title>
  <dc:creator>Bryce Tucker</dc:creator>
  <cp:lastModifiedBy>Bryce Tucker</cp:lastModifiedBy>
  <cp:revision>8</cp:revision>
  <dcterms:created xsi:type="dcterms:W3CDTF">2017-03-04T22:18:26Z</dcterms:created>
  <dcterms:modified xsi:type="dcterms:W3CDTF">2017-03-04T23:16:53Z</dcterms:modified>
</cp:coreProperties>
</file>