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CBA55-8F5D-4160-97E9-8A71F331C294}" v="1130" vWet="1132" dt="2023-12-01T23:22:36.144"/>
    <p1510:client id="{ACCEF2E9-9F34-383B-BCFF-D34F83DA1960}" v="6" dt="2023-12-01T23:25:06.915"/>
    <p1510:client id="{F6DD4499-DD55-EB1E-736D-7E7FC94BB868}" v="43" dt="2023-12-01T23:12:4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DAE0-BBD0-4E31-CEC1-3A6D9B117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03551-90C9-9C2D-D233-EF8D04745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55364-777C-5724-05B1-C01130C9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BAE6-E72D-19DB-51DD-798B805D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0542-1673-F9C5-8613-33C010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EA2D-D02B-832D-2CB1-1EA71BCA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71C55-B0BD-B868-AD0A-787AAC359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6896-800C-76E8-78D6-029728AF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1962-001C-CDF7-3915-C4DBFD43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7DB68-44F6-C8A4-CCC1-9BB0CF46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223CA-F2AE-7FE1-0134-D98AFDD14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1C7A0-4278-1B03-E3C7-B8EA33DA9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672B-AB58-E353-EE20-36AF1670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FE56-3313-2169-7312-03DF17CC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6BD6-D58D-AF80-0B01-F1800C24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F15A-138C-D2AA-2FBF-740B35D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0657-9FA4-13C6-FD4B-0D7C87C65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D463-AB75-16E6-3FE9-517E66EF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8567-E31A-06B5-3AB7-FFFD1F4B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47B6-13F4-347E-A14A-E04D7FFE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372A-1141-EE56-525A-D5689661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37A0E-9D55-AEC0-47D8-456F3BA9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4138-2D64-C2E5-AB8F-E35B1942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6B33-283A-D1A3-F177-A9AD03AA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C073-BD60-8FED-B136-C3A5CC68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2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41C4-F4D8-12F7-852D-6A9E6485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381C-CCEC-0593-CAC9-837F954F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4DCA-4542-15D7-EBA8-383E2558A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F4F6C-97F4-7493-4B0A-8A5C2933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B9CAF-A2EC-23B0-532A-016B0CEC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2FA8B-D928-C60A-90F1-A491FC4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3EAB-C760-B3F6-C4F9-D7BA1B5E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6DF9-1CFD-B8BB-EBE1-9E117940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A4D54-C32F-CD04-F108-F28A29A9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7569C-7ED7-2EED-C034-4336633DA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B9A1-7E93-0103-6CC6-55A87EE19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7260-D19B-711A-DC1D-431F9492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F37-86E2-DAB9-266E-A9421F7E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C3895-D700-CB56-C555-6310764B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55E3-DEBE-34E0-4350-1D490FC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65293-D027-43D8-A532-8E1FFF97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4B711-6E7F-E1BD-2B80-132A5A7D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B6D0F-29BB-8457-0F72-16E48491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4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BEFB4-9256-A2B9-0A1C-F0DAD021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44CC2-66A4-FAF8-0AD6-64BCE52D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22BE-50DF-3D08-C3AD-FDA5A82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99E2-9A82-ED9B-FC20-9802C7AD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D867-7918-09CC-CBF5-55A5E904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04BD9-E799-130C-79FF-3FEA43CDA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08D5D-9049-EF1C-D51F-25D183E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38A2-99F0-0615-C2DE-AC23EAF4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77A5C-EEEF-E34A-E114-207ECE31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4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CE57-200B-1B77-3677-B1A2387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F58EF-49D4-EEC4-3447-ABA3A13FF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10406-B021-6269-63CA-42F95840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CD02-52A8-96C1-76D5-6AC1EB93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208C1-BA40-DAF5-4269-55233A86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2B1D-E97F-C93E-2AA7-214814E0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E7773-0A40-6626-C358-CEA36ECD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2C676-C471-8FE1-E8BA-E3FBC41A9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221A-8551-DF07-73AF-B76D2A916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D3886-73D2-44DE-9E1B-D3E6CFF951B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F760-6EC2-075F-4CCF-300F58C65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B86B-69D1-4E82-0DEB-7FC01B241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0F63-9D7B-4105-B934-7C515599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8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KyleMuldoon/TicTacToe-AI#main.p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47DE-2850-0D18-ECA9-7246C5F2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4410"/>
          </a:xfrm>
        </p:spPr>
        <p:txBody>
          <a:bodyPr/>
          <a:lstStyle/>
          <a:p>
            <a:r>
              <a:rPr lang="en-US"/>
              <a:t>AI Term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A5D2-182C-4DE9-8CED-85773FF4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1811"/>
            <a:ext cx="9144000" cy="550189"/>
          </a:xfrm>
        </p:spPr>
        <p:txBody>
          <a:bodyPr/>
          <a:lstStyle/>
          <a:p>
            <a:r>
              <a:rPr lang="en-US"/>
              <a:t>Bryce Titus, Kyle Muldoon, Kenneth Yao</a:t>
            </a:r>
          </a:p>
        </p:txBody>
      </p:sp>
    </p:spTree>
    <p:extLst>
      <p:ext uri="{BB962C8B-B14F-4D97-AF65-F5344CB8AC3E}">
        <p14:creationId xmlns:p14="http://schemas.microsoft.com/office/powerpoint/2010/main" val="1845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9D1E-711C-7B6F-3599-09A5A558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Tic-Tac-Toe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25B7-D2B5-64AD-22BF-AB58FB02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Sample code of a Tic-Tac-Toe game in Python that implements different machine learning algorithms</a:t>
            </a:r>
          </a:p>
          <a:p>
            <a:r>
              <a:rPr lang="en-US">
                <a:cs typeface="Calibri"/>
              </a:rPr>
              <a:t>GitHub: https://github.com/Cledersonbc/tic-tac-toe-minimax/blob/master/py_version/minimax.py</a:t>
            </a:r>
          </a:p>
          <a:p>
            <a:r>
              <a:rPr lang="en-US">
                <a:cs typeface="Calibri"/>
              </a:rPr>
              <a:t>Our project will be an implementation of a Tic-Tac-Toe tournament game, utilizing Minimax algorithm.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ADB1-4428-5118-FEB2-BB95EB838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9440"/>
            <a:ext cx="9144000" cy="1326369"/>
          </a:xfrm>
        </p:spPr>
        <p:txBody>
          <a:bodyPr>
            <a:normAutofit fontScale="90000"/>
          </a:bodyPr>
          <a:lstStyle/>
          <a:p>
            <a:r>
              <a:rPr lang="en-US"/>
              <a:t>Implementing Minimax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8770B-E830-5DD9-DAA0-4F56B6F99A9A}"/>
              </a:ext>
            </a:extLst>
          </p:cNvPr>
          <p:cNvSpPr txBox="1"/>
          <p:nvPr/>
        </p:nvSpPr>
        <p:spPr>
          <a:xfrm>
            <a:off x="1779722" y="2262752"/>
            <a:ext cx="8632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Parameters:</a:t>
            </a:r>
          </a:p>
          <a:p>
            <a:r>
              <a:rPr lang="en-US"/>
              <a:t>State: Contains information regarding the current state of the Tic-Tac-Toe game</a:t>
            </a:r>
          </a:p>
          <a:p>
            <a:r>
              <a:rPr lang="en-US"/>
              <a:t>Depth: The node index in the tree (0 &lt;= depth &lt;= 9)</a:t>
            </a:r>
          </a:p>
          <a:p>
            <a:r>
              <a:rPr lang="en-US"/>
              <a:t>Player: Indicates whether it is the computers or the human player’s turn</a:t>
            </a:r>
          </a:p>
          <a:p>
            <a:endParaRPr lang="en-US"/>
          </a:p>
          <a:p>
            <a:r>
              <a:rPr lang="en-US"/>
              <a:t>Returning: The algorithm would then return a list containing the best row, column, and score for each move.</a:t>
            </a:r>
          </a:p>
          <a:p>
            <a:endParaRPr lang="en-US"/>
          </a:p>
          <a:p>
            <a:r>
              <a:rPr lang="en-US"/>
              <a:t>Initialize a “best score” variable for both the computer and human player</a:t>
            </a:r>
          </a:p>
          <a:p>
            <a:r>
              <a:rPr lang="en-US"/>
              <a:t>Update the score after the minimax algorithm runs and input the value back into the “best score” variable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E20AA-C030-90A4-FCEC-34330F80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Minimax Algorithm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F664-7A14-3C6A-254B-1F08FCC5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These diagram shows how the Minimax algorithm works when selecting its moves.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C09938-0247-A7C3-E9CB-E7D2660C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893" y="2091095"/>
            <a:ext cx="3953865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F5BEE-5814-CDDC-1BD5-39A3EC1F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3007842"/>
            <a:ext cx="5431536" cy="23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9899-5CBD-8DDB-1AA0-5687CD62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F302-925E-62EF-0F72-B9EE576A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 create a fully functioning Tic-Tac-Toe game played between two agents (Players 1 &amp; 2).</a:t>
            </a:r>
          </a:p>
          <a:p>
            <a:r>
              <a:rPr lang="en-US">
                <a:cs typeface="Calibri"/>
              </a:rPr>
              <a:t>Both agents will play Tic-tac-toe in a tournament setting (Best Out of Three)</a:t>
            </a:r>
          </a:p>
          <a:p>
            <a:pPr lvl="1"/>
            <a:r>
              <a:rPr lang="en-US" sz="2800">
                <a:cs typeface="Calibri"/>
              </a:rPr>
              <a:t>The agent that wins the most games is the winner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3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D483-8414-4745-A8EC-4CBA12C1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B86D-20F8-DC3A-1DDA-97505FCB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will build classes and implement different functions to switch between multiple players</a:t>
            </a:r>
          </a:p>
          <a:p>
            <a:r>
              <a:rPr lang="en-US"/>
              <a:t>Introduce a match tracker to count the number of won sets and declare the final winner</a:t>
            </a:r>
            <a:endParaRPr lang="en-US">
              <a:cs typeface="Calibri"/>
            </a:endParaRPr>
          </a:p>
          <a:p>
            <a:r>
              <a:rPr lang="en-US"/>
              <a:t>We intend to implement the minimax algorithm  for our model.</a:t>
            </a:r>
            <a:endParaRPr lang="en-US">
              <a:cs typeface="Calibri"/>
            </a:endParaRPr>
          </a:p>
          <a:p>
            <a:pPr lvl="1"/>
            <a:r>
              <a:rPr lang="en-US"/>
              <a:t>We will utilize and implement the algorithm where the Agent plays optimally regarding their current state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29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D0F4-7E98-33D6-848A-4AF32D8F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A7FA-DFF3-AA93-E5A5-9E518A7F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will have a fully built Tic-Tac-Toe Game with AI techniques implemented in.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will have a functioning tournament system that tracks wins by each agent.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err="1">
                <a:cs typeface="Calibri"/>
              </a:rPr>
              <a:t>Replit</a:t>
            </a:r>
            <a:r>
              <a:rPr lang="en-US">
                <a:cs typeface="Calibri"/>
              </a:rPr>
              <a:t> Code:</a:t>
            </a:r>
          </a:p>
          <a:p>
            <a:pPr marL="0" indent="0">
              <a:buNone/>
            </a:pPr>
            <a:r>
              <a:rPr lang="en-US">
                <a:cs typeface="Calibri"/>
                <a:hlinkClick r:id="rId2"/>
              </a:rPr>
              <a:t>https://replit.com/@KyleMuldoon/TicTacToe-AI#main.py</a:t>
            </a:r>
            <a:r>
              <a:rPr lang="en-US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15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E4CE-AB15-7564-763D-9BADB160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87C65-084F-CBFB-F136-E2DB693E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Within our code, we will have implemented at least all the algorithms that are mentioned in our approach; additionally, we may choose to include more algorithms when we encounter any inefficiencies when using our current methodology.</a:t>
            </a:r>
          </a:p>
        </p:txBody>
      </p:sp>
    </p:spTree>
    <p:extLst>
      <p:ext uri="{BB962C8B-B14F-4D97-AF65-F5344CB8AC3E}">
        <p14:creationId xmlns:p14="http://schemas.microsoft.com/office/powerpoint/2010/main" val="112664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a3d61b-a681-4d3b-9be5-25f832fd3e8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6D64F423232B4B8C7C1B7049BFDE95" ma:contentTypeVersion="16" ma:contentTypeDescription="Create a new document." ma:contentTypeScope="" ma:versionID="600a0cc1ef2e47f50f18836ea2664d7a">
  <xsd:schema xmlns:xsd="http://www.w3.org/2001/XMLSchema" xmlns:xs="http://www.w3.org/2001/XMLSchema" xmlns:p="http://schemas.microsoft.com/office/2006/metadata/properties" xmlns:ns3="74a3d61b-a681-4d3b-9be5-25f832fd3e85" xmlns:ns4="6b565a86-ce36-47fe-a373-e838526ce878" targetNamespace="http://schemas.microsoft.com/office/2006/metadata/properties" ma:root="true" ma:fieldsID="7ad7ef7b6fb83512dfa63db9304334f9" ns3:_="" ns4:_="">
    <xsd:import namespace="74a3d61b-a681-4d3b-9be5-25f832fd3e85"/>
    <xsd:import namespace="6b565a86-ce36-47fe-a373-e838526ce8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d61b-a681-4d3b-9be5-25f832fd3e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65a86-ce36-47fe-a373-e838526ce8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C57C5E-94A5-4775-91EE-FA10EEEBFE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EEF7D-75DC-4834-9B90-656CD30EC026}">
  <ds:schemaRefs>
    <ds:schemaRef ds:uri="6b565a86-ce36-47fe-a373-e838526ce878"/>
    <ds:schemaRef ds:uri="74a3d61b-a681-4d3b-9be5-25f832fd3e8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CA1C35-47F7-42C1-A574-5F895F94F044}">
  <ds:schemaRefs>
    <ds:schemaRef ds:uri="6b565a86-ce36-47fe-a373-e838526ce878"/>
    <ds:schemaRef ds:uri="74a3d61b-a681-4d3b-9be5-25f832fd3e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 Term Project Proposal</vt:lpstr>
      <vt:lpstr>Tic-Tac-Toe Game</vt:lpstr>
      <vt:lpstr>Implementing Minimax Algorithm</vt:lpstr>
      <vt:lpstr>Minimax Algorithm Cont.</vt:lpstr>
      <vt:lpstr>Project Objectives</vt:lpstr>
      <vt:lpstr>Approach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Term Project Proposal</dc:title>
  <dc:creator>Yao, Kenneth</dc:creator>
  <cp:revision>2</cp:revision>
  <dcterms:created xsi:type="dcterms:W3CDTF">2023-11-03T20:28:51Z</dcterms:created>
  <dcterms:modified xsi:type="dcterms:W3CDTF">2023-12-14T03:39:25Z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0x010100136D64F423232B4B8C7C1B7049BFDE95</vt:lpwstr>
  </property>
</Properties>
</file>