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3"/>
    <p:sldId id="282" r:id="rId4"/>
    <p:sldId id="294" r:id="rId5"/>
    <p:sldId id="316" r:id="rId6"/>
    <p:sldId id="295" r:id="rId7"/>
    <p:sldId id="290" r:id="rId8"/>
    <p:sldId id="296" r:id="rId9"/>
    <p:sldId id="289" r:id="rId10"/>
    <p:sldId id="317" r:id="rId11"/>
    <p:sldId id="297" r:id="rId12"/>
    <p:sldId id="300" r:id="rId13"/>
    <p:sldId id="301" r:id="rId14"/>
    <p:sldId id="302" r:id="rId15"/>
    <p:sldId id="303" r:id="rId16"/>
    <p:sldId id="30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89" d="100"/>
          <a:sy n="89" d="100"/>
        </p:scale>
        <p:origin x="762" y="72"/>
      </p:cViewPr>
      <p:guideLst>
        <p:guide orient="horz" pos="2159"/>
        <p:guide orient="horz" pos="1053"/>
        <p:guide pos="3872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93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A7BAE"/>
                </a:solidFill>
              </a:rPr>
              <a:t>第二次展示</a:t>
            </a:r>
            <a:endParaRPr lang="zh-CN" altLang="en-US" sz="2800">
              <a:solidFill>
                <a:srgbClr val="1A7BAE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smtClean="0">
                <a:solidFill>
                  <a:schemeClr val="bg1"/>
                </a:solidFill>
              </a:rPr>
              <a:t>drop out </a:t>
            </a:r>
            <a:r>
              <a:rPr lang="zh-CN" altLang="en-US" sz="2400" smtClean="0">
                <a:solidFill>
                  <a:schemeClr val="bg1"/>
                </a:solidFill>
              </a:rPr>
              <a:t>本身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2705" y="1397264"/>
            <a:ext cx="25247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FOUR</a:t>
            </a:r>
            <a:endParaRPr lang="en-US" altLang="zh-CN" sz="4400" smtClean="0">
              <a:solidFill>
                <a:schemeClr val="bg1"/>
              </a:solidFill>
              <a:latin typeface="Impact" panose="020B080603090205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+mn-ea"/>
              </a:rPr>
              <a:t>数据质量对</a:t>
            </a:r>
            <a:r>
              <a:rPr lang="en-US" altLang="zh-CN" sz="2000">
                <a:sym typeface="+mn-ea"/>
              </a:rPr>
              <a:t>dropout</a:t>
            </a:r>
            <a:r>
              <a:rPr lang="zh-CN" altLang="en-US" sz="2000">
                <a:sym typeface="+mn-ea"/>
              </a:rPr>
              <a:t>的影响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495300"/>
            <a:ext cx="4049395" cy="437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473075"/>
            <a:ext cx="3451225" cy="4196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数据集规模对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dropout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的影响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0" y="769620"/>
            <a:ext cx="4734560" cy="4105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标准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drop out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p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对预测的影响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473075"/>
            <a:ext cx="7811135" cy="41973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drop out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网络规模对预测的影响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670" y="589280"/>
            <a:ext cx="5617845" cy="4072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  <a:endParaRPr lang="en-US" altLang="zh-CN" sz="2800" smtClean="0">
              <a:solidFill>
                <a:srgbClr val="BF342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zh-CN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1A7BAE"/>
                </a:solidFill>
              </a:rPr>
              <a:t>dropout</a:t>
            </a:r>
            <a:r>
              <a:rPr lang="zh-CN" altLang="en-US" sz="1600">
                <a:solidFill>
                  <a:srgbClr val="1A7BAE"/>
                </a:solidFill>
              </a:rPr>
              <a:t>在不同模型的应用的效率对比</a:t>
            </a:r>
            <a:endParaRPr lang="zh-CN" altLang="en-US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95BC49"/>
                </a:solidFill>
              </a:rPr>
              <a:t>dropout</a:t>
            </a:r>
            <a:r>
              <a:rPr lang="zh-CN" altLang="en-US" sz="1600" smtClean="0">
                <a:solidFill>
                  <a:srgbClr val="95BC49"/>
                </a:solidFill>
              </a:rPr>
              <a:t>的变体的对比</a:t>
            </a:r>
            <a:endParaRPr lang="zh-CN" altLang="en-US" sz="1600" smtClean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FDA907"/>
                </a:solidFill>
              </a:rPr>
              <a:t>dropout</a:t>
            </a:r>
            <a:r>
              <a:rPr lang="zh-CN" altLang="en-US" sz="1600" smtClean="0">
                <a:solidFill>
                  <a:srgbClr val="FDA907"/>
                </a:solidFill>
              </a:rPr>
              <a:t>不确定性估计与不使用不确定性对比</a:t>
            </a:r>
            <a:endParaRPr lang="zh-CN" altLang="en-US" sz="1600" smtClean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BF3420"/>
                </a:solidFill>
              </a:rPr>
              <a:t>dropout</a:t>
            </a:r>
            <a:r>
              <a:rPr lang="zh-CN" altLang="en-US" sz="1600" smtClean="0">
                <a:solidFill>
                  <a:srgbClr val="BF3420"/>
                </a:solidFill>
              </a:rPr>
              <a:t>的本身</a:t>
            </a:r>
            <a:endParaRPr lang="zh-CN" altLang="en-US" sz="1600" smtClean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dropout </a:t>
            </a:r>
            <a:r>
              <a:rPr lang="zh-CN" altLang="en-US" sz="2400" smtClean="0">
                <a:solidFill>
                  <a:schemeClr val="bg1"/>
                </a:solidFill>
              </a:rPr>
              <a:t>在不同模型中效率对比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标准贝叶斯神经网络和它的变体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545590"/>
            <a:ext cx="5577205" cy="1537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193675"/>
            <a:ext cx="3168650" cy="48723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dropout</a:t>
            </a:r>
            <a:r>
              <a:rPr lang="zh-CN" altLang="en-US" sz="2400" smtClean="0">
                <a:solidFill>
                  <a:schemeClr val="bg1"/>
                </a:solidFill>
              </a:rPr>
              <a:t>的变体对比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TWO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concrete dropout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828675"/>
            <a:ext cx="8859520" cy="39960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smtClean="0">
                <a:solidFill>
                  <a:schemeClr val="bg1"/>
                </a:solidFill>
              </a:rPr>
              <a:t>dropout </a:t>
            </a:r>
            <a:r>
              <a:rPr lang="zh-CN" altLang="en-US" sz="2400" smtClean="0">
                <a:solidFill>
                  <a:schemeClr val="bg1"/>
                </a:solidFill>
              </a:rPr>
              <a:t>模型使用不确定性估计与不使用不确定性估计的效果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dropout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的效果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031240"/>
            <a:ext cx="8323580" cy="38709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dropout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的效果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840740"/>
            <a:ext cx="9112885" cy="3462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演示</Application>
  <PresentationFormat>全屏显示(16:9)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Impact</vt:lpstr>
      <vt:lpstr>Impact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守一生心動</cp:lastModifiedBy>
  <cp:revision>577</cp:revision>
  <dcterms:created xsi:type="dcterms:W3CDTF">2018-11-03T08:37:11Z</dcterms:created>
  <dcterms:modified xsi:type="dcterms:W3CDTF">2018-11-03T10:15:44Z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