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3176853"/>
            <a:ext cx="30674100" cy="87579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p:txBody>
      </p:sp>
      <p:sp>
        <p:nvSpPr>
          <p:cNvPr id="11" name="Google Shape;11;p2"/>
          <p:cNvSpPr txBox="1"/>
          <p:nvPr>
            <p:ph idx="1" type="subTitle"/>
          </p:nvPr>
        </p:nvSpPr>
        <p:spPr>
          <a:xfrm>
            <a:off x="1122120" y="12092267"/>
            <a:ext cx="30674100" cy="3381900"/>
          </a:xfrm>
          <a:prstGeom prst="rect">
            <a:avLst/>
          </a:prstGeom>
        </p:spPr>
        <p:txBody>
          <a:bodyPr anchorCtr="0" anchor="t" bIns="349450" lIns="349450" spcFirstLastPara="1" rIns="349450" wrap="square" tIns="34945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p:txBody>
      </p:sp>
      <p:sp>
        <p:nvSpPr>
          <p:cNvPr id="12" name="Google Shape;12;p2"/>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4719467"/>
            <a:ext cx="30674100" cy="83775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p:nvPr>
            <p:ph idx="1" type="body"/>
          </p:nvPr>
        </p:nvSpPr>
        <p:spPr>
          <a:xfrm>
            <a:off x="1122120" y="13449493"/>
            <a:ext cx="30674100" cy="5550000"/>
          </a:xfrm>
          <a:prstGeom prst="rect">
            <a:avLst/>
          </a:prstGeom>
        </p:spPr>
        <p:txBody>
          <a:bodyPr anchorCtr="0" anchor="t" bIns="349450" lIns="349450" spcFirstLastPara="1" rIns="349450" wrap="square" tIns="349450">
            <a:normAutofit/>
          </a:bodyPr>
          <a:lstStyle>
            <a:lvl1pPr indent="-666750" lvl="0" marL="457200" algn="ctr">
              <a:spcBef>
                <a:spcPts val="0"/>
              </a:spcBef>
              <a:spcAft>
                <a:spcPts val="0"/>
              </a:spcAft>
              <a:buSzPts val="6900"/>
              <a:buChar char="●"/>
              <a:defRPr/>
            </a:lvl1pPr>
            <a:lvl2pPr indent="-571500" lvl="1" marL="914400" algn="ctr">
              <a:spcBef>
                <a:spcPts val="0"/>
              </a:spcBef>
              <a:spcAft>
                <a:spcPts val="0"/>
              </a:spcAft>
              <a:buSzPts val="5400"/>
              <a:buChar char="○"/>
              <a:defRPr/>
            </a:lvl2pPr>
            <a:lvl3pPr indent="-571500" lvl="2" marL="1371600" algn="ctr">
              <a:spcBef>
                <a:spcPts val="0"/>
              </a:spcBef>
              <a:spcAft>
                <a:spcPts val="0"/>
              </a:spcAft>
              <a:buSzPts val="5400"/>
              <a:buChar char="■"/>
              <a:defRPr/>
            </a:lvl3pPr>
            <a:lvl4pPr indent="-571500" lvl="3" marL="1828800" algn="ctr">
              <a:spcBef>
                <a:spcPts val="0"/>
              </a:spcBef>
              <a:spcAft>
                <a:spcPts val="0"/>
              </a:spcAft>
              <a:buSzPts val="5400"/>
              <a:buChar char="●"/>
              <a:defRPr/>
            </a:lvl4pPr>
            <a:lvl5pPr indent="-571500" lvl="4" marL="2286000" algn="ctr">
              <a:spcBef>
                <a:spcPts val="0"/>
              </a:spcBef>
              <a:spcAft>
                <a:spcPts val="0"/>
              </a:spcAft>
              <a:buSzPts val="5400"/>
              <a:buChar char="○"/>
              <a:defRPr/>
            </a:lvl5pPr>
            <a:lvl6pPr indent="-571500" lvl="5" marL="2743200" algn="ctr">
              <a:spcBef>
                <a:spcPts val="0"/>
              </a:spcBef>
              <a:spcAft>
                <a:spcPts val="0"/>
              </a:spcAft>
              <a:buSzPts val="5400"/>
              <a:buChar char="■"/>
              <a:defRPr/>
            </a:lvl6pPr>
            <a:lvl7pPr indent="-571500" lvl="6" marL="3200400" algn="ctr">
              <a:spcBef>
                <a:spcPts val="0"/>
              </a:spcBef>
              <a:spcAft>
                <a:spcPts val="0"/>
              </a:spcAft>
              <a:buSzPts val="5400"/>
              <a:buChar char="●"/>
              <a:defRPr/>
            </a:lvl7pPr>
            <a:lvl8pPr indent="-571500" lvl="7" marL="3657600" algn="ctr">
              <a:spcBef>
                <a:spcPts val="0"/>
              </a:spcBef>
              <a:spcAft>
                <a:spcPts val="0"/>
              </a:spcAft>
              <a:buSzPts val="5400"/>
              <a:buChar char="○"/>
              <a:defRPr/>
            </a:lvl8pPr>
            <a:lvl9pPr indent="-571500" lvl="8" marL="4114800" algn="ctr">
              <a:spcBef>
                <a:spcPts val="0"/>
              </a:spcBef>
              <a:spcAft>
                <a:spcPts val="0"/>
              </a:spcAft>
              <a:buSzPts val="5400"/>
              <a:buChar char="■"/>
              <a:defRPr/>
            </a:lvl9pPr>
          </a:lstStyle>
          <a:p/>
        </p:txBody>
      </p:sp>
      <p:sp>
        <p:nvSpPr>
          <p:cNvPr id="47" name="Google Shape;47;p11"/>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9176960"/>
            <a:ext cx="30674100" cy="3591600"/>
          </a:xfrm>
          <a:prstGeom prst="rect">
            <a:avLst/>
          </a:prstGeom>
        </p:spPr>
        <p:txBody>
          <a:bodyPr anchorCtr="0" anchor="ctr" bIns="349450" lIns="349450" spcFirstLastPara="1" rIns="349450" wrap="square" tIns="349450">
            <a:norm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p:txBody>
      </p:sp>
      <p:sp>
        <p:nvSpPr>
          <p:cNvPr id="15" name="Google Shape;15;p3"/>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18" name="Google Shape;18;p4"/>
          <p:cNvSpPr txBox="1"/>
          <p:nvPr>
            <p:ph idx="1" type="body"/>
          </p:nvPr>
        </p:nvSpPr>
        <p:spPr>
          <a:xfrm>
            <a:off x="1122120" y="4917227"/>
            <a:ext cx="30674100" cy="14576700"/>
          </a:xfrm>
          <a:prstGeom prst="rect">
            <a:avLst/>
          </a:prstGeom>
        </p:spPr>
        <p:txBody>
          <a:bodyPr anchorCtr="0" anchor="t" bIns="349450" lIns="349450" spcFirstLastPara="1" rIns="349450" wrap="square" tIns="349450">
            <a:normAutofit/>
          </a:bodyPr>
          <a:lstStyle>
            <a:lvl1pPr indent="-666750" lvl="0" marL="457200">
              <a:spcBef>
                <a:spcPts val="0"/>
              </a:spcBef>
              <a:spcAft>
                <a:spcPts val="0"/>
              </a:spcAft>
              <a:buSzPts val="6900"/>
              <a:buChar char="●"/>
              <a:defRPr/>
            </a:lvl1pPr>
            <a:lvl2pPr indent="-571500" lvl="1" marL="914400">
              <a:spcBef>
                <a:spcPts val="0"/>
              </a:spcBef>
              <a:spcAft>
                <a:spcPts val="0"/>
              </a:spcAft>
              <a:buSzPts val="5400"/>
              <a:buChar char="○"/>
              <a:defRPr/>
            </a:lvl2pPr>
            <a:lvl3pPr indent="-571500" lvl="2" marL="1371600">
              <a:spcBef>
                <a:spcPts val="0"/>
              </a:spcBef>
              <a:spcAft>
                <a:spcPts val="0"/>
              </a:spcAft>
              <a:buSzPts val="5400"/>
              <a:buChar char="■"/>
              <a:defRPr/>
            </a:lvl3pPr>
            <a:lvl4pPr indent="-571500" lvl="3" marL="1828800">
              <a:spcBef>
                <a:spcPts val="0"/>
              </a:spcBef>
              <a:spcAft>
                <a:spcPts val="0"/>
              </a:spcAft>
              <a:buSzPts val="5400"/>
              <a:buChar char="●"/>
              <a:defRPr/>
            </a:lvl4pPr>
            <a:lvl5pPr indent="-571500" lvl="4" marL="2286000">
              <a:spcBef>
                <a:spcPts val="0"/>
              </a:spcBef>
              <a:spcAft>
                <a:spcPts val="0"/>
              </a:spcAft>
              <a:buSzPts val="5400"/>
              <a:buChar char="○"/>
              <a:defRPr/>
            </a:lvl5pPr>
            <a:lvl6pPr indent="-571500" lvl="5" marL="2743200">
              <a:spcBef>
                <a:spcPts val="0"/>
              </a:spcBef>
              <a:spcAft>
                <a:spcPts val="0"/>
              </a:spcAft>
              <a:buSzPts val="5400"/>
              <a:buChar char="■"/>
              <a:defRPr/>
            </a:lvl6pPr>
            <a:lvl7pPr indent="-571500" lvl="6" marL="3200400">
              <a:spcBef>
                <a:spcPts val="0"/>
              </a:spcBef>
              <a:spcAft>
                <a:spcPts val="0"/>
              </a:spcAft>
              <a:buSzPts val="5400"/>
              <a:buChar char="●"/>
              <a:defRPr/>
            </a:lvl7pPr>
            <a:lvl8pPr indent="-571500" lvl="7" marL="3657600">
              <a:spcBef>
                <a:spcPts val="0"/>
              </a:spcBef>
              <a:spcAft>
                <a:spcPts val="0"/>
              </a:spcAft>
              <a:buSzPts val="5400"/>
              <a:buChar char="○"/>
              <a:defRPr/>
            </a:lvl8pPr>
            <a:lvl9pPr indent="-571500" lvl="8" marL="4114800">
              <a:spcBef>
                <a:spcPts val="0"/>
              </a:spcBef>
              <a:spcAft>
                <a:spcPts val="0"/>
              </a:spcAft>
              <a:buSzPts val="5400"/>
              <a:buChar char="■"/>
              <a:defRPr/>
            </a:lvl9pPr>
          </a:lstStyle>
          <a:p/>
        </p:txBody>
      </p:sp>
      <p:sp>
        <p:nvSpPr>
          <p:cNvPr id="19" name="Google Shape;19;p4"/>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2" name="Google Shape;22;p5"/>
          <p:cNvSpPr txBox="1"/>
          <p:nvPr>
            <p:ph idx="1" type="body"/>
          </p:nvPr>
        </p:nvSpPr>
        <p:spPr>
          <a:xfrm>
            <a:off x="1122120" y="4917227"/>
            <a:ext cx="14399700" cy="14576700"/>
          </a:xfrm>
          <a:prstGeom prst="rect">
            <a:avLst/>
          </a:prstGeom>
        </p:spPr>
        <p:txBody>
          <a:bodyPr anchorCtr="0" anchor="t" bIns="349450" lIns="349450" spcFirstLastPara="1" rIns="349450" wrap="square" tIns="349450">
            <a:normAutofit/>
          </a:bodyPr>
          <a:lstStyle>
            <a:lvl1pPr indent="-571500" lvl="0" marL="457200">
              <a:spcBef>
                <a:spcPts val="0"/>
              </a:spcBef>
              <a:spcAft>
                <a:spcPts val="0"/>
              </a:spcAft>
              <a:buSzPts val="5400"/>
              <a:buChar char="●"/>
              <a:defRPr sz="54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23" name="Google Shape;23;p5"/>
          <p:cNvSpPr txBox="1"/>
          <p:nvPr>
            <p:ph idx="2" type="body"/>
          </p:nvPr>
        </p:nvSpPr>
        <p:spPr>
          <a:xfrm>
            <a:off x="17396640" y="4917227"/>
            <a:ext cx="14399700" cy="14576700"/>
          </a:xfrm>
          <a:prstGeom prst="rect">
            <a:avLst/>
          </a:prstGeom>
        </p:spPr>
        <p:txBody>
          <a:bodyPr anchorCtr="0" anchor="t" bIns="349450" lIns="349450" spcFirstLastPara="1" rIns="349450" wrap="square" tIns="349450">
            <a:normAutofit/>
          </a:bodyPr>
          <a:lstStyle>
            <a:lvl1pPr indent="-571500" lvl="0" marL="457200">
              <a:spcBef>
                <a:spcPts val="0"/>
              </a:spcBef>
              <a:spcAft>
                <a:spcPts val="0"/>
              </a:spcAft>
              <a:buSzPts val="5400"/>
              <a:buChar char="●"/>
              <a:defRPr sz="54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24" name="Google Shape;24;p5"/>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7" name="Google Shape;27;p6"/>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2370560"/>
            <a:ext cx="10108800" cy="3224400"/>
          </a:xfrm>
          <a:prstGeom prst="rect">
            <a:avLst/>
          </a:prstGeom>
        </p:spPr>
        <p:txBody>
          <a:bodyPr anchorCtr="0" anchor="b" bIns="349450" lIns="349450" spcFirstLastPara="1" rIns="349450" wrap="square" tIns="349450">
            <a:normAutofit/>
          </a:bodyPr>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p:txBody>
      </p:sp>
      <p:sp>
        <p:nvSpPr>
          <p:cNvPr id="30" name="Google Shape;30;p7"/>
          <p:cNvSpPr txBox="1"/>
          <p:nvPr>
            <p:ph idx="1" type="body"/>
          </p:nvPr>
        </p:nvSpPr>
        <p:spPr>
          <a:xfrm>
            <a:off x="1122120" y="5928960"/>
            <a:ext cx="10108800" cy="13565400"/>
          </a:xfrm>
          <a:prstGeom prst="rect">
            <a:avLst/>
          </a:prstGeom>
        </p:spPr>
        <p:txBody>
          <a:bodyPr anchorCtr="0" anchor="t" bIns="349450" lIns="349450" spcFirstLastPara="1" rIns="349450" wrap="square" tIns="349450">
            <a:normAutofit/>
          </a:bodyPr>
          <a:lstStyle>
            <a:lvl1pPr indent="-520700" lvl="0" marL="457200">
              <a:spcBef>
                <a:spcPts val="0"/>
              </a:spcBef>
              <a:spcAft>
                <a:spcPts val="0"/>
              </a:spcAft>
              <a:buSzPts val="4600"/>
              <a:buChar char="●"/>
              <a:defRPr sz="46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31" name="Google Shape;31;p7"/>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1920640"/>
            <a:ext cx="22924200" cy="17454000"/>
          </a:xfrm>
          <a:prstGeom prst="rect">
            <a:avLst/>
          </a:prstGeom>
        </p:spPr>
        <p:txBody>
          <a:bodyPr anchorCtr="0" anchor="ctr" bIns="349450" lIns="349450" spcFirstLastPara="1" rIns="349450" wrap="square" tIns="349450">
            <a:normAutofit/>
          </a:bodyPr>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p:txBody>
      </p:sp>
      <p:sp>
        <p:nvSpPr>
          <p:cNvPr id="34" name="Google Shape;34;p8"/>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anchorCtr="0" anchor="ctr" bIns="349450" lIns="349450" spcFirstLastPara="1" rIns="349450" wrap="square" tIns="3494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5261547"/>
            <a:ext cx="14562600" cy="63246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p:txBody>
      </p:sp>
      <p:sp>
        <p:nvSpPr>
          <p:cNvPr id="38" name="Google Shape;38;p9"/>
          <p:cNvSpPr txBox="1"/>
          <p:nvPr>
            <p:ph idx="1" type="subTitle"/>
          </p:nvPr>
        </p:nvSpPr>
        <p:spPr>
          <a:xfrm>
            <a:off x="955800" y="11959787"/>
            <a:ext cx="14562600" cy="5269800"/>
          </a:xfrm>
          <a:prstGeom prst="rect">
            <a:avLst/>
          </a:prstGeom>
        </p:spPr>
        <p:txBody>
          <a:bodyPr anchorCtr="0" anchor="t" bIns="349450" lIns="349450" spcFirstLastPara="1" rIns="349450" wrap="square" tIns="34945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39" name="Google Shape;39;p9"/>
          <p:cNvSpPr txBox="1"/>
          <p:nvPr>
            <p:ph idx="2" type="body"/>
          </p:nvPr>
        </p:nvSpPr>
        <p:spPr>
          <a:xfrm>
            <a:off x="17782200" y="3089387"/>
            <a:ext cx="13813200" cy="15765900"/>
          </a:xfrm>
          <a:prstGeom prst="rect">
            <a:avLst/>
          </a:prstGeom>
        </p:spPr>
        <p:txBody>
          <a:bodyPr anchorCtr="0" anchor="ctr" bIns="349450" lIns="349450" spcFirstLastPara="1" rIns="349450" wrap="square" tIns="349450">
            <a:normAutofit/>
          </a:bodyPr>
          <a:lstStyle>
            <a:lvl1pPr indent="-666750" lvl="0" marL="457200">
              <a:spcBef>
                <a:spcPts val="0"/>
              </a:spcBef>
              <a:spcAft>
                <a:spcPts val="0"/>
              </a:spcAft>
              <a:buSzPts val="6900"/>
              <a:buChar char="●"/>
              <a:defRPr/>
            </a:lvl1pPr>
            <a:lvl2pPr indent="-571500" lvl="1" marL="914400">
              <a:spcBef>
                <a:spcPts val="0"/>
              </a:spcBef>
              <a:spcAft>
                <a:spcPts val="0"/>
              </a:spcAft>
              <a:buSzPts val="5400"/>
              <a:buChar char="○"/>
              <a:defRPr/>
            </a:lvl2pPr>
            <a:lvl3pPr indent="-571500" lvl="2" marL="1371600">
              <a:spcBef>
                <a:spcPts val="0"/>
              </a:spcBef>
              <a:spcAft>
                <a:spcPts val="0"/>
              </a:spcAft>
              <a:buSzPts val="5400"/>
              <a:buChar char="■"/>
              <a:defRPr/>
            </a:lvl3pPr>
            <a:lvl4pPr indent="-571500" lvl="3" marL="1828800">
              <a:spcBef>
                <a:spcPts val="0"/>
              </a:spcBef>
              <a:spcAft>
                <a:spcPts val="0"/>
              </a:spcAft>
              <a:buSzPts val="5400"/>
              <a:buChar char="●"/>
              <a:defRPr/>
            </a:lvl4pPr>
            <a:lvl5pPr indent="-571500" lvl="4" marL="2286000">
              <a:spcBef>
                <a:spcPts val="0"/>
              </a:spcBef>
              <a:spcAft>
                <a:spcPts val="0"/>
              </a:spcAft>
              <a:buSzPts val="5400"/>
              <a:buChar char="○"/>
              <a:defRPr/>
            </a:lvl5pPr>
            <a:lvl6pPr indent="-571500" lvl="5" marL="2743200">
              <a:spcBef>
                <a:spcPts val="0"/>
              </a:spcBef>
              <a:spcAft>
                <a:spcPts val="0"/>
              </a:spcAft>
              <a:buSzPts val="5400"/>
              <a:buChar char="■"/>
              <a:defRPr/>
            </a:lvl6pPr>
            <a:lvl7pPr indent="-571500" lvl="6" marL="3200400">
              <a:spcBef>
                <a:spcPts val="0"/>
              </a:spcBef>
              <a:spcAft>
                <a:spcPts val="0"/>
              </a:spcAft>
              <a:buSzPts val="5400"/>
              <a:buChar char="●"/>
              <a:defRPr/>
            </a:lvl7pPr>
            <a:lvl8pPr indent="-571500" lvl="7" marL="3657600">
              <a:spcBef>
                <a:spcPts val="0"/>
              </a:spcBef>
              <a:spcAft>
                <a:spcPts val="0"/>
              </a:spcAft>
              <a:buSzPts val="5400"/>
              <a:buChar char="○"/>
              <a:defRPr/>
            </a:lvl8pPr>
            <a:lvl9pPr indent="-571500" lvl="8" marL="4114800">
              <a:spcBef>
                <a:spcPts val="0"/>
              </a:spcBef>
              <a:spcAft>
                <a:spcPts val="0"/>
              </a:spcAft>
              <a:buSzPts val="5400"/>
              <a:buChar char="■"/>
              <a:defRPr/>
            </a:lvl9pPr>
          </a:lstStyle>
          <a:p/>
        </p:txBody>
      </p:sp>
      <p:sp>
        <p:nvSpPr>
          <p:cNvPr id="40" name="Google Shape;40;p9"/>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18050453"/>
            <a:ext cx="21595800" cy="2581800"/>
          </a:xfrm>
          <a:prstGeom prst="rect">
            <a:avLst/>
          </a:prstGeom>
        </p:spPr>
        <p:txBody>
          <a:bodyPr anchorCtr="0" anchor="ctr" bIns="349450" lIns="349450" spcFirstLastPara="1" rIns="349450" wrap="square" tIns="349450">
            <a:normAutofit/>
          </a:bodyPr>
          <a:lstStyle>
            <a:lvl1pPr indent="-228600" lvl="0" marL="457200">
              <a:lnSpc>
                <a:spcPct val="100000"/>
              </a:lnSpc>
              <a:spcBef>
                <a:spcPts val="0"/>
              </a:spcBef>
              <a:spcAft>
                <a:spcPts val="0"/>
              </a:spcAft>
              <a:buSzPts val="6900"/>
              <a:buNone/>
              <a:defRPr/>
            </a:lvl1pPr>
          </a:lstStyle>
          <a:p/>
        </p:txBody>
      </p:sp>
      <p:sp>
        <p:nvSpPr>
          <p:cNvPr id="43" name="Google Shape;43;p10"/>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898773"/>
            <a:ext cx="30674100" cy="2443500"/>
          </a:xfrm>
          <a:prstGeom prst="rect">
            <a:avLst/>
          </a:prstGeom>
          <a:noFill/>
          <a:ln>
            <a:noFill/>
          </a:ln>
        </p:spPr>
        <p:txBody>
          <a:bodyPr anchorCtr="0" anchor="t" bIns="349450" lIns="349450" spcFirstLastPara="1" rIns="349450" wrap="square" tIns="349450">
            <a:normAutofit/>
          </a:bodyPr>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p:txBody>
      </p:sp>
      <p:sp>
        <p:nvSpPr>
          <p:cNvPr id="7" name="Google Shape;7;p1"/>
          <p:cNvSpPr txBox="1"/>
          <p:nvPr>
            <p:ph idx="1" type="body"/>
          </p:nvPr>
        </p:nvSpPr>
        <p:spPr>
          <a:xfrm>
            <a:off x="1122120" y="4917227"/>
            <a:ext cx="30674100" cy="14576700"/>
          </a:xfrm>
          <a:prstGeom prst="rect">
            <a:avLst/>
          </a:prstGeom>
          <a:noFill/>
          <a:ln>
            <a:noFill/>
          </a:ln>
        </p:spPr>
        <p:txBody>
          <a:bodyPr anchorCtr="0" anchor="t" bIns="349450" lIns="349450" spcFirstLastPara="1" rIns="349450" wrap="square" tIns="349450">
            <a:normAutofit/>
          </a:bodyPr>
          <a:lstStyle>
            <a:lvl1pPr indent="-666750" lvl="0" marL="457200">
              <a:lnSpc>
                <a:spcPct val="115000"/>
              </a:lnSpc>
              <a:spcBef>
                <a:spcPts val="0"/>
              </a:spcBef>
              <a:spcAft>
                <a:spcPts val="0"/>
              </a:spcAft>
              <a:buClr>
                <a:schemeClr val="dk2"/>
              </a:buClr>
              <a:buSzPts val="6900"/>
              <a:buChar char="●"/>
              <a:defRPr sz="6900">
                <a:solidFill>
                  <a:schemeClr val="dk2"/>
                </a:solidFill>
              </a:defRPr>
            </a:lvl1pPr>
            <a:lvl2pPr indent="-571500" lvl="1" marL="914400">
              <a:lnSpc>
                <a:spcPct val="115000"/>
              </a:lnSpc>
              <a:spcBef>
                <a:spcPts val="0"/>
              </a:spcBef>
              <a:spcAft>
                <a:spcPts val="0"/>
              </a:spcAft>
              <a:buClr>
                <a:schemeClr val="dk2"/>
              </a:buClr>
              <a:buSzPts val="5400"/>
              <a:buChar char="○"/>
              <a:defRPr sz="5400">
                <a:solidFill>
                  <a:schemeClr val="dk2"/>
                </a:solidFill>
              </a:defRPr>
            </a:lvl2pPr>
            <a:lvl3pPr indent="-571500" lvl="2" marL="1371600">
              <a:lnSpc>
                <a:spcPct val="115000"/>
              </a:lnSpc>
              <a:spcBef>
                <a:spcPts val="0"/>
              </a:spcBef>
              <a:spcAft>
                <a:spcPts val="0"/>
              </a:spcAft>
              <a:buClr>
                <a:schemeClr val="dk2"/>
              </a:buClr>
              <a:buSzPts val="5400"/>
              <a:buChar char="■"/>
              <a:defRPr sz="5400">
                <a:solidFill>
                  <a:schemeClr val="dk2"/>
                </a:solidFill>
              </a:defRPr>
            </a:lvl3pPr>
            <a:lvl4pPr indent="-571500" lvl="3" marL="1828800">
              <a:lnSpc>
                <a:spcPct val="115000"/>
              </a:lnSpc>
              <a:spcBef>
                <a:spcPts val="0"/>
              </a:spcBef>
              <a:spcAft>
                <a:spcPts val="0"/>
              </a:spcAft>
              <a:buClr>
                <a:schemeClr val="dk2"/>
              </a:buClr>
              <a:buSzPts val="5400"/>
              <a:buChar char="●"/>
              <a:defRPr sz="5400">
                <a:solidFill>
                  <a:schemeClr val="dk2"/>
                </a:solidFill>
              </a:defRPr>
            </a:lvl4pPr>
            <a:lvl5pPr indent="-571500" lvl="4" marL="2286000">
              <a:lnSpc>
                <a:spcPct val="115000"/>
              </a:lnSpc>
              <a:spcBef>
                <a:spcPts val="0"/>
              </a:spcBef>
              <a:spcAft>
                <a:spcPts val="0"/>
              </a:spcAft>
              <a:buClr>
                <a:schemeClr val="dk2"/>
              </a:buClr>
              <a:buSzPts val="5400"/>
              <a:buChar char="○"/>
              <a:defRPr sz="5400">
                <a:solidFill>
                  <a:schemeClr val="dk2"/>
                </a:solidFill>
              </a:defRPr>
            </a:lvl5pPr>
            <a:lvl6pPr indent="-571500" lvl="5" marL="2743200">
              <a:lnSpc>
                <a:spcPct val="115000"/>
              </a:lnSpc>
              <a:spcBef>
                <a:spcPts val="0"/>
              </a:spcBef>
              <a:spcAft>
                <a:spcPts val="0"/>
              </a:spcAft>
              <a:buClr>
                <a:schemeClr val="dk2"/>
              </a:buClr>
              <a:buSzPts val="5400"/>
              <a:buChar char="■"/>
              <a:defRPr sz="5400">
                <a:solidFill>
                  <a:schemeClr val="dk2"/>
                </a:solidFill>
              </a:defRPr>
            </a:lvl6pPr>
            <a:lvl7pPr indent="-571500" lvl="6" marL="3200400">
              <a:lnSpc>
                <a:spcPct val="115000"/>
              </a:lnSpc>
              <a:spcBef>
                <a:spcPts val="0"/>
              </a:spcBef>
              <a:spcAft>
                <a:spcPts val="0"/>
              </a:spcAft>
              <a:buClr>
                <a:schemeClr val="dk2"/>
              </a:buClr>
              <a:buSzPts val="5400"/>
              <a:buChar char="●"/>
              <a:defRPr sz="5400">
                <a:solidFill>
                  <a:schemeClr val="dk2"/>
                </a:solidFill>
              </a:defRPr>
            </a:lvl7pPr>
            <a:lvl8pPr indent="-571500" lvl="7" marL="3657600">
              <a:lnSpc>
                <a:spcPct val="115000"/>
              </a:lnSpc>
              <a:spcBef>
                <a:spcPts val="0"/>
              </a:spcBef>
              <a:spcAft>
                <a:spcPts val="0"/>
              </a:spcAft>
              <a:buClr>
                <a:schemeClr val="dk2"/>
              </a:buClr>
              <a:buSzPts val="5400"/>
              <a:buChar char="○"/>
              <a:defRPr sz="5400">
                <a:solidFill>
                  <a:schemeClr val="dk2"/>
                </a:solidFill>
              </a:defRPr>
            </a:lvl8pPr>
            <a:lvl9pPr indent="-571500" lvl="8" marL="4114800">
              <a:lnSpc>
                <a:spcPct val="115000"/>
              </a:lnSpc>
              <a:spcBef>
                <a:spcPts val="0"/>
              </a:spcBef>
              <a:spcAft>
                <a:spcPts val="0"/>
              </a:spcAft>
              <a:buClr>
                <a:schemeClr val="dk2"/>
              </a:buClr>
              <a:buSzPts val="5400"/>
              <a:buChar char="■"/>
              <a:defRPr sz="5400">
                <a:solidFill>
                  <a:schemeClr val="dk2"/>
                </a:solidFill>
              </a:defRPr>
            </a:lvl9pPr>
          </a:lstStyle>
          <a:p/>
        </p:txBody>
      </p:sp>
      <p:sp>
        <p:nvSpPr>
          <p:cNvPr id="8" name="Google Shape;8;p1"/>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1945600" y="0"/>
            <a:ext cx="10972800" cy="2194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0" y="0"/>
            <a:ext cx="10972800" cy="2194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9569250" y="0"/>
            <a:ext cx="13779900" cy="21945600"/>
          </a:xfrm>
          <a:prstGeom prst="rect">
            <a:avLst/>
          </a:prstGeom>
          <a:solidFill>
            <a:srgbClr val="9FC5E8"/>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9569250" y="3476550"/>
            <a:ext cx="13779900" cy="6385200"/>
          </a:xfrm>
          <a:prstGeom prst="rect">
            <a:avLst/>
          </a:prstGeom>
          <a:solidFill>
            <a:srgbClr val="9FC5E8"/>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9569375" y="9861750"/>
            <a:ext cx="13779900" cy="6385200"/>
          </a:xfrm>
          <a:prstGeom prst="rect">
            <a:avLst/>
          </a:prstGeom>
          <a:solidFill>
            <a:srgbClr val="9FC5E8"/>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9569375" y="15589550"/>
            <a:ext cx="13779900" cy="6385200"/>
          </a:xfrm>
          <a:prstGeom prst="rect">
            <a:avLst/>
          </a:prstGeom>
          <a:solidFill>
            <a:srgbClr val="9FC5E8"/>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0" y="3444900"/>
            <a:ext cx="9569100" cy="5677800"/>
          </a:xfrm>
          <a:prstGeom prst="rect">
            <a:avLst/>
          </a:prstGeom>
          <a:solidFill>
            <a:srgbClr val="CFE2F3"/>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25" y="0"/>
            <a:ext cx="32918400" cy="3444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427525" y="3784300"/>
            <a:ext cx="78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solidFill>
                  <a:srgbClr val="073763"/>
                </a:solidFill>
                <a:latin typeface="Times New Roman"/>
                <a:ea typeface="Times New Roman"/>
                <a:cs typeface="Times New Roman"/>
                <a:sym typeface="Times New Roman"/>
              </a:rPr>
              <a:t>Background</a:t>
            </a:r>
            <a:endParaRPr sz="2400" u="sng">
              <a:solidFill>
                <a:srgbClr val="073763"/>
              </a:solidFill>
              <a:latin typeface="Times New Roman"/>
              <a:ea typeface="Times New Roman"/>
              <a:cs typeface="Times New Roman"/>
              <a:sym typeface="Times New Roman"/>
            </a:endParaRPr>
          </a:p>
        </p:txBody>
      </p:sp>
      <p:sp>
        <p:nvSpPr>
          <p:cNvPr id="63" name="Google Shape;63;p13"/>
          <p:cNvSpPr txBox="1"/>
          <p:nvPr/>
        </p:nvSpPr>
        <p:spPr>
          <a:xfrm>
            <a:off x="427525" y="4338400"/>
            <a:ext cx="548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What is epilepsy?</a:t>
            </a:r>
            <a:endParaRPr sz="2000">
              <a:solidFill>
                <a:srgbClr val="073763"/>
              </a:solidFill>
              <a:latin typeface="Times New Roman"/>
              <a:ea typeface="Times New Roman"/>
              <a:cs typeface="Times New Roman"/>
              <a:sym typeface="Times New Roman"/>
            </a:endParaRPr>
          </a:p>
        </p:txBody>
      </p:sp>
      <p:sp>
        <p:nvSpPr>
          <p:cNvPr id="64" name="Google Shape;64;p13"/>
          <p:cNvSpPr txBox="1"/>
          <p:nvPr/>
        </p:nvSpPr>
        <p:spPr>
          <a:xfrm>
            <a:off x="427525" y="6955000"/>
            <a:ext cx="548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Objective</a:t>
            </a:r>
            <a:endParaRPr sz="2000">
              <a:solidFill>
                <a:srgbClr val="073763"/>
              </a:solidFill>
              <a:latin typeface="Times New Roman"/>
              <a:ea typeface="Times New Roman"/>
              <a:cs typeface="Times New Roman"/>
              <a:sym typeface="Times New Roman"/>
            </a:endParaRPr>
          </a:p>
        </p:txBody>
      </p:sp>
      <p:sp>
        <p:nvSpPr>
          <p:cNvPr id="65" name="Google Shape;65;p13"/>
          <p:cNvSpPr txBox="1"/>
          <p:nvPr/>
        </p:nvSpPr>
        <p:spPr>
          <a:xfrm>
            <a:off x="427525" y="4831000"/>
            <a:ext cx="5486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Epilepsy is a disorder in which someone experiences chronic seizures. Seizures are abnormal / excessive neuronal activity that occurs abruptly causing changes in behavior and bodily functions. Epilepsy has a large spectrum of severity and specific cognitive impairments that can vary greatly across its many subtypes.</a:t>
            </a:r>
            <a:endParaRPr sz="1800">
              <a:solidFill>
                <a:srgbClr val="0B5394"/>
              </a:solidFill>
              <a:latin typeface="Times New Roman"/>
              <a:ea typeface="Times New Roman"/>
              <a:cs typeface="Times New Roman"/>
              <a:sym typeface="Times New Roman"/>
            </a:endParaRPr>
          </a:p>
        </p:txBody>
      </p:sp>
      <p:sp>
        <p:nvSpPr>
          <p:cNvPr id="66" name="Google Shape;66;p13"/>
          <p:cNvSpPr txBox="1"/>
          <p:nvPr/>
        </p:nvSpPr>
        <p:spPr>
          <a:xfrm>
            <a:off x="427525" y="7447600"/>
            <a:ext cx="5486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This project intends to quantify and visualize how these impairments differ across different epilepsy types as well as how it can also influence cognitive functions.</a:t>
            </a:r>
            <a:endParaRPr sz="1800">
              <a:solidFill>
                <a:srgbClr val="0B5394"/>
              </a:solidFill>
              <a:latin typeface="Times New Roman"/>
              <a:ea typeface="Times New Roman"/>
              <a:cs typeface="Times New Roman"/>
              <a:sym typeface="Times New Roman"/>
            </a:endParaRPr>
          </a:p>
        </p:txBody>
      </p:sp>
      <p:sp>
        <p:nvSpPr>
          <p:cNvPr id="67" name="Google Shape;67;p13"/>
          <p:cNvSpPr/>
          <p:nvPr/>
        </p:nvSpPr>
        <p:spPr>
          <a:xfrm>
            <a:off x="0" y="9122700"/>
            <a:ext cx="9569100" cy="3555000"/>
          </a:xfrm>
          <a:prstGeom prst="rect">
            <a:avLst/>
          </a:prstGeom>
          <a:solidFill>
            <a:srgbClr val="CFE2F3"/>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nvSpPr>
        <p:spPr>
          <a:xfrm>
            <a:off x="427525" y="9571600"/>
            <a:ext cx="78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solidFill>
                  <a:srgbClr val="073763"/>
                </a:solidFill>
                <a:latin typeface="Times New Roman"/>
                <a:ea typeface="Times New Roman"/>
                <a:cs typeface="Times New Roman"/>
                <a:sym typeface="Times New Roman"/>
              </a:rPr>
              <a:t>Information On Data Used</a:t>
            </a:r>
            <a:endParaRPr sz="2400" u="sng">
              <a:solidFill>
                <a:srgbClr val="073763"/>
              </a:solidFill>
              <a:latin typeface="Times New Roman"/>
              <a:ea typeface="Times New Roman"/>
              <a:cs typeface="Times New Roman"/>
              <a:sym typeface="Times New Roman"/>
            </a:endParaRPr>
          </a:p>
        </p:txBody>
      </p:sp>
      <p:sp>
        <p:nvSpPr>
          <p:cNvPr id="69" name="Google Shape;69;p13"/>
          <p:cNvSpPr txBox="1"/>
          <p:nvPr/>
        </p:nvSpPr>
        <p:spPr>
          <a:xfrm>
            <a:off x="427525" y="10125700"/>
            <a:ext cx="5486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The data used in this project is obtained from the 2020 study “Cognition and epilepsy: Cognitive screening test.” The information obtained from this study include the performances of different cognitive tests conducted on participants with several different etiologies of epilepsy as well as control participants. </a:t>
            </a:r>
            <a:endParaRPr sz="1800">
              <a:solidFill>
                <a:srgbClr val="0B5394"/>
              </a:solidFill>
              <a:latin typeface="Times New Roman"/>
              <a:ea typeface="Times New Roman"/>
              <a:cs typeface="Times New Roman"/>
              <a:sym typeface="Times New Roman"/>
            </a:endParaRPr>
          </a:p>
        </p:txBody>
      </p:sp>
      <p:sp>
        <p:nvSpPr>
          <p:cNvPr id="70" name="Google Shape;70;p13"/>
          <p:cNvSpPr/>
          <p:nvPr/>
        </p:nvSpPr>
        <p:spPr>
          <a:xfrm>
            <a:off x="0" y="12677700"/>
            <a:ext cx="9569100" cy="6385200"/>
          </a:xfrm>
          <a:prstGeom prst="rect">
            <a:avLst/>
          </a:prstGeom>
          <a:solidFill>
            <a:srgbClr val="CFE2F3"/>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nvSpPr>
        <p:spPr>
          <a:xfrm>
            <a:off x="427525" y="13059800"/>
            <a:ext cx="78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solidFill>
                  <a:srgbClr val="073763"/>
                </a:solidFill>
                <a:latin typeface="Times New Roman"/>
                <a:ea typeface="Times New Roman"/>
                <a:cs typeface="Times New Roman"/>
                <a:sym typeface="Times New Roman"/>
              </a:rPr>
              <a:t>Methodology</a:t>
            </a:r>
            <a:endParaRPr sz="2400" u="sng">
              <a:solidFill>
                <a:srgbClr val="073763"/>
              </a:solidFill>
              <a:latin typeface="Times New Roman"/>
              <a:ea typeface="Times New Roman"/>
              <a:cs typeface="Times New Roman"/>
              <a:sym typeface="Times New Roman"/>
            </a:endParaRPr>
          </a:p>
        </p:txBody>
      </p:sp>
      <p:sp>
        <p:nvSpPr>
          <p:cNvPr id="72" name="Google Shape;72;p13"/>
          <p:cNvSpPr txBox="1"/>
          <p:nvPr/>
        </p:nvSpPr>
        <p:spPr>
          <a:xfrm>
            <a:off x="427525" y="13613900"/>
            <a:ext cx="54864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A simple algorithm used in this project was created for the data presented in table 2. This algorithm calculates the proportion of subjects that experienced no cognitive impairments as well as the proportion that experienced multiple cognitive impairments based on several different characteristics of their epilepsy. This process is done through a few steps:</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B5394"/>
              </a:solidFill>
              <a:latin typeface="Times New Roman"/>
              <a:ea typeface="Times New Roman"/>
              <a:cs typeface="Times New Roman"/>
              <a:sym typeface="Times New Roman"/>
            </a:endParaRPr>
          </a:p>
          <a:p>
            <a:pPr indent="-342900" lvl="0" marL="457200" rtl="0" algn="l">
              <a:spcBef>
                <a:spcPts val="0"/>
              </a:spcBef>
              <a:spcAft>
                <a:spcPts val="0"/>
              </a:spcAft>
              <a:buClr>
                <a:srgbClr val="0B5394"/>
              </a:buClr>
              <a:buSzPts val="1800"/>
              <a:buFont typeface="Times New Roman"/>
              <a:buAutoNum type="arabicParenR"/>
            </a:pPr>
            <a:r>
              <a:rPr lang="en" sz="1800">
                <a:solidFill>
                  <a:srgbClr val="0B5394"/>
                </a:solidFill>
                <a:latin typeface="Times New Roman"/>
                <a:ea typeface="Times New Roman"/>
                <a:cs typeface="Times New Roman"/>
                <a:sym typeface="Times New Roman"/>
              </a:rPr>
              <a:t>Pulling the data from the spreadsheets from </a:t>
            </a:r>
            <a:r>
              <a:rPr lang="en" sz="1800">
                <a:solidFill>
                  <a:srgbClr val="0B5394"/>
                </a:solidFill>
                <a:latin typeface="Times New Roman"/>
                <a:ea typeface="Times New Roman"/>
                <a:cs typeface="Times New Roman"/>
                <a:sym typeface="Times New Roman"/>
              </a:rPr>
              <a:t>“Cognition and epilepsy: Cognitive screening test”</a:t>
            </a:r>
            <a:r>
              <a:rPr lang="en" sz="1800">
                <a:solidFill>
                  <a:srgbClr val="0B5394"/>
                </a:solidFill>
                <a:latin typeface="Times New Roman"/>
                <a:ea typeface="Times New Roman"/>
                <a:cs typeface="Times New Roman"/>
                <a:sym typeface="Times New Roman"/>
              </a:rPr>
              <a:t> and loading it into a dataframe.</a:t>
            </a:r>
            <a:endParaRPr sz="1800">
              <a:solidFill>
                <a:srgbClr val="0B5394"/>
              </a:solidFill>
              <a:latin typeface="Times New Roman"/>
              <a:ea typeface="Times New Roman"/>
              <a:cs typeface="Times New Roman"/>
              <a:sym typeface="Times New Roman"/>
            </a:endParaRPr>
          </a:p>
          <a:p>
            <a:pPr indent="-342900" lvl="0" marL="457200" rtl="0" algn="l">
              <a:spcBef>
                <a:spcPts val="0"/>
              </a:spcBef>
              <a:spcAft>
                <a:spcPts val="0"/>
              </a:spcAft>
              <a:buClr>
                <a:srgbClr val="0B5394"/>
              </a:buClr>
              <a:buSzPts val="1800"/>
              <a:buFont typeface="Times New Roman"/>
              <a:buAutoNum type="arabicParenR"/>
            </a:pPr>
            <a:r>
              <a:rPr lang="en" sz="1800">
                <a:solidFill>
                  <a:srgbClr val="0B5394"/>
                </a:solidFill>
                <a:latin typeface="Times New Roman"/>
                <a:ea typeface="Times New Roman"/>
                <a:cs typeface="Times New Roman"/>
                <a:sym typeface="Times New Roman"/>
              </a:rPr>
              <a:t>Calculating the sum of subjects for each characteristic by adding the number that experienced no impairments and the number that experienced impairments for each row.</a:t>
            </a:r>
            <a:endParaRPr sz="1800">
              <a:solidFill>
                <a:srgbClr val="0B5394"/>
              </a:solidFill>
              <a:latin typeface="Times New Roman"/>
              <a:ea typeface="Times New Roman"/>
              <a:cs typeface="Times New Roman"/>
              <a:sym typeface="Times New Roman"/>
            </a:endParaRPr>
          </a:p>
          <a:p>
            <a:pPr indent="-342900" lvl="0" marL="457200" rtl="0" algn="l">
              <a:spcBef>
                <a:spcPts val="0"/>
              </a:spcBef>
              <a:spcAft>
                <a:spcPts val="0"/>
              </a:spcAft>
              <a:buClr>
                <a:srgbClr val="0B5394"/>
              </a:buClr>
              <a:buSzPts val="1800"/>
              <a:buFont typeface="Times New Roman"/>
              <a:buAutoNum type="arabicParenR"/>
            </a:pPr>
            <a:r>
              <a:rPr lang="en" sz="1800">
                <a:solidFill>
                  <a:srgbClr val="0B5394"/>
                </a:solidFill>
                <a:latin typeface="Times New Roman"/>
                <a:ea typeface="Times New Roman"/>
                <a:cs typeface="Times New Roman"/>
                <a:sym typeface="Times New Roman"/>
              </a:rPr>
              <a:t>Divide each cell by the sum of its row to determine the proportion (%) of subjects for each category.</a:t>
            </a:r>
            <a:endParaRPr sz="1800">
              <a:solidFill>
                <a:srgbClr val="0B5394"/>
              </a:solidFill>
              <a:latin typeface="Times New Roman"/>
              <a:ea typeface="Times New Roman"/>
              <a:cs typeface="Times New Roman"/>
              <a:sym typeface="Times New Roman"/>
            </a:endParaRPr>
          </a:p>
        </p:txBody>
      </p:sp>
      <p:pic>
        <p:nvPicPr>
          <p:cNvPr id="73" name="Google Shape;73;p13"/>
          <p:cNvPicPr preferRelativeResize="0"/>
          <p:nvPr/>
        </p:nvPicPr>
        <p:blipFill>
          <a:blip r:embed="rId3">
            <a:alphaModFix/>
          </a:blip>
          <a:stretch>
            <a:fillRect/>
          </a:stretch>
        </p:blipFill>
        <p:spPr>
          <a:xfrm>
            <a:off x="18711350" y="10972788"/>
            <a:ext cx="4324350" cy="3638550"/>
          </a:xfrm>
          <a:prstGeom prst="rect">
            <a:avLst/>
          </a:prstGeom>
          <a:noFill/>
          <a:ln>
            <a:noFill/>
          </a:ln>
        </p:spPr>
      </p:pic>
      <p:pic>
        <p:nvPicPr>
          <p:cNvPr id="74" name="Google Shape;74;p13"/>
          <p:cNvPicPr preferRelativeResize="0"/>
          <p:nvPr/>
        </p:nvPicPr>
        <p:blipFill rotWithShape="1">
          <a:blip r:embed="rId4">
            <a:alphaModFix/>
          </a:blip>
          <a:srcRect b="0" l="0" r="0" t="1594"/>
          <a:stretch/>
        </p:blipFill>
        <p:spPr>
          <a:xfrm>
            <a:off x="10006375" y="4900375"/>
            <a:ext cx="6677025" cy="2109000"/>
          </a:xfrm>
          <a:prstGeom prst="rect">
            <a:avLst/>
          </a:prstGeom>
          <a:noFill/>
          <a:ln>
            <a:noFill/>
          </a:ln>
        </p:spPr>
      </p:pic>
      <p:pic>
        <p:nvPicPr>
          <p:cNvPr id="75" name="Google Shape;75;p13"/>
          <p:cNvPicPr preferRelativeResize="0"/>
          <p:nvPr/>
        </p:nvPicPr>
        <p:blipFill>
          <a:blip r:embed="rId5">
            <a:alphaModFix/>
          </a:blip>
          <a:stretch>
            <a:fillRect/>
          </a:stretch>
        </p:blipFill>
        <p:spPr>
          <a:xfrm>
            <a:off x="10006375" y="16785600"/>
            <a:ext cx="7105650" cy="2933700"/>
          </a:xfrm>
          <a:prstGeom prst="rect">
            <a:avLst/>
          </a:prstGeom>
          <a:noFill/>
          <a:ln>
            <a:noFill/>
          </a:ln>
        </p:spPr>
      </p:pic>
      <p:sp>
        <p:nvSpPr>
          <p:cNvPr id="76" name="Google Shape;76;p13"/>
          <p:cNvSpPr/>
          <p:nvPr/>
        </p:nvSpPr>
        <p:spPr>
          <a:xfrm>
            <a:off x="0" y="19062900"/>
            <a:ext cx="9569100" cy="2882700"/>
          </a:xfrm>
          <a:prstGeom prst="rect">
            <a:avLst/>
          </a:prstGeom>
          <a:solidFill>
            <a:srgbClr val="CFE2F3"/>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nvSpPr>
        <p:spPr>
          <a:xfrm>
            <a:off x="427525" y="19165200"/>
            <a:ext cx="78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solidFill>
                  <a:srgbClr val="073763"/>
                </a:solidFill>
                <a:latin typeface="Times New Roman"/>
                <a:ea typeface="Times New Roman"/>
                <a:cs typeface="Times New Roman"/>
                <a:sym typeface="Times New Roman"/>
              </a:rPr>
              <a:t>Sources Cited</a:t>
            </a:r>
            <a:endParaRPr sz="2400" u="sng">
              <a:solidFill>
                <a:srgbClr val="073763"/>
              </a:solidFill>
              <a:latin typeface="Times New Roman"/>
              <a:ea typeface="Times New Roman"/>
              <a:cs typeface="Times New Roman"/>
              <a:sym typeface="Times New Roman"/>
            </a:endParaRPr>
          </a:p>
        </p:txBody>
      </p:sp>
      <p:sp>
        <p:nvSpPr>
          <p:cNvPr id="78" name="Google Shape;78;p13"/>
          <p:cNvSpPr txBox="1"/>
          <p:nvPr/>
        </p:nvSpPr>
        <p:spPr>
          <a:xfrm>
            <a:off x="427525" y="19719300"/>
            <a:ext cx="5486400" cy="1985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00">
                <a:solidFill>
                  <a:srgbClr val="0B5394"/>
                </a:solidFill>
                <a:latin typeface="Times New Roman"/>
                <a:ea typeface="Times New Roman"/>
                <a:cs typeface="Times New Roman"/>
                <a:sym typeface="Times New Roman"/>
              </a:rPr>
              <a:t>Tedrus, G. M., Passos, M. L., Vargas, L. M., &amp; Menezes, L. E. (2020). Cognition and epilepsy: Cognitive screening test. Dementia &amp; Neuropsychologia, 14(2), 186–193. https://doi.org/10.1590/1980-57642020dn14-020013 </a:t>
            </a:r>
            <a:endParaRPr sz="1300">
              <a:solidFill>
                <a:srgbClr val="0B5394"/>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0B5394"/>
              </a:solidFill>
              <a:latin typeface="Times New Roman"/>
              <a:ea typeface="Times New Roman"/>
              <a:cs typeface="Times New Roman"/>
              <a:sym typeface="Times New Roman"/>
            </a:endParaRPr>
          </a:p>
          <a:p>
            <a:pPr indent="0" lvl="0" marL="457200" rtl="0" algn="l">
              <a:spcBef>
                <a:spcPts val="0"/>
              </a:spcBef>
              <a:spcAft>
                <a:spcPts val="0"/>
              </a:spcAft>
              <a:buNone/>
            </a:pPr>
            <a:r>
              <a:rPr lang="en" sz="1300">
                <a:solidFill>
                  <a:srgbClr val="0B5394"/>
                </a:solidFill>
                <a:latin typeface="Times New Roman"/>
                <a:ea typeface="Times New Roman"/>
                <a:cs typeface="Times New Roman"/>
                <a:sym typeface="Times New Roman"/>
              </a:rPr>
              <a:t>Aldenkamp, A., &amp;amp; Arends, J. (2004). The relative influence of epileptic EEG discharges, short nonconvulsive seizures, and type of epilepsy on cognitive function. Epilepsia, 45(1), 54–63. https://doi.org/10.1111/j.0013-9580.2004.33403.x </a:t>
            </a:r>
            <a:endParaRPr sz="1300">
              <a:solidFill>
                <a:srgbClr val="0B5394"/>
              </a:solidFill>
              <a:latin typeface="Times New Roman"/>
              <a:ea typeface="Times New Roman"/>
              <a:cs typeface="Times New Roman"/>
              <a:sym typeface="Times New Roman"/>
            </a:endParaRPr>
          </a:p>
        </p:txBody>
      </p:sp>
      <p:sp>
        <p:nvSpPr>
          <p:cNvPr id="79" name="Google Shape;79;p13"/>
          <p:cNvSpPr txBox="1"/>
          <p:nvPr/>
        </p:nvSpPr>
        <p:spPr>
          <a:xfrm>
            <a:off x="7272600" y="234200"/>
            <a:ext cx="18373200" cy="2943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6400">
                <a:solidFill>
                  <a:srgbClr val="134F5C"/>
                </a:solidFill>
                <a:latin typeface="Times New Roman"/>
                <a:ea typeface="Times New Roman"/>
                <a:cs typeface="Times New Roman"/>
                <a:sym typeface="Times New Roman"/>
              </a:rPr>
              <a:t>Cognitive Deficits in Epilepsy: Data Analysis</a:t>
            </a:r>
            <a:endParaRPr sz="6400">
              <a:solidFill>
                <a:srgbClr val="134F5C"/>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3200">
                <a:solidFill>
                  <a:srgbClr val="134F5C"/>
                </a:solidFill>
                <a:latin typeface="Times New Roman"/>
                <a:ea typeface="Times New Roman"/>
                <a:cs typeface="Times New Roman"/>
                <a:sym typeface="Times New Roman"/>
              </a:rPr>
              <a:t>Bryce Whitcomb</a:t>
            </a:r>
            <a:endParaRPr sz="3200">
              <a:solidFill>
                <a:srgbClr val="134F5C"/>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3200">
                <a:solidFill>
                  <a:srgbClr val="134F5C"/>
                </a:solidFill>
                <a:latin typeface="Times New Roman"/>
                <a:ea typeface="Times New Roman"/>
                <a:cs typeface="Times New Roman"/>
                <a:sym typeface="Times New Roman"/>
              </a:rPr>
              <a:t>NEU 494: Data Analysis in Neuroscience</a:t>
            </a:r>
            <a:endParaRPr sz="3200">
              <a:solidFill>
                <a:srgbClr val="134F5C"/>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3200">
                <a:solidFill>
                  <a:srgbClr val="134F5C"/>
                </a:solidFill>
                <a:latin typeface="Times New Roman"/>
                <a:ea typeface="Times New Roman"/>
                <a:cs typeface="Times New Roman"/>
                <a:sym typeface="Times New Roman"/>
              </a:rPr>
              <a:t>April 20, 2023</a:t>
            </a:r>
            <a:endParaRPr sz="3200">
              <a:solidFill>
                <a:srgbClr val="134F5C"/>
              </a:solidFill>
              <a:latin typeface="Times New Roman"/>
              <a:ea typeface="Times New Roman"/>
              <a:cs typeface="Times New Roman"/>
              <a:sym typeface="Times New Roman"/>
            </a:endParaRPr>
          </a:p>
        </p:txBody>
      </p:sp>
      <p:sp>
        <p:nvSpPr>
          <p:cNvPr id="80" name="Google Shape;80;p13"/>
          <p:cNvSpPr txBox="1"/>
          <p:nvPr/>
        </p:nvSpPr>
        <p:spPr>
          <a:xfrm>
            <a:off x="10006363" y="3784300"/>
            <a:ext cx="78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solidFill>
                  <a:srgbClr val="073763"/>
                </a:solidFill>
                <a:latin typeface="Times New Roman"/>
                <a:ea typeface="Times New Roman"/>
                <a:cs typeface="Times New Roman"/>
                <a:sym typeface="Times New Roman"/>
              </a:rPr>
              <a:t>Data</a:t>
            </a:r>
            <a:endParaRPr sz="2400" u="sng">
              <a:solidFill>
                <a:srgbClr val="073763"/>
              </a:solidFill>
              <a:latin typeface="Times New Roman"/>
              <a:ea typeface="Times New Roman"/>
              <a:cs typeface="Times New Roman"/>
              <a:sym typeface="Times New Roman"/>
            </a:endParaRPr>
          </a:p>
        </p:txBody>
      </p:sp>
      <p:sp>
        <p:nvSpPr>
          <p:cNvPr id="81" name="Google Shape;81;p13"/>
          <p:cNvSpPr txBox="1"/>
          <p:nvPr/>
        </p:nvSpPr>
        <p:spPr>
          <a:xfrm>
            <a:off x="10006375" y="4338400"/>
            <a:ext cx="548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Table 1</a:t>
            </a:r>
            <a:endParaRPr sz="2000">
              <a:solidFill>
                <a:srgbClr val="073763"/>
              </a:solidFill>
              <a:latin typeface="Times New Roman"/>
              <a:ea typeface="Times New Roman"/>
              <a:cs typeface="Times New Roman"/>
              <a:sym typeface="Times New Roman"/>
            </a:endParaRPr>
          </a:p>
        </p:txBody>
      </p:sp>
      <p:sp>
        <p:nvSpPr>
          <p:cNvPr id="82" name="Google Shape;82;p13"/>
          <p:cNvSpPr txBox="1"/>
          <p:nvPr/>
        </p:nvSpPr>
        <p:spPr>
          <a:xfrm>
            <a:off x="17435000" y="10071375"/>
            <a:ext cx="54864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073763"/>
                </a:solidFill>
                <a:latin typeface="Times New Roman"/>
                <a:ea typeface="Times New Roman"/>
                <a:cs typeface="Times New Roman"/>
                <a:sym typeface="Times New Roman"/>
              </a:rPr>
              <a:t>Table 2</a:t>
            </a:r>
            <a:endParaRPr sz="2000">
              <a:solidFill>
                <a:srgbClr val="073763"/>
              </a:solidFill>
              <a:latin typeface="Times New Roman"/>
              <a:ea typeface="Times New Roman"/>
              <a:cs typeface="Times New Roman"/>
              <a:sym typeface="Times New Roman"/>
            </a:endParaRPr>
          </a:p>
        </p:txBody>
      </p:sp>
      <p:sp>
        <p:nvSpPr>
          <p:cNvPr id="83" name="Google Shape;83;p13"/>
          <p:cNvSpPr txBox="1"/>
          <p:nvPr/>
        </p:nvSpPr>
        <p:spPr>
          <a:xfrm>
            <a:off x="10006375" y="15999938"/>
            <a:ext cx="548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rPr>
              <a:t>Table 1</a:t>
            </a:r>
            <a:endParaRPr sz="2000">
              <a:solidFill>
                <a:srgbClr val="073763"/>
              </a:solidFill>
            </a:endParaRPr>
          </a:p>
        </p:txBody>
      </p:sp>
      <p:sp>
        <p:nvSpPr>
          <p:cNvPr id="84" name="Google Shape;84;p13"/>
          <p:cNvSpPr txBox="1"/>
          <p:nvPr/>
        </p:nvSpPr>
        <p:spPr>
          <a:xfrm>
            <a:off x="10749625" y="12007125"/>
            <a:ext cx="5486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Table 2 provides data from the study which categorized whether or not the subjects experienced any cognitive impairments. This data represents the subjects’ general information and their proportions of no impairment and impairment.</a:t>
            </a:r>
            <a:endParaRPr sz="1800">
              <a:solidFill>
                <a:srgbClr val="0B5394"/>
              </a:solidFill>
              <a:latin typeface="Times New Roman"/>
              <a:ea typeface="Times New Roman"/>
              <a:cs typeface="Times New Roman"/>
              <a:sym typeface="Times New Roman"/>
            </a:endParaRPr>
          </a:p>
        </p:txBody>
      </p:sp>
      <p:sp>
        <p:nvSpPr>
          <p:cNvPr id="85" name="Google Shape;85;p13"/>
          <p:cNvSpPr txBox="1"/>
          <p:nvPr/>
        </p:nvSpPr>
        <p:spPr>
          <a:xfrm>
            <a:off x="17435000" y="4754263"/>
            <a:ext cx="5486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Table 1 presents data persisting to general information about the subjects from the study. The column “Genetic” refers to the subjects who had epilepsy with genetic etiologies, “Focal unknown etiology” refers to the subjects who had epilepsy with no secondary diagnosis for the cause of their seizures, and “Focal structural” refers to the subjects who had epilepsy in which seizures begin in specific region(s) of the brain.</a:t>
            </a:r>
            <a:endParaRPr sz="1800">
              <a:solidFill>
                <a:srgbClr val="0B5394"/>
              </a:solidFill>
              <a:latin typeface="Times New Roman"/>
              <a:ea typeface="Times New Roman"/>
              <a:cs typeface="Times New Roman"/>
              <a:sym typeface="Times New Roman"/>
            </a:endParaRPr>
          </a:p>
        </p:txBody>
      </p:sp>
      <p:sp>
        <p:nvSpPr>
          <p:cNvPr id="86" name="Google Shape;86;p13"/>
          <p:cNvSpPr txBox="1"/>
          <p:nvPr/>
        </p:nvSpPr>
        <p:spPr>
          <a:xfrm>
            <a:off x="17549300" y="17190438"/>
            <a:ext cx="5486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The data in table 3 presents the specific tests which were conducted in order to determine if </a:t>
            </a:r>
            <a:r>
              <a:rPr lang="en" sz="1800">
                <a:solidFill>
                  <a:srgbClr val="0B5394"/>
                </a:solidFill>
                <a:latin typeface="Times New Roman"/>
                <a:ea typeface="Times New Roman"/>
                <a:cs typeface="Times New Roman"/>
                <a:sym typeface="Times New Roman"/>
              </a:rPr>
              <a:t>there was any impairment in the subjects or not. This data was cross referenced with the the age of the subjects, age of epilepsy onset, and the duration of epilepsy in order to determine any correlation with task performance when compared to the control group of non-epileptic subjects.</a:t>
            </a:r>
            <a:endParaRPr sz="1800">
              <a:solidFill>
                <a:srgbClr val="0B5394"/>
              </a:solidFill>
              <a:latin typeface="Times New Roman"/>
              <a:ea typeface="Times New Roman"/>
              <a:cs typeface="Times New Roman"/>
              <a:sym typeface="Times New Roman"/>
            </a:endParaRPr>
          </a:p>
        </p:txBody>
      </p:sp>
      <p:sp>
        <p:nvSpPr>
          <p:cNvPr id="87" name="Google Shape;87;p13"/>
          <p:cNvSpPr txBox="1"/>
          <p:nvPr/>
        </p:nvSpPr>
        <p:spPr>
          <a:xfrm>
            <a:off x="27004463" y="3784300"/>
            <a:ext cx="78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solidFill>
                  <a:srgbClr val="073763"/>
                </a:solidFill>
                <a:latin typeface="Times New Roman"/>
                <a:ea typeface="Times New Roman"/>
                <a:cs typeface="Times New Roman"/>
                <a:sym typeface="Times New Roman"/>
              </a:rPr>
              <a:t>Results and Interpretations</a:t>
            </a:r>
            <a:endParaRPr sz="2400" u="sng">
              <a:solidFill>
                <a:srgbClr val="073763"/>
              </a:solidFill>
              <a:latin typeface="Times New Roman"/>
              <a:ea typeface="Times New Roman"/>
              <a:cs typeface="Times New Roman"/>
              <a:sym typeface="Times New Roman"/>
            </a:endParaRPr>
          </a:p>
        </p:txBody>
      </p:sp>
      <p:sp>
        <p:nvSpPr>
          <p:cNvPr id="88" name="Google Shape;88;p13"/>
          <p:cNvSpPr txBox="1"/>
          <p:nvPr/>
        </p:nvSpPr>
        <p:spPr>
          <a:xfrm>
            <a:off x="27004475" y="4338400"/>
            <a:ext cx="548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Table 1</a:t>
            </a:r>
            <a:endParaRPr sz="2000">
              <a:solidFill>
                <a:srgbClr val="073763"/>
              </a:solidFill>
              <a:latin typeface="Times New Roman"/>
              <a:ea typeface="Times New Roman"/>
              <a:cs typeface="Times New Roman"/>
              <a:sym typeface="Times New Roman"/>
            </a:endParaRPr>
          </a:p>
        </p:txBody>
      </p:sp>
      <p:sp>
        <p:nvSpPr>
          <p:cNvPr id="89" name="Google Shape;89;p13"/>
          <p:cNvSpPr txBox="1"/>
          <p:nvPr/>
        </p:nvSpPr>
        <p:spPr>
          <a:xfrm>
            <a:off x="27004475" y="4900363"/>
            <a:ext cx="54864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Table 1 provides general information regarding the subjects used in the study, however it does also provide some information regarding general </a:t>
            </a:r>
            <a:r>
              <a:rPr lang="en" sz="1800">
                <a:solidFill>
                  <a:srgbClr val="0B5394"/>
                </a:solidFill>
                <a:latin typeface="Times New Roman"/>
                <a:ea typeface="Times New Roman"/>
                <a:cs typeface="Times New Roman"/>
                <a:sym typeface="Times New Roman"/>
              </a:rPr>
              <a:t>trends</a:t>
            </a:r>
            <a:r>
              <a:rPr lang="en" sz="1800">
                <a:solidFill>
                  <a:srgbClr val="0B5394"/>
                </a:solidFill>
                <a:latin typeface="Times New Roman"/>
                <a:ea typeface="Times New Roman"/>
                <a:cs typeface="Times New Roman"/>
                <a:sym typeface="Times New Roman"/>
              </a:rPr>
              <a:t> for epilepsy and information that is important for understanding the rest of the study. </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Genetic epilepsies tended to have earlier onsets, which could also cause them to show greater impairment. Focal unknown and focal structural epilepsy subjects both tended to have their epilepsy for longer periods of time, which could also result in greater impairment.</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Subjects who reported taking two or more antiepileptic medications were proportionately more likely to be without </a:t>
            </a:r>
            <a:r>
              <a:rPr lang="en" sz="1800">
                <a:solidFill>
                  <a:srgbClr val="0B5394"/>
                </a:solidFill>
                <a:latin typeface="Times New Roman"/>
                <a:ea typeface="Times New Roman"/>
                <a:cs typeface="Times New Roman"/>
                <a:sym typeface="Times New Roman"/>
              </a:rPr>
              <a:t>recurrent</a:t>
            </a:r>
            <a:r>
              <a:rPr lang="en" sz="1800">
                <a:solidFill>
                  <a:srgbClr val="0B5394"/>
                </a:solidFill>
                <a:latin typeface="Times New Roman"/>
                <a:ea typeface="Times New Roman"/>
                <a:cs typeface="Times New Roman"/>
                <a:sym typeface="Times New Roman"/>
              </a:rPr>
              <a:t> seizures.</a:t>
            </a:r>
            <a:endParaRPr sz="1800">
              <a:solidFill>
                <a:srgbClr val="0B5394"/>
              </a:solidFill>
              <a:latin typeface="Times New Roman"/>
              <a:ea typeface="Times New Roman"/>
              <a:cs typeface="Times New Roman"/>
              <a:sym typeface="Times New Roman"/>
            </a:endParaRPr>
          </a:p>
        </p:txBody>
      </p:sp>
      <p:sp>
        <p:nvSpPr>
          <p:cNvPr id="90" name="Google Shape;90;p13"/>
          <p:cNvSpPr txBox="1"/>
          <p:nvPr/>
        </p:nvSpPr>
        <p:spPr>
          <a:xfrm>
            <a:off x="23709075" y="9652300"/>
            <a:ext cx="548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Table 2</a:t>
            </a:r>
            <a:endParaRPr sz="2000">
              <a:solidFill>
                <a:srgbClr val="073763"/>
              </a:solidFill>
              <a:latin typeface="Times New Roman"/>
              <a:ea typeface="Times New Roman"/>
              <a:cs typeface="Times New Roman"/>
              <a:sym typeface="Times New Roman"/>
            </a:endParaRPr>
          </a:p>
        </p:txBody>
      </p:sp>
      <p:sp>
        <p:nvSpPr>
          <p:cNvPr id="91" name="Google Shape;91;p13"/>
          <p:cNvSpPr txBox="1"/>
          <p:nvPr/>
        </p:nvSpPr>
        <p:spPr>
          <a:xfrm>
            <a:off x="23709075" y="10214263"/>
            <a:ext cx="5486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Table 2 showed correlations between several characteristics and whether or not subjects had cognitive impairments in the study.</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Male participants were proportionately more likely to show impairment than Female subjects. Subjects taking two or more medications showed more impairment than those taking only one. Focal structural epilepsies had significantly higher rates of impairment. Subjects with Temporal lobe epilepsy with hippocampal sclerosis (TLE-HS (113)) also showed disproportionately high rates of impairment. Left hemisphere epilepsy also had a slightly higher rate of impairment when compared to right hemisphere epilepsy.</a:t>
            </a:r>
            <a:endParaRPr sz="1800">
              <a:solidFill>
                <a:srgbClr val="0B5394"/>
              </a:solidFill>
              <a:latin typeface="Times New Roman"/>
              <a:ea typeface="Times New Roman"/>
              <a:cs typeface="Times New Roman"/>
              <a:sym typeface="Times New Roman"/>
            </a:endParaRPr>
          </a:p>
        </p:txBody>
      </p:sp>
      <p:sp>
        <p:nvSpPr>
          <p:cNvPr id="92" name="Google Shape;92;p13"/>
          <p:cNvSpPr txBox="1"/>
          <p:nvPr/>
        </p:nvSpPr>
        <p:spPr>
          <a:xfrm>
            <a:off x="27004725" y="14347138"/>
            <a:ext cx="548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Table 3</a:t>
            </a:r>
            <a:endParaRPr sz="2000">
              <a:solidFill>
                <a:srgbClr val="073763"/>
              </a:solidFill>
              <a:latin typeface="Times New Roman"/>
              <a:ea typeface="Times New Roman"/>
              <a:cs typeface="Times New Roman"/>
              <a:sym typeface="Times New Roman"/>
            </a:endParaRPr>
          </a:p>
        </p:txBody>
      </p:sp>
      <p:sp>
        <p:nvSpPr>
          <p:cNvPr id="93" name="Google Shape;93;p13"/>
          <p:cNvSpPr txBox="1"/>
          <p:nvPr/>
        </p:nvSpPr>
        <p:spPr>
          <a:xfrm>
            <a:off x="27004725" y="14909100"/>
            <a:ext cx="5486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Table 3 showed the correlation between impairment and subject age, age of onset, and duration of epilepsy. Nearly every task had a negative correlation, meaning they all showed impairment.</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The biggest determinant of impairment seemed to be age, which had the most negative correlation across all tasks. Age at onset and duration of epilepsy seemed to have inverse correlations of impairment; when one showed a more negative correlation the other had a relatively positive correlation.</a:t>
            </a:r>
            <a:endParaRPr sz="1800">
              <a:solidFill>
                <a:srgbClr val="0B5394"/>
              </a:solidFill>
              <a:latin typeface="Times New Roman"/>
              <a:ea typeface="Times New Roman"/>
              <a:cs typeface="Times New Roman"/>
              <a:sym typeface="Times New Roman"/>
            </a:endParaRPr>
          </a:p>
        </p:txBody>
      </p:sp>
      <p:sp>
        <p:nvSpPr>
          <p:cNvPr id="94" name="Google Shape;94;p13"/>
          <p:cNvSpPr txBox="1"/>
          <p:nvPr/>
        </p:nvSpPr>
        <p:spPr>
          <a:xfrm>
            <a:off x="23472975" y="18141588"/>
            <a:ext cx="548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Conclusions</a:t>
            </a:r>
            <a:endParaRPr sz="2000">
              <a:solidFill>
                <a:srgbClr val="073763"/>
              </a:solidFill>
              <a:latin typeface="Times New Roman"/>
              <a:ea typeface="Times New Roman"/>
              <a:cs typeface="Times New Roman"/>
              <a:sym typeface="Times New Roman"/>
            </a:endParaRPr>
          </a:p>
        </p:txBody>
      </p:sp>
      <p:sp>
        <p:nvSpPr>
          <p:cNvPr id="95" name="Google Shape;95;p13"/>
          <p:cNvSpPr txBox="1"/>
          <p:nvPr/>
        </p:nvSpPr>
        <p:spPr>
          <a:xfrm>
            <a:off x="23472975" y="18703550"/>
            <a:ext cx="5486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Overall the data from this study shows clear correlations between epilepsy and cognitive impairment. Further studies are needed to determine further correlations however. Some confounding results </a:t>
            </a:r>
            <a:r>
              <a:rPr lang="en" sz="1800">
                <a:solidFill>
                  <a:srgbClr val="0B5394"/>
                </a:solidFill>
                <a:latin typeface="Times New Roman"/>
                <a:ea typeface="Times New Roman"/>
                <a:cs typeface="Times New Roman"/>
                <a:sym typeface="Times New Roman"/>
              </a:rPr>
              <a:t>occurred</a:t>
            </a:r>
            <a:r>
              <a:rPr lang="en" sz="1800">
                <a:solidFill>
                  <a:srgbClr val="0B5394"/>
                </a:solidFill>
                <a:latin typeface="Times New Roman"/>
                <a:ea typeface="Times New Roman"/>
                <a:cs typeface="Times New Roman"/>
                <a:sym typeface="Times New Roman"/>
              </a:rPr>
              <a:t>, such as an increased rate of impairment in subjects who took two or more medications, despite them also being less likely to have recurrent seizures.</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B5394"/>
                </a:solidFill>
                <a:latin typeface="Times New Roman"/>
                <a:ea typeface="Times New Roman"/>
                <a:cs typeface="Times New Roman"/>
                <a:sym typeface="Times New Roman"/>
              </a:rPr>
              <a:t>As more studies of this nature take place, the cognitive impairments and potential treatments of epilepsy will continue to be further understood.</a:t>
            </a:r>
            <a:endParaRPr sz="1800">
              <a:solidFill>
                <a:srgbClr val="0B539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