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0" r:id="rId2"/>
    <p:sldMasterId id="2147483702" r:id="rId3"/>
    <p:sldMasterId id="2147483755" r:id="rId4"/>
  </p:sldMasterIdLst>
  <p:sldIdLst>
    <p:sldId id="256" r:id="rId5"/>
    <p:sldId id="260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Numbers of companies flagged by our programme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spPr>
            <a:solidFill>
              <a:schemeClr val="accent4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DE5-442E-8878-3C3F38743CA4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E5-442E-8878-3C3F38743CA4}"/>
              </c:ext>
            </c:extLst>
          </c:dPt>
          <c:cat>
            <c:strRef>
              <c:f>Sheet1!$A$2:$A$3</c:f>
              <c:strCache>
                <c:ptCount val="2"/>
                <c:pt idx="0">
                  <c:v>risk_check</c:v>
                </c:pt>
                <c:pt idx="1">
                  <c:v>risk_uncheck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</c:v>
                </c:pt>
                <c:pt idx="1">
                  <c:v>597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5DE5-442E-8878-3C3F38743C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change in CCH by risk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5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mmm\-yy</c:formatCode>
                <c:ptCount val="14"/>
                <c:pt idx="0">
                  <c:v>44958</c:v>
                </c:pt>
                <c:pt idx="1">
                  <c:v>44986</c:v>
                </c:pt>
                <c:pt idx="2">
                  <c:v>45017</c:v>
                </c:pt>
                <c:pt idx="3">
                  <c:v>45047</c:v>
                </c:pt>
                <c:pt idx="4">
                  <c:v>45078</c:v>
                </c:pt>
                <c:pt idx="5">
                  <c:v>45108</c:v>
                </c:pt>
                <c:pt idx="6">
                  <c:v>45139</c:v>
                </c:pt>
                <c:pt idx="7">
                  <c:v>45170</c:v>
                </c:pt>
                <c:pt idx="8">
                  <c:v>45200</c:v>
                </c:pt>
                <c:pt idx="9">
                  <c:v>45231</c:v>
                </c:pt>
                <c:pt idx="10">
                  <c:v>45261</c:v>
                </c:pt>
                <c:pt idx="11">
                  <c:v>45292</c:v>
                </c:pt>
                <c:pt idx="12">
                  <c:v>45323</c:v>
                </c:pt>
                <c:pt idx="13">
                  <c:v>45352</c:v>
                </c:pt>
              </c:numCache>
            </c:numRef>
          </c:cat>
          <c:val>
            <c:numRef>
              <c:f>Sheet1!$B$2:$B$15</c:f>
              <c:numCache>
                <c:formatCode>0.00%</c:formatCode>
                <c:ptCount val="14"/>
                <c:pt idx="0">
                  <c:v>0</c:v>
                </c:pt>
                <c:pt idx="1">
                  <c:v>6.6000000000000003E-2</c:v>
                </c:pt>
                <c:pt idx="2">
                  <c:v>2.8000000000000001E-2</c:v>
                </c:pt>
                <c:pt idx="3">
                  <c:v>5.0999999999999997E-2</c:v>
                </c:pt>
                <c:pt idx="4">
                  <c:v>-3.2000000000000001E-2</c:v>
                </c:pt>
                <c:pt idx="5">
                  <c:v>-5.6000000000000001E-2</c:v>
                </c:pt>
                <c:pt idx="6">
                  <c:v>-0.12</c:v>
                </c:pt>
                <c:pt idx="7">
                  <c:v>-0.17599999999999999</c:v>
                </c:pt>
                <c:pt idx="8">
                  <c:v>-0.218</c:v>
                </c:pt>
                <c:pt idx="9">
                  <c:v>-0.312</c:v>
                </c:pt>
                <c:pt idx="10">
                  <c:v>-0.379</c:v>
                </c:pt>
                <c:pt idx="11">
                  <c:v>-0.41699999999999998</c:v>
                </c:pt>
                <c:pt idx="12">
                  <c:v>-0.49099999999999999</c:v>
                </c:pt>
                <c:pt idx="13">
                  <c:v>-0.44600000000000001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40-4B9E-99E6-DE1508A7CC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5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mmm\-yy</c:formatCode>
                <c:ptCount val="14"/>
                <c:pt idx="0">
                  <c:v>44958</c:v>
                </c:pt>
                <c:pt idx="1">
                  <c:v>44986</c:v>
                </c:pt>
                <c:pt idx="2">
                  <c:v>45017</c:v>
                </c:pt>
                <c:pt idx="3">
                  <c:v>45047</c:v>
                </c:pt>
                <c:pt idx="4">
                  <c:v>45078</c:v>
                </c:pt>
                <c:pt idx="5">
                  <c:v>45108</c:v>
                </c:pt>
                <c:pt idx="6">
                  <c:v>45139</c:v>
                </c:pt>
                <c:pt idx="7">
                  <c:v>45170</c:v>
                </c:pt>
                <c:pt idx="8">
                  <c:v>45200</c:v>
                </c:pt>
                <c:pt idx="9">
                  <c:v>45231</c:v>
                </c:pt>
                <c:pt idx="10">
                  <c:v>45261</c:v>
                </c:pt>
                <c:pt idx="11">
                  <c:v>45292</c:v>
                </c:pt>
                <c:pt idx="12">
                  <c:v>45323</c:v>
                </c:pt>
                <c:pt idx="13">
                  <c:v>45352</c:v>
                </c:pt>
              </c:numCache>
            </c:numRef>
          </c:cat>
          <c:val>
            <c:numRef>
              <c:f>Sheet1!$C$2:$C$15</c:f>
              <c:numCache>
                <c:formatCode>0.00%</c:formatCode>
                <c:ptCount val="14"/>
                <c:pt idx="0">
                  <c:v>0</c:v>
                </c:pt>
                <c:pt idx="1">
                  <c:v>0.107</c:v>
                </c:pt>
                <c:pt idx="2">
                  <c:v>0.128</c:v>
                </c:pt>
                <c:pt idx="3">
                  <c:v>0.128</c:v>
                </c:pt>
                <c:pt idx="4">
                  <c:v>0.122</c:v>
                </c:pt>
                <c:pt idx="5">
                  <c:v>9.0999999999999998E-2</c:v>
                </c:pt>
                <c:pt idx="6">
                  <c:v>6.0999999999999999E-2</c:v>
                </c:pt>
                <c:pt idx="7">
                  <c:v>3.1E-2</c:v>
                </c:pt>
                <c:pt idx="8">
                  <c:v>5.5E-2</c:v>
                </c:pt>
                <c:pt idx="9">
                  <c:v>-9.0999999999999998E-2</c:v>
                </c:pt>
                <c:pt idx="10">
                  <c:v>-6.6000000000000003E-2</c:v>
                </c:pt>
                <c:pt idx="11">
                  <c:v>-0.13400000000000001</c:v>
                </c:pt>
                <c:pt idx="12">
                  <c:v>-0.35499999999999998</c:v>
                </c:pt>
                <c:pt idx="13">
                  <c:v>-0.34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40-4B9E-99E6-DE1508A7CC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mmm\-yy</c:formatCode>
                <c:ptCount val="14"/>
                <c:pt idx="0">
                  <c:v>44958</c:v>
                </c:pt>
                <c:pt idx="1">
                  <c:v>44986</c:v>
                </c:pt>
                <c:pt idx="2">
                  <c:v>45017</c:v>
                </c:pt>
                <c:pt idx="3">
                  <c:v>45047</c:v>
                </c:pt>
                <c:pt idx="4">
                  <c:v>45078</c:v>
                </c:pt>
                <c:pt idx="5">
                  <c:v>45108</c:v>
                </c:pt>
                <c:pt idx="6">
                  <c:v>45139</c:v>
                </c:pt>
                <c:pt idx="7">
                  <c:v>45170</c:v>
                </c:pt>
                <c:pt idx="8">
                  <c:v>45200</c:v>
                </c:pt>
                <c:pt idx="9">
                  <c:v>45231</c:v>
                </c:pt>
                <c:pt idx="10">
                  <c:v>45261</c:v>
                </c:pt>
                <c:pt idx="11">
                  <c:v>45292</c:v>
                </c:pt>
                <c:pt idx="12">
                  <c:v>45323</c:v>
                </c:pt>
                <c:pt idx="13">
                  <c:v>45352</c:v>
                </c:pt>
              </c:numCache>
            </c:numRef>
          </c:cat>
          <c:val>
            <c:numRef>
              <c:f>Sheet1!$D$2:$D$15</c:f>
              <c:numCache>
                <c:formatCode>0.00%</c:formatCode>
                <c:ptCount val="14"/>
                <c:pt idx="0">
                  <c:v>0</c:v>
                </c:pt>
                <c:pt idx="1">
                  <c:v>0.107</c:v>
                </c:pt>
                <c:pt idx="2">
                  <c:v>0.121</c:v>
                </c:pt>
                <c:pt idx="3">
                  <c:v>0.20399999999999999</c:v>
                </c:pt>
                <c:pt idx="4">
                  <c:v>6.2E-2</c:v>
                </c:pt>
                <c:pt idx="5">
                  <c:v>0.153</c:v>
                </c:pt>
                <c:pt idx="6">
                  <c:v>0.16500000000000001</c:v>
                </c:pt>
                <c:pt idx="7">
                  <c:v>0.185</c:v>
                </c:pt>
                <c:pt idx="8">
                  <c:v>7.9000000000000001E-2</c:v>
                </c:pt>
                <c:pt idx="9">
                  <c:v>0.17</c:v>
                </c:pt>
                <c:pt idx="10">
                  <c:v>0.2</c:v>
                </c:pt>
                <c:pt idx="11">
                  <c:v>0.311</c:v>
                </c:pt>
                <c:pt idx="12">
                  <c:v>-0.86599999999999999</c:v>
                </c:pt>
                <c:pt idx="13">
                  <c:v>-0.96399999999999997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0F-4900-9CB4-3A5321EDDCC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rgbClr val="E1000F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mmm\-yy</c:formatCode>
                <c:ptCount val="14"/>
                <c:pt idx="0">
                  <c:v>44958</c:v>
                </c:pt>
                <c:pt idx="1">
                  <c:v>44986</c:v>
                </c:pt>
                <c:pt idx="2">
                  <c:v>45017</c:v>
                </c:pt>
                <c:pt idx="3">
                  <c:v>45047</c:v>
                </c:pt>
                <c:pt idx="4">
                  <c:v>45078</c:v>
                </c:pt>
                <c:pt idx="5">
                  <c:v>45108</c:v>
                </c:pt>
                <c:pt idx="6">
                  <c:v>45139</c:v>
                </c:pt>
                <c:pt idx="7">
                  <c:v>45170</c:v>
                </c:pt>
                <c:pt idx="8">
                  <c:v>45200</c:v>
                </c:pt>
                <c:pt idx="9">
                  <c:v>45231</c:v>
                </c:pt>
                <c:pt idx="10">
                  <c:v>45261</c:v>
                </c:pt>
                <c:pt idx="11">
                  <c:v>45292</c:v>
                </c:pt>
                <c:pt idx="12">
                  <c:v>45323</c:v>
                </c:pt>
                <c:pt idx="13">
                  <c:v>45352</c:v>
                </c:pt>
              </c:numCache>
            </c:numRef>
          </c:cat>
          <c:val>
            <c:numRef>
              <c:f>Sheet1!$E$2:$E$15</c:f>
              <c:numCache>
                <c:formatCode>0.00%</c:formatCode>
                <c:ptCount val="14"/>
                <c:pt idx="0">
                  <c:v>0</c:v>
                </c:pt>
                <c:pt idx="1">
                  <c:v>6.6000000000000003E-2</c:v>
                </c:pt>
                <c:pt idx="2">
                  <c:v>3.4000000000000002E-2</c:v>
                </c:pt>
                <c:pt idx="3">
                  <c:v>7.9000000000000001E-2</c:v>
                </c:pt>
                <c:pt idx="4">
                  <c:v>4.3999999999999997E-2</c:v>
                </c:pt>
                <c:pt idx="5">
                  <c:v>0.156</c:v>
                </c:pt>
                <c:pt idx="6">
                  <c:v>0.17</c:v>
                </c:pt>
                <c:pt idx="7">
                  <c:v>0.121</c:v>
                </c:pt>
                <c:pt idx="8">
                  <c:v>0.153</c:v>
                </c:pt>
                <c:pt idx="9">
                  <c:v>0.108</c:v>
                </c:pt>
                <c:pt idx="10">
                  <c:v>0.14499999999999999</c:v>
                </c:pt>
                <c:pt idx="11">
                  <c:v>0.14499999999999999</c:v>
                </c:pt>
                <c:pt idx="12">
                  <c:v>-0.35</c:v>
                </c:pt>
                <c:pt idx="13">
                  <c:v>-0.98699999999999999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0F-4900-9CB4-3A5321EDD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9041615"/>
        <c:axId val="857601631"/>
      </c:lineChart>
      <c:dateAx>
        <c:axId val="116904161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601631"/>
        <c:crossesAt val="-1.1000000000000001"/>
        <c:auto val="0"/>
        <c:lblOffset val="100"/>
        <c:baseTimeUnit val="months"/>
      </c:dateAx>
      <c:valAx>
        <c:axId val="857601631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04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change in CCH btw acted vs no</a:t>
            </a:r>
            <a:r>
              <a:rPr lang="en-US" baseline="0" dirty="0"/>
              <a:t> action group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Acted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mmm\-yy</c:formatCode>
                <c:ptCount val="11"/>
                <c:pt idx="0">
                  <c:v>45047</c:v>
                </c:pt>
                <c:pt idx="1">
                  <c:v>45078</c:v>
                </c:pt>
                <c:pt idx="2">
                  <c:v>45108</c:v>
                </c:pt>
                <c:pt idx="3">
                  <c:v>45139</c:v>
                </c:pt>
                <c:pt idx="4">
                  <c:v>45170</c:v>
                </c:pt>
                <c:pt idx="5">
                  <c:v>45200</c:v>
                </c:pt>
                <c:pt idx="6">
                  <c:v>45231</c:v>
                </c:pt>
                <c:pt idx="7">
                  <c:v>45261</c:v>
                </c:pt>
                <c:pt idx="8">
                  <c:v>45292</c:v>
                </c:pt>
                <c:pt idx="9">
                  <c:v>45323</c:v>
                </c:pt>
                <c:pt idx="10">
                  <c:v>45352</c:v>
                </c:pt>
              </c:numCache>
            </c:numRef>
          </c:cat>
          <c:val>
            <c:numRef>
              <c:f>Sheet1!$B$2:$B$12</c:f>
              <c:numCache>
                <c:formatCode>0.00%</c:formatCode>
                <c:ptCount val="11"/>
                <c:pt idx="0">
                  <c:v>0</c:v>
                </c:pt>
                <c:pt idx="1">
                  <c:v>-6.4180000000000001E-2</c:v>
                </c:pt>
                <c:pt idx="2">
                  <c:v>-3.9750000000000001E-2</c:v>
                </c:pt>
                <c:pt idx="3">
                  <c:v>-2.1139999999999999E-2</c:v>
                </c:pt>
                <c:pt idx="4">
                  <c:v>-1.951E-2</c:v>
                </c:pt>
                <c:pt idx="5">
                  <c:v>-7.5700000000000003E-3</c:v>
                </c:pt>
                <c:pt idx="6">
                  <c:v>-1.626E-2</c:v>
                </c:pt>
                <c:pt idx="7">
                  <c:v>-3.0630000000000001E-2</c:v>
                </c:pt>
                <c:pt idx="8">
                  <c:v>-2.775E-2</c:v>
                </c:pt>
                <c:pt idx="9">
                  <c:v>-4.9480000000000003E-2</c:v>
                </c:pt>
                <c:pt idx="10">
                  <c:v>-5.586E-2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40-4B9E-99E6-DE1508A7CC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Action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mmm\-yy</c:formatCode>
                <c:ptCount val="11"/>
                <c:pt idx="0">
                  <c:v>45047</c:v>
                </c:pt>
                <c:pt idx="1">
                  <c:v>45078</c:v>
                </c:pt>
                <c:pt idx="2">
                  <c:v>45108</c:v>
                </c:pt>
                <c:pt idx="3">
                  <c:v>45139</c:v>
                </c:pt>
                <c:pt idx="4">
                  <c:v>45170</c:v>
                </c:pt>
                <c:pt idx="5">
                  <c:v>45200</c:v>
                </c:pt>
                <c:pt idx="6">
                  <c:v>45231</c:v>
                </c:pt>
                <c:pt idx="7">
                  <c:v>45261</c:v>
                </c:pt>
                <c:pt idx="8">
                  <c:v>45292</c:v>
                </c:pt>
                <c:pt idx="9">
                  <c:v>45323</c:v>
                </c:pt>
                <c:pt idx="10">
                  <c:v>45352</c:v>
                </c:pt>
              </c:numCache>
            </c:numRef>
          </c:cat>
          <c:val>
            <c:numRef>
              <c:f>Sheet1!$C$2:$C$12</c:f>
              <c:numCache>
                <c:formatCode>0.00%</c:formatCode>
                <c:ptCount val="11"/>
                <c:pt idx="0">
                  <c:v>0</c:v>
                </c:pt>
                <c:pt idx="1">
                  <c:v>-5.6219999999999999E-2</c:v>
                </c:pt>
                <c:pt idx="2">
                  <c:v>-3.5589999999999997E-2</c:v>
                </c:pt>
                <c:pt idx="3">
                  <c:v>-4.1570000000000003E-2</c:v>
                </c:pt>
                <c:pt idx="4">
                  <c:v>-4.3900000000000002E-2</c:v>
                </c:pt>
                <c:pt idx="5">
                  <c:v>-4.0960000000000003E-2</c:v>
                </c:pt>
                <c:pt idx="6">
                  <c:v>-4.9520000000000002E-2</c:v>
                </c:pt>
                <c:pt idx="7">
                  <c:v>-5.4149999999999997E-2</c:v>
                </c:pt>
                <c:pt idx="8">
                  <c:v>-5.3629999999999997E-2</c:v>
                </c:pt>
                <c:pt idx="9">
                  <c:v>-7.6170000000000002E-2</c:v>
                </c:pt>
                <c:pt idx="10">
                  <c:v>-6.8250000000000005E-2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40-4B9E-99E6-DE1508A7CCB2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9041615"/>
        <c:axId val="857601631"/>
      </c:lineChart>
      <c:dateAx>
        <c:axId val="116904161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601631"/>
        <c:crossesAt val="-0.2"/>
        <c:auto val="0"/>
        <c:lblOffset val="100"/>
        <c:baseTimeUnit val="months"/>
      </c:dateAx>
      <c:valAx>
        <c:axId val="857601631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04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change in Product Sales btw acted vs no</a:t>
            </a:r>
            <a:r>
              <a:rPr lang="en-US" baseline="0" dirty="0"/>
              <a:t> action group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Acted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mmm\-yy</c:formatCode>
                <c:ptCount val="11"/>
                <c:pt idx="0">
                  <c:v>45047</c:v>
                </c:pt>
                <c:pt idx="1">
                  <c:v>45078</c:v>
                </c:pt>
                <c:pt idx="2">
                  <c:v>45108</c:v>
                </c:pt>
                <c:pt idx="3">
                  <c:v>45139</c:v>
                </c:pt>
                <c:pt idx="4">
                  <c:v>45170</c:v>
                </c:pt>
                <c:pt idx="5">
                  <c:v>45200</c:v>
                </c:pt>
                <c:pt idx="6">
                  <c:v>45231</c:v>
                </c:pt>
                <c:pt idx="7">
                  <c:v>45261</c:v>
                </c:pt>
                <c:pt idx="8">
                  <c:v>45292</c:v>
                </c:pt>
                <c:pt idx="9">
                  <c:v>45323</c:v>
                </c:pt>
                <c:pt idx="10">
                  <c:v>45352</c:v>
                </c:pt>
              </c:numCache>
            </c:numRef>
          </c:cat>
          <c:val>
            <c:numRef>
              <c:f>Sheet1!$B$2:$B$12</c:f>
              <c:numCache>
                <c:formatCode>0.00%</c:formatCode>
                <c:ptCount val="11"/>
                <c:pt idx="0">
                  <c:v>0</c:v>
                </c:pt>
                <c:pt idx="1">
                  <c:v>-0.1593</c:v>
                </c:pt>
                <c:pt idx="2">
                  <c:v>-0.25819999999999999</c:v>
                </c:pt>
                <c:pt idx="3">
                  <c:v>-0.1076</c:v>
                </c:pt>
                <c:pt idx="4">
                  <c:v>-9.5899999999999999E-2</c:v>
                </c:pt>
                <c:pt idx="5">
                  <c:v>-0.24129999999999999</c:v>
                </c:pt>
                <c:pt idx="6">
                  <c:v>-0.25230000000000002</c:v>
                </c:pt>
                <c:pt idx="7">
                  <c:v>-0.58450000000000002</c:v>
                </c:pt>
                <c:pt idx="8">
                  <c:v>-0.59009999999999996</c:v>
                </c:pt>
                <c:pt idx="9">
                  <c:v>-0.49480000000000002</c:v>
                </c:pt>
                <c:pt idx="10">
                  <c:v>-0.48980000000000001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40-4B9E-99E6-DE1508A7CC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Action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mmm\-yy</c:formatCode>
                <c:ptCount val="11"/>
                <c:pt idx="0">
                  <c:v>45047</c:v>
                </c:pt>
                <c:pt idx="1">
                  <c:v>45078</c:v>
                </c:pt>
                <c:pt idx="2">
                  <c:v>45108</c:v>
                </c:pt>
                <c:pt idx="3">
                  <c:v>45139</c:v>
                </c:pt>
                <c:pt idx="4">
                  <c:v>45170</c:v>
                </c:pt>
                <c:pt idx="5">
                  <c:v>45200</c:v>
                </c:pt>
                <c:pt idx="6">
                  <c:v>45231</c:v>
                </c:pt>
                <c:pt idx="7">
                  <c:v>45261</c:v>
                </c:pt>
                <c:pt idx="8">
                  <c:v>45292</c:v>
                </c:pt>
                <c:pt idx="9">
                  <c:v>45323</c:v>
                </c:pt>
                <c:pt idx="10">
                  <c:v>45352</c:v>
                </c:pt>
              </c:numCache>
            </c:numRef>
          </c:cat>
          <c:val>
            <c:numRef>
              <c:f>Sheet1!$C$2:$C$12</c:f>
              <c:numCache>
                <c:formatCode>0.00%</c:formatCode>
                <c:ptCount val="11"/>
                <c:pt idx="0">
                  <c:v>0</c:v>
                </c:pt>
                <c:pt idx="1">
                  <c:v>-0.106</c:v>
                </c:pt>
                <c:pt idx="2">
                  <c:v>-0.14360000000000001</c:v>
                </c:pt>
                <c:pt idx="3">
                  <c:v>-0.18</c:v>
                </c:pt>
                <c:pt idx="4">
                  <c:v>-0.17580000000000001</c:v>
                </c:pt>
                <c:pt idx="5">
                  <c:v>-0.1177</c:v>
                </c:pt>
                <c:pt idx="6">
                  <c:v>-0.13239999999999999</c:v>
                </c:pt>
                <c:pt idx="7">
                  <c:v>-0.26390000000000002</c:v>
                </c:pt>
                <c:pt idx="8">
                  <c:v>0</c:v>
                </c:pt>
                <c:pt idx="9">
                  <c:v>-0.10050000000000001</c:v>
                </c:pt>
                <c:pt idx="10">
                  <c:v>-0.1865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40-4B9E-99E6-DE1508A7CC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9041615"/>
        <c:axId val="857601631"/>
      </c:lineChart>
      <c:dateAx>
        <c:axId val="116904161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601631"/>
        <c:crossesAt val="-0.70000000000000007"/>
        <c:auto val="0"/>
        <c:lblOffset val="100"/>
        <c:baseTimeUnit val="months"/>
      </c:dateAx>
      <c:valAx>
        <c:axId val="857601631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04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0.78431</cdr:x>
      <cdr:y>0.17371</cdr:y>
    </cdr:from>
    <cdr:to>
      <cdr:x>0.78431</cdr:x>
      <cdr:y>0.86584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51B90D49-28DD-1168-3FF3-F64DE656ECEC}"/>
            </a:ext>
          </a:extLst>
        </cdr:cNvPr>
        <cdr:cNvCxnSpPr/>
      </cdr:nvCxnSpPr>
      <cdr:spPr bwMode="auto">
        <a:xfrm xmlns:a="http://schemas.openxmlformats.org/drawingml/2006/main">
          <a:off x="6374838" y="876044"/>
          <a:ext cx="0" cy="3490452"/>
        </a:xfrm>
        <a:prstGeom xmlns:a="http://schemas.openxmlformats.org/drawingml/2006/main" prst="line">
          <a:avLst/>
        </a:prstGeom>
        <a:solidFill xmlns:a="http://schemas.openxmlformats.org/drawingml/2006/main">
          <a:schemeClr val="bg1"/>
        </a:solidFill>
        <a:ln xmlns:a="http://schemas.openxmlformats.org/drawingml/2006/main" w="28575" cap="flat" cmpd="sng" algn="ctr">
          <a:solidFill>
            <a:srgbClr val="E1000F"/>
          </a:solidFill>
          <a:prstDash val="sysDash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0.78431</cdr:x>
      <cdr:y>0.09768</cdr:y>
    </cdr:from>
    <cdr:to>
      <cdr:x>0.78431</cdr:x>
      <cdr:y>0.86584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51B90D49-28DD-1168-3FF3-F64DE656ECEC}"/>
            </a:ext>
          </a:extLst>
        </cdr:cNvPr>
        <cdr:cNvCxnSpPr/>
      </cdr:nvCxnSpPr>
      <cdr:spPr bwMode="auto">
        <a:xfrm xmlns:a="http://schemas.openxmlformats.org/drawingml/2006/main">
          <a:off x="6374872" y="492587"/>
          <a:ext cx="0" cy="3873929"/>
        </a:xfrm>
        <a:prstGeom xmlns:a="http://schemas.openxmlformats.org/drawingml/2006/main" prst="line">
          <a:avLst/>
        </a:prstGeom>
        <a:solidFill xmlns:a="http://schemas.openxmlformats.org/drawingml/2006/main">
          <a:schemeClr val="bg1"/>
        </a:solidFill>
        <a:ln xmlns:a="http://schemas.openxmlformats.org/drawingml/2006/main" w="28575" cap="flat" cmpd="sng" algn="ctr">
          <a:solidFill>
            <a:srgbClr val="E1000F"/>
          </a:solidFill>
          <a:prstDash val="sysDash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42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0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88792" y="3458865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7021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cyan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839416" y="1647851"/>
            <a:ext cx="5652628" cy="3414257"/>
          </a:xfrm>
          <a:solidFill>
            <a:schemeClr val="bg1"/>
          </a:solidFill>
        </p:spPr>
        <p:txBody>
          <a:bodyPr lIns="324000" tIns="252000" rIns="180000" anchor="t" anchorCtr="0"/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839416" y="3142875"/>
            <a:ext cx="5652628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24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839416" y="4020611"/>
            <a:ext cx="5652628" cy="712024"/>
          </a:xfrm>
        </p:spPr>
        <p:txBody>
          <a:bodyPr lIns="324000" rIns="180000" anchor="b"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</a:t>
            </a:r>
            <a:r>
              <a:rPr lang="en-US" noProof="0" dirty="0" err="1"/>
              <a:t>Lastname</a:t>
            </a:r>
            <a:br>
              <a:rPr lang="en-US" noProof="0" dirty="0"/>
            </a:br>
            <a:r>
              <a:rPr lang="en-US" noProof="0" dirty="0"/>
              <a:t>Location Date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766622" y="1647850"/>
            <a:ext cx="72000" cy="3414257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CE1813-7FA4-7693-90EA-8B9C220167B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13" y="188913"/>
            <a:ext cx="288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0581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signal green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839416" y="1647851"/>
            <a:ext cx="5652628" cy="3414257"/>
          </a:xfrm>
          <a:solidFill>
            <a:schemeClr val="bg1"/>
          </a:solidFill>
        </p:spPr>
        <p:txBody>
          <a:bodyPr lIns="324000" tIns="252000" rIns="180000" anchor="t" anchorCtr="0"/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839416" y="3142875"/>
            <a:ext cx="5652628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24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839416" y="4020611"/>
            <a:ext cx="5652628" cy="712024"/>
          </a:xfrm>
        </p:spPr>
        <p:txBody>
          <a:bodyPr lIns="324000" rIns="180000" anchor="b"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</a:t>
            </a:r>
            <a:r>
              <a:rPr lang="en-US" noProof="0" dirty="0" err="1"/>
              <a:t>Lastname</a:t>
            </a:r>
            <a:br>
              <a:rPr lang="en-US" noProof="0" dirty="0"/>
            </a:br>
            <a:r>
              <a:rPr lang="en-US" noProof="0" dirty="0"/>
              <a:t>Location Date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766622" y="1647850"/>
            <a:ext cx="72000" cy="3414257"/>
          </a:xfrm>
          <a:solidFill>
            <a:srgbClr val="20BA8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CE1813-7FA4-7693-90EA-8B9C220167B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13" y="188913"/>
            <a:ext cx="288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2208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 (orang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E3D33AAB-BC9E-B29F-EDFC-6B8FD96C46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337344" y="363898"/>
            <a:ext cx="468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4655840" y="2276873"/>
            <a:ext cx="6012676" cy="3414257"/>
          </a:xfrm>
          <a:solidFill>
            <a:schemeClr val="bg1"/>
          </a:solidFill>
        </p:spPr>
        <p:txBody>
          <a:bodyPr lIns="360000" tIns="720000" rIns="180000" anchor="t" anchorCtr="0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4655840" y="3573016"/>
            <a:ext cx="6012676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4655840" y="4370602"/>
            <a:ext cx="6012676" cy="989795"/>
          </a:xfrm>
        </p:spPr>
        <p:txBody>
          <a:bodyPr lIns="360000" rIns="180000" anchor="b"/>
          <a:lstStyle>
            <a:lvl1pPr marL="266700" indent="-266700">
              <a:spcAft>
                <a:spcPts val="0"/>
              </a:spcAft>
              <a:buClr>
                <a:srgbClr val="DC7800"/>
              </a:buClr>
              <a:buSzPct val="110000"/>
              <a:buFont typeface="LindeDaxPowerPoint" panose="020B0500000000020000" pitchFamily="34" charset="0"/>
              <a:buChar char="→"/>
              <a:tabLst/>
              <a:defRPr sz="1600"/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10668516" y="2276872"/>
            <a:ext cx="72000" cy="3414257"/>
          </a:xfrm>
          <a:solidFill>
            <a:srgbClr val="DC7800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48E4A8A-C663-441E-AEB0-4B3FA8EA7A63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F812297D-18F1-618D-C4B5-82E5A34DED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4655840" y="2610434"/>
            <a:ext cx="6012676" cy="278506"/>
          </a:xfrm>
        </p:spPr>
        <p:txBody>
          <a:bodyPr lIns="360000" rIns="180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rgbClr val="DC7800"/>
                </a:solidFill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0854B6-2892-3269-1682-70C2C1363A0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191117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 (neon green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E3D33AAB-BC9E-B29F-EDFC-6B8FD96C46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337344" y="363898"/>
            <a:ext cx="468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4655840" y="2276873"/>
            <a:ext cx="6012676" cy="3414257"/>
          </a:xfrm>
          <a:solidFill>
            <a:schemeClr val="bg1"/>
          </a:solidFill>
        </p:spPr>
        <p:txBody>
          <a:bodyPr lIns="360000" tIns="720000" rIns="180000" anchor="t" anchorCtr="0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4655840" y="3573016"/>
            <a:ext cx="6012676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4655840" y="4370602"/>
            <a:ext cx="6012676" cy="989795"/>
          </a:xfrm>
        </p:spPr>
        <p:txBody>
          <a:bodyPr lIns="360000" rIns="180000" anchor="b"/>
          <a:lstStyle>
            <a:lvl1pPr marL="266700" indent="-266700">
              <a:spcAft>
                <a:spcPts val="0"/>
              </a:spcAft>
              <a:buClr>
                <a:srgbClr val="BECD00"/>
              </a:buClr>
              <a:buFont typeface="LindeDaxPowerPoint" panose="020B0500000000020000" pitchFamily="34" charset="0"/>
              <a:buChar char="→"/>
              <a:tabLst/>
              <a:defRPr sz="1600"/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10668516" y="2276872"/>
            <a:ext cx="72000" cy="3414257"/>
          </a:xfrm>
          <a:solidFill>
            <a:srgbClr val="BECD00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024E0D8-2C3E-4AFF-BE73-B73DDD1C4499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F812297D-18F1-618D-C4B5-82E5A34DED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4655840" y="2610434"/>
            <a:ext cx="6012676" cy="278506"/>
          </a:xfrm>
        </p:spPr>
        <p:txBody>
          <a:bodyPr lIns="360000" rIns="180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rgbClr val="BECD00"/>
                </a:solidFill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BF8FCF-BEA0-A3F4-1BB5-B6211E8601D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33336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 (turquois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E3D33AAB-BC9E-B29F-EDFC-6B8FD96C46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337344" y="363898"/>
            <a:ext cx="468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4655840" y="2276873"/>
            <a:ext cx="6012676" cy="3414257"/>
          </a:xfrm>
          <a:solidFill>
            <a:schemeClr val="bg1"/>
          </a:solidFill>
        </p:spPr>
        <p:txBody>
          <a:bodyPr lIns="360000" tIns="720000" rIns="180000" anchor="t" anchorCtr="0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4655840" y="3573016"/>
            <a:ext cx="6012676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4655840" y="4370602"/>
            <a:ext cx="6012676" cy="989795"/>
          </a:xfrm>
        </p:spPr>
        <p:txBody>
          <a:bodyPr lIns="360000" rIns="180000" anchor="b"/>
          <a:lstStyle>
            <a:lvl1pPr marL="266700" indent="-266700">
              <a:spcAft>
                <a:spcPts val="0"/>
              </a:spcAft>
              <a:buClr>
                <a:srgbClr val="009B9B"/>
              </a:buClr>
              <a:buFont typeface="LindeDaxPowerPoint" panose="020B0500000000020000" pitchFamily="34" charset="0"/>
              <a:buChar char="→"/>
              <a:tabLst/>
              <a:defRPr sz="1600"/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10668516" y="2276872"/>
            <a:ext cx="72000" cy="3414257"/>
          </a:xfrm>
          <a:solidFill>
            <a:srgbClr val="009B9B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FEA78AC-08A1-4259-A7D3-20FAB354D0C2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F812297D-18F1-618D-C4B5-82E5A34DED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4655840" y="2610434"/>
            <a:ext cx="6012676" cy="278506"/>
          </a:xfrm>
        </p:spPr>
        <p:txBody>
          <a:bodyPr lIns="360000" rIns="180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rgbClr val="009B9B"/>
                </a:solidFill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D6F786-F31D-B313-1814-711C574CE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733316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 (cyan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E3D33AAB-BC9E-B29F-EDFC-6B8FD96C46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337344" y="363898"/>
            <a:ext cx="468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4655840" y="2276873"/>
            <a:ext cx="6012676" cy="3414257"/>
          </a:xfrm>
          <a:solidFill>
            <a:schemeClr val="bg1"/>
          </a:solidFill>
        </p:spPr>
        <p:txBody>
          <a:bodyPr lIns="360000" tIns="720000" rIns="180000" anchor="t" anchorCtr="0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4655840" y="3573016"/>
            <a:ext cx="6012676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4655840" y="4370602"/>
            <a:ext cx="6012676" cy="989795"/>
          </a:xfrm>
        </p:spPr>
        <p:txBody>
          <a:bodyPr lIns="360000" rIns="180000" anchor="b"/>
          <a:lstStyle>
            <a:lvl1pPr marL="266700" indent="-266700">
              <a:spcAft>
                <a:spcPts val="0"/>
              </a:spcAft>
              <a:buClr>
                <a:schemeClr val="tx2"/>
              </a:buClr>
              <a:buFont typeface="LindeDaxPowerPoint" panose="020B0500000000020000" pitchFamily="34" charset="0"/>
              <a:buChar char="→"/>
              <a:tabLst/>
              <a:defRPr sz="1600"/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10668516" y="2276872"/>
            <a:ext cx="72000" cy="3414257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04097B0-11DE-4D9F-9D10-0C2CFF92FDB1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F812297D-18F1-618D-C4B5-82E5A34DED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4655840" y="2610434"/>
            <a:ext cx="6012676" cy="278506"/>
          </a:xfrm>
        </p:spPr>
        <p:txBody>
          <a:bodyPr lIns="360000" rIns="180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BE78E1-4FFB-6843-4364-AD4E44DEC30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35336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 (signal green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E3D33AAB-BC9E-B29F-EDFC-6B8FD96C46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337344" y="363898"/>
            <a:ext cx="468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4655840" y="2276873"/>
            <a:ext cx="6012676" cy="3414257"/>
          </a:xfrm>
          <a:solidFill>
            <a:schemeClr val="bg1"/>
          </a:solidFill>
        </p:spPr>
        <p:txBody>
          <a:bodyPr lIns="360000" tIns="720000" rIns="180000" anchor="t" anchorCtr="0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4655840" y="3573016"/>
            <a:ext cx="6012676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4655840" y="4370602"/>
            <a:ext cx="6012676" cy="989795"/>
          </a:xfrm>
        </p:spPr>
        <p:txBody>
          <a:bodyPr lIns="360000" rIns="180000" anchor="b"/>
          <a:lstStyle>
            <a:lvl1pPr marL="266700" indent="-266700">
              <a:spcAft>
                <a:spcPts val="0"/>
              </a:spcAft>
              <a:buClr>
                <a:srgbClr val="20BA82"/>
              </a:buClr>
              <a:buFont typeface="LindeDaxPowerPoint" panose="020B0500000000020000" pitchFamily="34" charset="0"/>
              <a:buChar char="→"/>
              <a:tabLst/>
              <a:defRPr sz="1600"/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10668516" y="2276872"/>
            <a:ext cx="72000" cy="3414257"/>
          </a:xfrm>
          <a:solidFill>
            <a:srgbClr val="20BA8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DF1CDBF-CA5C-4543-BFF8-E0C0978B4451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F812297D-18F1-618D-C4B5-82E5A34DED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4655840" y="2610434"/>
            <a:ext cx="6012676" cy="278506"/>
          </a:xfrm>
        </p:spPr>
        <p:txBody>
          <a:bodyPr lIns="360000" rIns="180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rgbClr val="20BA82"/>
                </a:solidFill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720497-2BE8-E8FF-3C3D-31AE16621D6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50447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 (orang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E3D33AAB-BC9E-B29F-EDFC-6B8FD96C46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337344" y="1124744"/>
            <a:ext cx="4680000" cy="4598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4655840" y="1716770"/>
            <a:ext cx="5926904" cy="3414257"/>
          </a:xfrm>
          <a:solidFill>
            <a:schemeClr val="bg1"/>
          </a:solidFill>
        </p:spPr>
        <p:txBody>
          <a:bodyPr lIns="360000" tIns="720000" rIns="180000" anchor="t" anchorCtr="0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4655840" y="3012913"/>
            <a:ext cx="5926904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4655840" y="3810499"/>
            <a:ext cx="5926904" cy="989795"/>
          </a:xfrm>
        </p:spPr>
        <p:txBody>
          <a:bodyPr lIns="360000" rIns="180000" anchor="b"/>
          <a:lstStyle>
            <a:lvl1pPr marL="266700" indent="-266700">
              <a:spcAft>
                <a:spcPts val="0"/>
              </a:spcAft>
              <a:buClr>
                <a:srgbClr val="DC7800"/>
              </a:buClr>
              <a:buFont typeface="LindeDaxPowerPoint" panose="020B0500000000020000" pitchFamily="34" charset="0"/>
              <a:buChar char="→"/>
              <a:tabLst/>
              <a:defRPr sz="1600"/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10582744" y="1716770"/>
            <a:ext cx="72000" cy="3414257"/>
          </a:xfrm>
          <a:solidFill>
            <a:srgbClr val="DC7800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E83400E-1B6D-4052-8200-A90848BE5692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F812297D-18F1-618D-C4B5-82E5A34DED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4655840" y="2050331"/>
            <a:ext cx="5926904" cy="278506"/>
          </a:xfrm>
        </p:spPr>
        <p:txBody>
          <a:bodyPr lIns="360000" rIns="180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rgbClr val="DC7800"/>
                </a:solidFill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69C119-11A2-88B5-5D96-F31AF49D694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54071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 (neon green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E3D33AAB-BC9E-B29F-EDFC-6B8FD96C46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337344" y="1124744"/>
            <a:ext cx="4680000" cy="4598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4655840" y="1716770"/>
            <a:ext cx="5926904" cy="3414257"/>
          </a:xfrm>
          <a:solidFill>
            <a:schemeClr val="bg1"/>
          </a:solidFill>
        </p:spPr>
        <p:txBody>
          <a:bodyPr lIns="360000" tIns="720000" rIns="180000" anchor="t" anchorCtr="0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4655840" y="3012913"/>
            <a:ext cx="5926904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4655840" y="3810499"/>
            <a:ext cx="5926904" cy="989795"/>
          </a:xfrm>
        </p:spPr>
        <p:txBody>
          <a:bodyPr lIns="360000" rIns="180000" anchor="b"/>
          <a:lstStyle>
            <a:lvl1pPr marL="266700" indent="-266700">
              <a:spcAft>
                <a:spcPts val="0"/>
              </a:spcAft>
              <a:buClr>
                <a:srgbClr val="BECD00"/>
              </a:buClr>
              <a:buFont typeface="LindeDaxPowerPoint" panose="020B0500000000020000" pitchFamily="34" charset="0"/>
              <a:buChar char="→"/>
              <a:tabLst/>
              <a:defRPr sz="1600"/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10582744" y="1716770"/>
            <a:ext cx="72000" cy="3414257"/>
          </a:xfrm>
          <a:solidFill>
            <a:srgbClr val="BECD00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9F7DF3A-CE21-4FFA-9C6F-2292FFFF271A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F812297D-18F1-618D-C4B5-82E5A34DED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4655840" y="2050331"/>
            <a:ext cx="5926904" cy="278506"/>
          </a:xfrm>
        </p:spPr>
        <p:txBody>
          <a:bodyPr lIns="360000" rIns="180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rgbClr val="BECD00"/>
                </a:solidFill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FBEDD9-4FAB-1219-E6B6-0A2912749D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98381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 (turquois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E3D33AAB-BC9E-B29F-EDFC-6B8FD96C46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337344" y="1124744"/>
            <a:ext cx="4680000" cy="4598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4655840" y="1716770"/>
            <a:ext cx="5926904" cy="3414257"/>
          </a:xfrm>
          <a:solidFill>
            <a:schemeClr val="bg1"/>
          </a:solidFill>
        </p:spPr>
        <p:txBody>
          <a:bodyPr lIns="360000" tIns="720000" rIns="180000" anchor="t" anchorCtr="0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4655840" y="3012913"/>
            <a:ext cx="5926904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4655840" y="3810499"/>
            <a:ext cx="5926904" cy="989795"/>
          </a:xfrm>
        </p:spPr>
        <p:txBody>
          <a:bodyPr lIns="360000" rIns="180000" anchor="b"/>
          <a:lstStyle>
            <a:lvl1pPr marL="266700" indent="-266700">
              <a:spcAft>
                <a:spcPts val="0"/>
              </a:spcAft>
              <a:buClr>
                <a:srgbClr val="009B9B"/>
              </a:buClr>
              <a:buFont typeface="LindeDaxPowerPoint" panose="020B0500000000020000" pitchFamily="34" charset="0"/>
              <a:buChar char="→"/>
              <a:tabLst/>
              <a:defRPr sz="1600"/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10582744" y="1716770"/>
            <a:ext cx="72000" cy="3414257"/>
          </a:xfrm>
          <a:solidFill>
            <a:srgbClr val="009B9B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40D0ED0-7035-41F5-A9CE-96A413C49422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F812297D-18F1-618D-C4B5-82E5A34DED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4655840" y="2050331"/>
            <a:ext cx="5926904" cy="278506"/>
          </a:xfrm>
        </p:spPr>
        <p:txBody>
          <a:bodyPr lIns="360000" rIns="180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rgbClr val="009B9B"/>
                </a:solidFill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53E072-C553-F476-108F-D23EF433D47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28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1258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882515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323771" y="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765028" y="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441258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882515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9765028" y="2291715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0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882515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23771" y="458343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5028" y="458343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99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 (cyan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E3D33AAB-BC9E-B29F-EDFC-6B8FD96C469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7344" y="1124744"/>
            <a:ext cx="4680000" cy="4598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/>
          </p:cNvSpPr>
          <p:nvPr>
            <p:ph type="ctrTitle" hasCustomPrompt="1"/>
          </p:nvPr>
        </p:nvSpPr>
        <p:spPr>
          <a:xfrm>
            <a:off x="4655840" y="1716770"/>
            <a:ext cx="5926904" cy="3414257"/>
          </a:xfrm>
          <a:solidFill>
            <a:schemeClr val="bg1"/>
          </a:solidFill>
        </p:spPr>
        <p:txBody>
          <a:bodyPr lIns="360000" tIns="720000" rIns="180000" anchor="t" anchorCtr="0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/>
          </p:cNvSpPr>
          <p:nvPr>
            <p:ph type="subTitle" idx="1" hasCustomPrompt="1"/>
          </p:nvPr>
        </p:nvSpPr>
        <p:spPr>
          <a:xfrm>
            <a:off x="4655840" y="3012913"/>
            <a:ext cx="5926904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5840" y="3810499"/>
            <a:ext cx="5926904" cy="989795"/>
          </a:xfrm>
        </p:spPr>
        <p:txBody>
          <a:bodyPr lIns="360000" rIns="180000" anchor="b"/>
          <a:lstStyle>
            <a:lvl1pPr marL="266700" indent="-266700">
              <a:spcAft>
                <a:spcPts val="0"/>
              </a:spcAft>
              <a:buClr>
                <a:schemeClr val="tx2"/>
              </a:buClr>
              <a:buFont typeface="LindeDaxPowerPoint" panose="020B0500000000020000" pitchFamily="34" charset="0"/>
              <a:buChar char="→"/>
              <a:tabLst/>
              <a:defRPr sz="1600"/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82744" y="1716770"/>
            <a:ext cx="72000" cy="3414257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1E9D0F9-CAD2-4393-94E3-72E028DC1C8C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F812297D-18F1-618D-C4B5-82E5A34DED0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5840" y="2050331"/>
            <a:ext cx="5926904" cy="278506"/>
          </a:xfrm>
        </p:spPr>
        <p:txBody>
          <a:bodyPr lIns="360000" rIns="180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015DF6-5116-32EB-A41A-0B8CEAF605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48032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 (signal green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E3D33AAB-BC9E-B29F-EDFC-6B8FD96C46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337344" y="1124744"/>
            <a:ext cx="4680000" cy="4598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4655840" y="1716770"/>
            <a:ext cx="5926904" cy="3414257"/>
          </a:xfrm>
          <a:solidFill>
            <a:schemeClr val="bg1"/>
          </a:solidFill>
        </p:spPr>
        <p:txBody>
          <a:bodyPr lIns="360000" tIns="720000" rIns="180000" anchor="t" anchorCtr="0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4655840" y="3012913"/>
            <a:ext cx="5926904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4655840" y="3810499"/>
            <a:ext cx="5926904" cy="989795"/>
          </a:xfrm>
        </p:spPr>
        <p:txBody>
          <a:bodyPr lIns="360000" rIns="180000" anchor="b"/>
          <a:lstStyle>
            <a:lvl1pPr marL="266700" indent="-266700">
              <a:spcAft>
                <a:spcPts val="0"/>
              </a:spcAft>
              <a:buClr>
                <a:srgbClr val="20BA82"/>
              </a:buClr>
              <a:buFont typeface="LindeDaxPowerPoint" panose="020B0500000000020000" pitchFamily="34" charset="0"/>
              <a:buChar char="→"/>
              <a:tabLst/>
              <a:defRPr sz="1600"/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10582744" y="1716770"/>
            <a:ext cx="72000" cy="3414257"/>
          </a:xfrm>
          <a:solidFill>
            <a:srgbClr val="20BA8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37ABB42-2AA1-425C-9086-DC7672438939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F812297D-18F1-618D-C4B5-82E5A34DED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4655840" y="2050331"/>
            <a:ext cx="5926904" cy="278506"/>
          </a:xfrm>
        </p:spPr>
        <p:txBody>
          <a:bodyPr lIns="360000" rIns="180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rgbClr val="20BA82"/>
                </a:solidFill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9EADDD-92E2-A4BE-B8CB-46A26B22C34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35291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 (orang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>
            <a:extLst>
              <a:ext uri="{FF2B5EF4-FFF2-40B4-BE49-F238E27FC236}">
                <a16:creationId xmlns:a16="http://schemas.microsoft.com/office/drawing/2014/main" id="{2785848D-E02A-13B6-30E3-20A252D23C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8" hasCustomPrompt="1"/>
          </p:nvPr>
        </p:nvSpPr>
        <p:spPr>
          <a:xfrm>
            <a:off x="7140636" y="363898"/>
            <a:ext cx="468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1523484" y="2168860"/>
            <a:ext cx="6012676" cy="3414257"/>
          </a:xfrm>
          <a:solidFill>
            <a:schemeClr val="bg1"/>
          </a:solidFill>
        </p:spPr>
        <p:txBody>
          <a:bodyPr lIns="360000" tIns="720000" rIns="180000" anchor="t" anchorCtr="0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523484" y="3465003"/>
            <a:ext cx="6012676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1523484" y="4262589"/>
            <a:ext cx="6012676" cy="989795"/>
          </a:xfrm>
        </p:spPr>
        <p:txBody>
          <a:bodyPr lIns="360000" rIns="180000" anchor="b"/>
          <a:lstStyle>
            <a:lvl1pPr marL="266700" indent="-266700">
              <a:spcAft>
                <a:spcPts val="0"/>
              </a:spcAft>
              <a:buClr>
                <a:srgbClr val="DC7800"/>
              </a:buClr>
              <a:buFont typeface="LindeDaxPowerPoint" panose="020B0500000000020000" pitchFamily="34" charset="0"/>
              <a:buChar char="→"/>
              <a:tabLst/>
              <a:defRPr sz="1600"/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1451484" y="2168860"/>
            <a:ext cx="72000" cy="3414257"/>
          </a:xfrm>
          <a:solidFill>
            <a:srgbClr val="DC7800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2E7A20B-191C-4BCE-BB73-25A2EE5A2520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F812297D-18F1-618D-C4B5-82E5A34DED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1523484" y="2502421"/>
            <a:ext cx="6012676" cy="278506"/>
          </a:xfrm>
        </p:spPr>
        <p:txBody>
          <a:bodyPr lIns="360000" rIns="180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rgbClr val="DC7800"/>
                </a:solidFill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0DE8C8FD-D9CE-F5C3-E586-5A91E73386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>
            <a:off x="10164763" y="188914"/>
            <a:ext cx="1835150" cy="91571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D42222-26C6-6F27-79EB-1FA8ABF7332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304423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 (neon gren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>
            <a:extLst>
              <a:ext uri="{FF2B5EF4-FFF2-40B4-BE49-F238E27FC236}">
                <a16:creationId xmlns:a16="http://schemas.microsoft.com/office/drawing/2014/main" id="{2785848D-E02A-13B6-30E3-20A252D23C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8" hasCustomPrompt="1"/>
          </p:nvPr>
        </p:nvSpPr>
        <p:spPr>
          <a:xfrm>
            <a:off x="7140636" y="363898"/>
            <a:ext cx="468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1523484" y="2168860"/>
            <a:ext cx="6012676" cy="3414257"/>
          </a:xfrm>
          <a:solidFill>
            <a:schemeClr val="bg1"/>
          </a:solidFill>
        </p:spPr>
        <p:txBody>
          <a:bodyPr lIns="360000" tIns="720000" rIns="180000" anchor="t" anchorCtr="0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523484" y="3465003"/>
            <a:ext cx="6012676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1523484" y="4262589"/>
            <a:ext cx="6012676" cy="989795"/>
          </a:xfrm>
        </p:spPr>
        <p:txBody>
          <a:bodyPr lIns="360000" rIns="180000" anchor="b"/>
          <a:lstStyle>
            <a:lvl1pPr marL="266700" indent="-266700">
              <a:spcAft>
                <a:spcPts val="0"/>
              </a:spcAft>
              <a:buClr>
                <a:srgbClr val="BECD00"/>
              </a:buClr>
              <a:buFont typeface="LindeDaxPowerPoint" panose="020B0500000000020000" pitchFamily="34" charset="0"/>
              <a:buChar char="→"/>
              <a:tabLst/>
              <a:defRPr sz="1600"/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1451484" y="2168860"/>
            <a:ext cx="72000" cy="3414257"/>
          </a:xfrm>
          <a:solidFill>
            <a:srgbClr val="BECD00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1703D52-738C-4B05-B3D0-DC356CC4480D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F812297D-18F1-618D-C4B5-82E5A34DED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1523484" y="2502421"/>
            <a:ext cx="6012676" cy="278506"/>
          </a:xfrm>
        </p:spPr>
        <p:txBody>
          <a:bodyPr lIns="360000" rIns="180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rgbClr val="BECD00"/>
                </a:solidFill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0DE8C8FD-D9CE-F5C3-E586-5A91E73386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>
            <a:off x="10164763" y="188914"/>
            <a:ext cx="1835150" cy="91571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BF512-F7A0-87A6-9796-6B5835C5977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788998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 (turquois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>
            <a:extLst>
              <a:ext uri="{FF2B5EF4-FFF2-40B4-BE49-F238E27FC236}">
                <a16:creationId xmlns:a16="http://schemas.microsoft.com/office/drawing/2014/main" id="{2785848D-E02A-13B6-30E3-20A252D23C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8" hasCustomPrompt="1"/>
          </p:nvPr>
        </p:nvSpPr>
        <p:spPr>
          <a:xfrm>
            <a:off x="7140636" y="363898"/>
            <a:ext cx="468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1523484" y="2168860"/>
            <a:ext cx="6012676" cy="3414257"/>
          </a:xfrm>
          <a:solidFill>
            <a:schemeClr val="bg1"/>
          </a:solidFill>
        </p:spPr>
        <p:txBody>
          <a:bodyPr lIns="360000" tIns="720000" rIns="180000" anchor="t" anchorCtr="0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523484" y="3465003"/>
            <a:ext cx="6012676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1523484" y="4262589"/>
            <a:ext cx="6012676" cy="989795"/>
          </a:xfrm>
        </p:spPr>
        <p:txBody>
          <a:bodyPr lIns="360000" rIns="180000" anchor="b"/>
          <a:lstStyle>
            <a:lvl1pPr marL="266700" indent="-266700">
              <a:spcAft>
                <a:spcPts val="0"/>
              </a:spcAft>
              <a:buClr>
                <a:srgbClr val="009B9B"/>
              </a:buClr>
              <a:buFont typeface="LindeDaxPowerPoint" panose="020B0500000000020000" pitchFamily="34" charset="0"/>
              <a:buChar char="→"/>
              <a:tabLst/>
              <a:defRPr sz="1600"/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1451484" y="2168860"/>
            <a:ext cx="72000" cy="3414257"/>
          </a:xfrm>
          <a:solidFill>
            <a:srgbClr val="009B9B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8E12F4A-BDC1-4540-B6E9-A1C713B9CB32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F812297D-18F1-618D-C4B5-82E5A34DED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1523484" y="2502421"/>
            <a:ext cx="6012676" cy="278506"/>
          </a:xfrm>
        </p:spPr>
        <p:txBody>
          <a:bodyPr lIns="360000" rIns="180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rgbClr val="009B9B"/>
                </a:solidFill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0DE8C8FD-D9CE-F5C3-E586-5A91E73386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>
            <a:off x="10164763" y="188914"/>
            <a:ext cx="1835150" cy="91571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C19DE7-5A3D-D5A2-4BD2-42A02D37B26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72833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 (cyan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>
            <a:extLst>
              <a:ext uri="{FF2B5EF4-FFF2-40B4-BE49-F238E27FC236}">
                <a16:creationId xmlns:a16="http://schemas.microsoft.com/office/drawing/2014/main" id="{2785848D-E02A-13B6-30E3-20A252D23C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8" hasCustomPrompt="1"/>
          </p:nvPr>
        </p:nvSpPr>
        <p:spPr>
          <a:xfrm>
            <a:off x="7140636" y="363898"/>
            <a:ext cx="468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1523484" y="2168860"/>
            <a:ext cx="6012676" cy="3414257"/>
          </a:xfrm>
          <a:solidFill>
            <a:schemeClr val="bg1"/>
          </a:solidFill>
        </p:spPr>
        <p:txBody>
          <a:bodyPr lIns="360000" tIns="720000" rIns="180000" anchor="t" anchorCtr="0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523484" y="3465003"/>
            <a:ext cx="6012676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1523484" y="4262589"/>
            <a:ext cx="6012676" cy="989795"/>
          </a:xfrm>
        </p:spPr>
        <p:txBody>
          <a:bodyPr lIns="360000" rIns="180000" anchor="b"/>
          <a:lstStyle>
            <a:lvl1pPr marL="266700" indent="-266700">
              <a:spcAft>
                <a:spcPts val="0"/>
              </a:spcAft>
              <a:buClr>
                <a:schemeClr val="tx2"/>
              </a:buClr>
              <a:buFont typeface="LindeDaxPowerPoint" panose="020B0500000000020000" pitchFamily="34" charset="0"/>
              <a:buChar char="→"/>
              <a:tabLst/>
              <a:defRPr sz="1600"/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1451484" y="2168860"/>
            <a:ext cx="72000" cy="3414257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B2A0C4D-BC52-4275-ABBE-6A4A19E43130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F812297D-18F1-618D-C4B5-82E5A34DED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1523484" y="2502421"/>
            <a:ext cx="6012676" cy="278506"/>
          </a:xfrm>
        </p:spPr>
        <p:txBody>
          <a:bodyPr lIns="360000" rIns="180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0DE8C8FD-D9CE-F5C3-E586-5A91E73386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>
            <a:off x="10164763" y="188914"/>
            <a:ext cx="1835150" cy="91571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BE382F-1711-9810-D2A5-E9C46A450B5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281936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 (signal green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>
            <a:extLst>
              <a:ext uri="{FF2B5EF4-FFF2-40B4-BE49-F238E27FC236}">
                <a16:creationId xmlns:a16="http://schemas.microsoft.com/office/drawing/2014/main" id="{2785848D-E02A-13B6-30E3-20A252D23C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8" hasCustomPrompt="1"/>
          </p:nvPr>
        </p:nvSpPr>
        <p:spPr>
          <a:xfrm>
            <a:off x="7140636" y="363898"/>
            <a:ext cx="468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1523484" y="2168860"/>
            <a:ext cx="6012676" cy="3414257"/>
          </a:xfrm>
          <a:solidFill>
            <a:schemeClr val="bg1"/>
          </a:solidFill>
        </p:spPr>
        <p:txBody>
          <a:bodyPr lIns="360000" tIns="720000" rIns="180000" anchor="t" anchorCtr="0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523484" y="3465003"/>
            <a:ext cx="6012676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1523484" y="4262589"/>
            <a:ext cx="6012676" cy="989795"/>
          </a:xfrm>
        </p:spPr>
        <p:txBody>
          <a:bodyPr lIns="360000" rIns="180000" anchor="b"/>
          <a:lstStyle>
            <a:lvl1pPr marL="266700" indent="-266700">
              <a:spcAft>
                <a:spcPts val="0"/>
              </a:spcAft>
              <a:buClr>
                <a:srgbClr val="20BA82"/>
              </a:buClr>
              <a:buFont typeface="LindeDaxPowerPoint" panose="020B0500000000020000" pitchFamily="34" charset="0"/>
              <a:buChar char="→"/>
              <a:tabLst/>
              <a:defRPr sz="1600"/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1451484" y="2168860"/>
            <a:ext cx="72000" cy="3414257"/>
          </a:xfrm>
          <a:solidFill>
            <a:srgbClr val="20BA8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77639CB-9BF5-4DB9-88AC-D5DA49986202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F812297D-18F1-618D-C4B5-82E5A34DED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1523484" y="2502421"/>
            <a:ext cx="6012676" cy="278506"/>
          </a:xfrm>
        </p:spPr>
        <p:txBody>
          <a:bodyPr lIns="360000" rIns="18000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rgbClr val="20BA82"/>
                </a:solidFill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0DE8C8FD-D9CE-F5C3-E586-5A91E73386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>
            <a:off x="10164763" y="188914"/>
            <a:ext cx="1835150" cy="91571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76FBA6-2483-45D1-41BB-55A95BF83A4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28340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Inhaltsplatzhalter 2"/>
          <p:cNvSpPr>
            <a:spLocks noGrp="1" noRot="1" noMove="1" noResize="1" noEditPoints="1" noAdjustHandles="1" noChangeArrowheads="1" noChangeShapeType="1"/>
          </p:cNvSpPr>
          <p:nvPr>
            <p:ph idx="1" hasCustomPrompt="1"/>
          </p:nvPr>
        </p:nvSpPr>
        <p:spPr>
          <a:xfrm>
            <a:off x="334962" y="1924050"/>
            <a:ext cx="9648826" cy="444658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Date Placeholder 7"/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224E5FC-B235-4836-8D6E-1899403037A0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970482D-174B-A158-34E3-114D5EC90F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2" hasCustomPrompt="1"/>
          </p:nvPr>
        </p:nvSpPr>
        <p:spPr>
          <a:xfrm>
            <a:off x="335361" y="1196044"/>
            <a:ext cx="9648426" cy="31775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rgbClr val="0077CC"/>
                </a:solidFill>
              </a:defRPr>
            </a:lvl1pPr>
          </a:lstStyle>
          <a:p>
            <a:pPr lvl="0"/>
            <a:r>
              <a:rPr lang="en-US" noProof="0" dirty="0"/>
              <a:t>Subhead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13C35390-A766-B5B9-1EA4-79A89138D9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64302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B28534-7923-040F-BDDB-4B447C854F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535595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Inhaltsplatzhalter 2"/>
          <p:cNvSpPr>
            <a:spLocks noGrp="1" noRot="1" noMove="1" noResize="1" noEditPoints="1" noAdjustHandles="1" noChangeArrowheads="1" noChangeShapeType="1"/>
          </p:cNvSpPr>
          <p:nvPr>
            <p:ph idx="1" hasCustomPrompt="1"/>
          </p:nvPr>
        </p:nvSpPr>
        <p:spPr>
          <a:xfrm>
            <a:off x="334964" y="1924050"/>
            <a:ext cx="4968000" cy="44577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Date Placeholder 7"/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FCDB3F0-5C06-477B-96EE-27302F11171C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7" name="Inhaltsplatzhalter 2"/>
          <p:cNvSpPr>
            <a:spLocks noGrp="1" noRot="1" noMove="1" noResize="1" noEditPoints="1" noAdjustHandles="1" noChangeArrowheads="1" noChangeShapeType="1"/>
          </p:cNvSpPr>
          <p:nvPr>
            <p:ph idx="12" hasCustomPrompt="1"/>
          </p:nvPr>
        </p:nvSpPr>
        <p:spPr>
          <a:xfrm>
            <a:off x="6090994" y="1924050"/>
            <a:ext cx="4968000" cy="44577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B8E44836-584B-E413-5E63-8473C7F401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196044"/>
            <a:ext cx="9648426" cy="31775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rgbClr val="0077CC"/>
                </a:solidFill>
              </a:defRPr>
            </a:lvl1pPr>
          </a:lstStyle>
          <a:p>
            <a:pPr lvl="0"/>
            <a:r>
              <a:rPr lang="en-US" noProof="0" dirty="0"/>
              <a:t>Subhead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7C12BF51-1DD7-7852-EAD1-76F622B48F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335361" y="154224"/>
            <a:ext cx="9664302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F9A8F3-15D8-878E-671C-33346C1125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961978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Inhaltsplatzhalter 2"/>
          <p:cNvSpPr>
            <a:spLocks noGrp="1" noRot="1" noMove="1" noResize="1" noEditPoints="1" noAdjustHandles="1" noChangeArrowheads="1" noChangeShapeType="1"/>
          </p:cNvSpPr>
          <p:nvPr>
            <p:ph idx="1" hasCustomPrompt="1"/>
          </p:nvPr>
        </p:nvSpPr>
        <p:spPr>
          <a:xfrm>
            <a:off x="334964" y="1924050"/>
            <a:ext cx="3142414" cy="44577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Date Placeholder 7"/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8C85DE2-25D5-438B-8462-6D10A360E9A7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7" name="Inhaltsplatzhalter 2"/>
          <p:cNvSpPr>
            <a:spLocks noGrp="1" noRot="1" noMove="1" noResize="1" noEditPoints="1" noAdjustHandles="1" noChangeArrowheads="1" noChangeShapeType="1"/>
          </p:cNvSpPr>
          <p:nvPr>
            <p:ph idx="12" hasCustomPrompt="1"/>
          </p:nvPr>
        </p:nvSpPr>
        <p:spPr>
          <a:xfrm>
            <a:off x="4208741" y="1924050"/>
            <a:ext cx="3173045" cy="44577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Inhaltsplatzhalter 2"/>
          <p:cNvSpPr>
            <a:spLocks noGrp="1" noRot="1" noMove="1" noResize="1" noEditPoints="1" noAdjustHandles="1" noChangeArrowheads="1" noChangeShapeType="1"/>
          </p:cNvSpPr>
          <p:nvPr>
            <p:ph idx="13" hasCustomPrompt="1"/>
          </p:nvPr>
        </p:nvSpPr>
        <p:spPr>
          <a:xfrm>
            <a:off x="8113150" y="1924050"/>
            <a:ext cx="3142416" cy="44577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5C8DC79E-670D-5EF7-C6EC-F55913D5C9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335361" y="1196044"/>
            <a:ext cx="9648426" cy="31775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rgbClr val="0077CC"/>
                </a:solidFill>
              </a:defRPr>
            </a:lvl1pPr>
          </a:lstStyle>
          <a:p>
            <a:pPr lvl="0"/>
            <a:r>
              <a:rPr lang="en-US" noProof="0" dirty="0"/>
              <a:t>Subhead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3E6564C4-2374-6D08-383A-B34B1E58C3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335361" y="154224"/>
            <a:ext cx="9664302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BCA740-E4D3-B570-34C6-069FD21CDF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95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033984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01951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35934" y="-1"/>
            <a:ext cx="2022081" cy="1704862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169919" y="-1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033984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67968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01951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169919" y="1717713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0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033984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101951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135934" y="3435426"/>
            <a:ext cx="2022081" cy="1704862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0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4067968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101951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0169919" y="5153139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031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Inhaltsplatzhalter 2"/>
          <p:cNvSpPr>
            <a:spLocks noGrp="1" noRot="1" noMove="1" noResize="1" noEditPoints="1" noAdjustHandles="1" noChangeArrowheads="1" noChangeShapeType="1"/>
          </p:cNvSpPr>
          <p:nvPr>
            <p:ph idx="1" hasCustomPrompt="1"/>
          </p:nvPr>
        </p:nvSpPr>
        <p:spPr>
          <a:xfrm>
            <a:off x="334964" y="1924050"/>
            <a:ext cx="4968000" cy="1861136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Date Placeholder 7"/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6BD5A8C-A8ED-4D3B-A562-043DC81FC95B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7" name="Inhaltsplatzhalter 2"/>
          <p:cNvSpPr>
            <a:spLocks noGrp="1" noRot="1" noMove="1" noResize="1" noEditPoints="1" noAdjustHandles="1" noChangeArrowheads="1" noChangeShapeType="1"/>
          </p:cNvSpPr>
          <p:nvPr>
            <p:ph idx="12" hasCustomPrompt="1"/>
          </p:nvPr>
        </p:nvSpPr>
        <p:spPr>
          <a:xfrm>
            <a:off x="6090994" y="1924050"/>
            <a:ext cx="4968000" cy="1861136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Inhaltsplatzhalter 2"/>
          <p:cNvSpPr>
            <a:spLocks noGrp="1" noRot="1" noMove="1" noResize="1" noEditPoints="1" noAdjustHandles="1" noChangeArrowheads="1" noChangeShapeType="1"/>
          </p:cNvSpPr>
          <p:nvPr>
            <p:ph idx="13" hasCustomPrompt="1"/>
          </p:nvPr>
        </p:nvSpPr>
        <p:spPr>
          <a:xfrm>
            <a:off x="334964" y="4520614"/>
            <a:ext cx="4968000" cy="1861136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Inhaltsplatzhalter 2"/>
          <p:cNvSpPr>
            <a:spLocks noGrp="1" noRot="1" noMove="1" noResize="1" noEditPoints="1" noAdjustHandles="1" noChangeArrowheads="1" noChangeShapeType="1"/>
          </p:cNvSpPr>
          <p:nvPr>
            <p:ph idx="14" hasCustomPrompt="1"/>
          </p:nvPr>
        </p:nvSpPr>
        <p:spPr>
          <a:xfrm>
            <a:off x="6090994" y="4520614"/>
            <a:ext cx="4968000" cy="1861136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F7757314-9EEF-894E-4063-61305A9617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335361" y="1196044"/>
            <a:ext cx="9648426" cy="31775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rgbClr val="0077CC"/>
                </a:solidFill>
              </a:defRPr>
            </a:lvl1pPr>
          </a:lstStyle>
          <a:p>
            <a:pPr lvl="0"/>
            <a:r>
              <a:rPr lang="en-US" noProof="0" dirty="0"/>
              <a:t>Subhead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4450061-F2CB-A2D2-327A-7DD6FA5A14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6" hasCustomPrompt="1"/>
          </p:nvPr>
        </p:nvSpPr>
        <p:spPr>
          <a:xfrm>
            <a:off x="335361" y="154224"/>
            <a:ext cx="9664302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34496B-3030-CA46-B48C-B4DC237F09B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387840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F4892DD-247D-475F-A816-9DD414E6C65B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6576502A-A405-98ED-BD62-110A3A6745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2" hasCustomPrompt="1"/>
          </p:nvPr>
        </p:nvSpPr>
        <p:spPr>
          <a:xfrm>
            <a:off x="335361" y="1196044"/>
            <a:ext cx="9648426" cy="31775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rgbClr val="0077CC"/>
                </a:solidFill>
              </a:defRPr>
            </a:lvl1pPr>
          </a:lstStyle>
          <a:p>
            <a:pPr lvl="0"/>
            <a:r>
              <a:rPr lang="en-US" noProof="0" dirty="0"/>
              <a:t>Subhead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477E8641-C69E-D439-51F5-B58F869526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64302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64870EF-25F2-6784-0002-FB0BC18D353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354983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045F323-1BF1-43D7-AF38-610AF3D1176B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C501BE1-A1BD-D74F-93D3-C0BAE7E6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3830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ith background)">
    <p:bg>
      <p:bgPr>
        <a:solidFill>
          <a:srgbClr val="D7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5A1C560-03CB-4349-8750-89EE2B754755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6576502A-A405-98ED-BD62-110A3A6745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2" hasCustomPrompt="1"/>
          </p:nvPr>
        </p:nvSpPr>
        <p:spPr>
          <a:xfrm>
            <a:off x="335361" y="1196044"/>
            <a:ext cx="9648426" cy="31775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rgbClr val="0077CC"/>
                </a:solidFill>
              </a:defRPr>
            </a:lvl1pPr>
          </a:lstStyle>
          <a:p>
            <a:pPr lvl="0"/>
            <a:r>
              <a:rPr lang="en-US" noProof="0" dirty="0"/>
              <a:t>Subhead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477E8641-C69E-D439-51F5-B58F869526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64302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42E334-85D5-5E79-CC67-135261ECFB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4804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>
            <a:extLst>
              <a:ext uri="{FF2B5EF4-FFF2-40B4-BE49-F238E27FC236}">
                <a16:creationId xmlns:a16="http://schemas.microsoft.com/office/drawing/2014/main" id="{2785848D-E02A-13B6-30E3-20A252D23CC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/>
          </p:cNvSpPr>
          <p:nvPr>
            <p:ph type="ctrTitle" hasCustomPrompt="1"/>
          </p:nvPr>
        </p:nvSpPr>
        <p:spPr>
          <a:xfrm>
            <a:off x="839408" y="1924051"/>
            <a:ext cx="5652636" cy="3032976"/>
          </a:xfrm>
          <a:solidFill>
            <a:schemeClr val="bg1"/>
          </a:solidFill>
        </p:spPr>
        <p:txBody>
          <a:bodyPr lIns="360000" tIns="270000" rIns="180000" anchor="t" anchorCtr="0"/>
          <a:lstStyle>
            <a:lvl1pPr>
              <a:lnSpc>
                <a:spcPct val="10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7408" y="1924051"/>
            <a:ext cx="72000" cy="3032976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BE956A1-D1FD-4AF7-A61E-36ABB2E17AAA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0DE8C8FD-D9CE-F5C3-E586-5A91E73386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>
            <a:off x="10164763" y="188914"/>
            <a:ext cx="1835150" cy="91571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B21E89-DD46-7FD3-BD84-BBF16C5A1D3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22931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>
            <a:extLst>
              <a:ext uri="{FF2B5EF4-FFF2-40B4-BE49-F238E27FC236}">
                <a16:creationId xmlns:a16="http://schemas.microsoft.com/office/drawing/2014/main" id="{2785848D-E02A-13B6-30E3-20A252D23CC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/>
          </p:cNvSpPr>
          <p:nvPr>
            <p:ph type="ctrTitle" hasCustomPrompt="1"/>
          </p:nvPr>
        </p:nvSpPr>
        <p:spPr>
          <a:xfrm>
            <a:off x="5699956" y="2981094"/>
            <a:ext cx="5652636" cy="3032976"/>
          </a:xfrm>
          <a:solidFill>
            <a:schemeClr val="bg1"/>
          </a:solidFill>
        </p:spPr>
        <p:txBody>
          <a:bodyPr lIns="396000" tIns="270000" rIns="252000" anchor="t" anchorCtr="0"/>
          <a:lstStyle>
            <a:lvl1pPr>
              <a:lnSpc>
                <a:spcPct val="10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352592" y="2981094"/>
            <a:ext cx="72000" cy="3032976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47CEF6B9-801F-4418-B5B8-9D2FC892CB8D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259D3C-B5F6-F601-8053-C31AD57750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289028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>
            <a:extLst>
              <a:ext uri="{FF2B5EF4-FFF2-40B4-BE49-F238E27FC236}">
                <a16:creationId xmlns:a16="http://schemas.microsoft.com/office/drawing/2014/main" id="{2785848D-E02A-13B6-30E3-20A252D23CC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/>
          </p:cNvSpPr>
          <p:nvPr>
            <p:ph type="ctrTitle" hasCustomPrompt="1"/>
          </p:nvPr>
        </p:nvSpPr>
        <p:spPr>
          <a:xfrm>
            <a:off x="839408" y="1924051"/>
            <a:ext cx="5652636" cy="3032976"/>
          </a:xfrm>
          <a:solidFill>
            <a:schemeClr val="bg1"/>
          </a:solidFill>
        </p:spPr>
        <p:txBody>
          <a:bodyPr lIns="360000" tIns="270000" rIns="180000" anchor="t" anchorCtr="0"/>
          <a:lstStyle>
            <a:lvl1pPr>
              <a:lnSpc>
                <a:spcPct val="10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7408" y="1924051"/>
            <a:ext cx="72000" cy="3032976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0973F683-36EE-46A4-A782-B6E489059A90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0DE8C8FD-D9CE-F5C3-E586-5A91E73386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>
            <a:off x="10164763" y="188914"/>
            <a:ext cx="1835150" cy="91571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CEB8CB-0342-E412-8EAD-B9B74CDE5DF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93237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>
            <a:extLst>
              <a:ext uri="{FF2B5EF4-FFF2-40B4-BE49-F238E27FC236}">
                <a16:creationId xmlns:a16="http://schemas.microsoft.com/office/drawing/2014/main" id="{2785848D-E02A-13B6-30E3-20A252D23CC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/>
          </p:cNvSpPr>
          <p:nvPr>
            <p:ph type="ctrTitle" hasCustomPrompt="1"/>
          </p:nvPr>
        </p:nvSpPr>
        <p:spPr>
          <a:xfrm>
            <a:off x="839408" y="1104628"/>
            <a:ext cx="5652636" cy="3034800"/>
          </a:xfrm>
          <a:solidFill>
            <a:schemeClr val="bg1"/>
          </a:solidFill>
        </p:spPr>
        <p:txBody>
          <a:bodyPr lIns="360000" tIns="270000" rIns="180000" anchor="t" anchorCtr="0"/>
          <a:lstStyle>
            <a:lvl1pPr>
              <a:lnSpc>
                <a:spcPct val="10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7408" y="1104628"/>
            <a:ext cx="72000" cy="30348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1C3E160-42B5-4A4A-97F9-29EB36D45A70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0DE8C8FD-D9CE-F5C3-E586-5A91E73386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>
            <a:off x="10164763" y="188914"/>
            <a:ext cx="1835150" cy="91571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6B13E7-BB71-CB9A-9009-82388B7C3F5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261397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>
            <a:extLst>
              <a:ext uri="{FF2B5EF4-FFF2-40B4-BE49-F238E27FC236}">
                <a16:creationId xmlns:a16="http://schemas.microsoft.com/office/drawing/2014/main" id="{2785848D-E02A-13B6-30E3-20A252D23CC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/>
          </p:cNvSpPr>
          <p:nvPr>
            <p:ph type="ctrTitle" hasCustomPrompt="1"/>
          </p:nvPr>
        </p:nvSpPr>
        <p:spPr>
          <a:xfrm>
            <a:off x="839408" y="3058496"/>
            <a:ext cx="5652636" cy="3034800"/>
          </a:xfrm>
          <a:solidFill>
            <a:schemeClr val="bg1"/>
          </a:solidFill>
        </p:spPr>
        <p:txBody>
          <a:bodyPr lIns="360000" tIns="270000" rIns="180000" anchor="t" anchorCtr="0"/>
          <a:lstStyle>
            <a:lvl1pPr>
              <a:lnSpc>
                <a:spcPct val="10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7408" y="3058496"/>
            <a:ext cx="72000" cy="30348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CCCC00CE-A58E-44C0-A9AE-D2A4B8DEC147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0DE8C8FD-D9CE-F5C3-E586-5A91E73386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>
            <a:off x="10164763" y="188914"/>
            <a:ext cx="1835150" cy="91571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476C59-B961-2D0B-206A-E3575AC065C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288149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1">
            <a:extLst>
              <a:ext uri="{FF2B5EF4-FFF2-40B4-BE49-F238E27FC236}">
                <a16:creationId xmlns:a16="http://schemas.microsoft.com/office/drawing/2014/main" id="{7A16F5DD-5910-A7A1-C811-52937D4D9E1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12192000" cy="6858000"/>
          </a:xfrm>
          <a:solidFill>
            <a:srgbClr val="009B9B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5459" name="Rectangle 99"/>
          <p:cNvSpPr>
            <a:spLocks noGrp="1"/>
          </p:cNvSpPr>
          <p:nvPr>
            <p:ph type="ctrTitle" hasCustomPrompt="1"/>
          </p:nvPr>
        </p:nvSpPr>
        <p:spPr>
          <a:xfrm>
            <a:off x="839408" y="1924050"/>
            <a:ext cx="5652636" cy="3034800"/>
          </a:xfrm>
          <a:noFill/>
        </p:spPr>
        <p:txBody>
          <a:bodyPr lIns="360000" tIns="270000" rIns="360000" anchor="t" anchorCtr="0"/>
          <a:lstStyle>
            <a:lvl1pPr>
              <a:lnSpc>
                <a:spcPct val="10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7408" y="1924050"/>
            <a:ext cx="72000" cy="3034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608EACEE-AED2-486F-A14A-B6D541595E7A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0DE8C8FD-D9CE-F5C3-E586-5A91E73386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>
            <a:off x="10164763" y="188914"/>
            <a:ext cx="1835150" cy="91571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B3B6FE-2DCD-2A74-00D7-D860E78D128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7593871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4600948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1608025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1850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7 (neon 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8C2C76D-B091-7F1D-F077-93008D0395AD}"/>
              </a:ext>
            </a:extLst>
          </p:cNvPr>
          <p:cNvSpPr/>
          <p:nvPr/>
        </p:nvSpPr>
        <p:spPr bwMode="auto">
          <a:xfrm>
            <a:off x="0" y="0"/>
            <a:ext cx="6095999" cy="6858000"/>
          </a:xfrm>
          <a:prstGeom prst="rect">
            <a:avLst/>
          </a:prstGeom>
          <a:solidFill>
            <a:srgbClr val="BECD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5459" name="Rectangle 99"/>
          <p:cNvSpPr>
            <a:spLocks noGrp="1"/>
          </p:cNvSpPr>
          <p:nvPr>
            <p:ph type="ctrTitle" hasCustomPrompt="1"/>
          </p:nvPr>
        </p:nvSpPr>
        <p:spPr>
          <a:xfrm>
            <a:off x="410078" y="1924050"/>
            <a:ext cx="5685921" cy="3034800"/>
          </a:xfrm>
          <a:noFill/>
        </p:spPr>
        <p:txBody>
          <a:bodyPr lIns="360000" tIns="270000" rIns="360000" anchor="t" anchorCtr="0"/>
          <a:lstStyle>
            <a:lvl1pPr>
              <a:lnSpc>
                <a:spcPct val="10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AB74EFCF-6319-4266-A901-1118FFB8462D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0DE8C8FD-D9CE-F5C3-E586-5A91E73386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>
            <a:off x="10164763" y="188914"/>
            <a:ext cx="1835150" cy="91571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7413A4-9715-4FD1-F917-B59B10A6852A}"/>
              </a:ext>
            </a:extLst>
          </p:cNvPr>
          <p:cNvSpPr/>
          <p:nvPr/>
        </p:nvSpPr>
        <p:spPr bwMode="auto">
          <a:xfrm>
            <a:off x="334963" y="1924050"/>
            <a:ext cx="72000" cy="3034800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62CC2BB-01C4-AFAD-A427-27576D391E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93110" y="2227724"/>
            <a:ext cx="5506803" cy="4154026"/>
          </a:xfrm>
        </p:spPr>
        <p:txBody>
          <a:bodyPr/>
          <a:lstStyle>
            <a:lvl1pPr>
              <a:spcAft>
                <a:spcPts val="1800"/>
              </a:spcAft>
              <a:buClr>
                <a:srgbClr val="BECD00"/>
              </a:buClr>
              <a:defRPr sz="1800"/>
            </a:lvl1pPr>
            <a:lvl2pPr>
              <a:spcAft>
                <a:spcPts val="1800"/>
              </a:spcAft>
              <a:buClr>
                <a:srgbClr val="BECD00"/>
              </a:buClr>
              <a:defRPr sz="1800"/>
            </a:lvl2pPr>
            <a:lvl3pPr>
              <a:spcAft>
                <a:spcPts val="1800"/>
              </a:spcAft>
              <a:buClr>
                <a:srgbClr val="BECD00"/>
              </a:buClr>
              <a:defRPr sz="1800"/>
            </a:lvl3pPr>
            <a:lvl4pPr>
              <a:spcAft>
                <a:spcPts val="1800"/>
              </a:spcAft>
              <a:buClr>
                <a:srgbClr val="BECD00"/>
              </a:buClr>
              <a:defRPr sz="1800"/>
            </a:lvl4pPr>
            <a:lvl5pPr>
              <a:spcAft>
                <a:spcPts val="1800"/>
              </a:spcAft>
              <a:buClr>
                <a:srgbClr val="BECD00"/>
              </a:buClr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436DF6-8413-04EE-92EA-622A563C750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283491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7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8C2C76D-B091-7F1D-F077-93008D0395AD}"/>
              </a:ext>
            </a:extLst>
          </p:cNvPr>
          <p:cNvSpPr/>
          <p:nvPr/>
        </p:nvSpPr>
        <p:spPr bwMode="auto">
          <a:xfrm>
            <a:off x="0" y="0"/>
            <a:ext cx="6095999" cy="6858000"/>
          </a:xfrm>
          <a:prstGeom prst="rect">
            <a:avLst/>
          </a:prstGeom>
          <a:solidFill>
            <a:srgbClr val="DC78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5459" name="Rectangle 99"/>
          <p:cNvSpPr>
            <a:spLocks noGrp="1"/>
          </p:cNvSpPr>
          <p:nvPr>
            <p:ph type="ctrTitle" hasCustomPrompt="1"/>
          </p:nvPr>
        </p:nvSpPr>
        <p:spPr>
          <a:xfrm>
            <a:off x="410078" y="1924050"/>
            <a:ext cx="5685921" cy="3034800"/>
          </a:xfrm>
          <a:noFill/>
        </p:spPr>
        <p:txBody>
          <a:bodyPr lIns="360000" tIns="270000" rIns="360000" anchor="t" anchorCtr="0"/>
          <a:lstStyle>
            <a:lvl1pPr>
              <a:lnSpc>
                <a:spcPct val="10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F132C92F-44B0-40A3-8F97-348E8E952A33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0DE8C8FD-D9CE-F5C3-E586-5A91E73386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>
            <a:off x="10164763" y="188914"/>
            <a:ext cx="1835150" cy="91571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7413A4-9715-4FD1-F917-B59B10A6852A}"/>
              </a:ext>
            </a:extLst>
          </p:cNvPr>
          <p:cNvSpPr/>
          <p:nvPr/>
        </p:nvSpPr>
        <p:spPr bwMode="auto">
          <a:xfrm>
            <a:off x="334963" y="1924050"/>
            <a:ext cx="72000" cy="30348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62CC2BB-01C4-AFAD-A427-27576D391E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93110" y="2227724"/>
            <a:ext cx="5506803" cy="4154026"/>
          </a:xfrm>
        </p:spPr>
        <p:txBody>
          <a:bodyPr/>
          <a:lstStyle>
            <a:lvl1pPr>
              <a:spcAft>
                <a:spcPts val="1800"/>
              </a:spcAft>
              <a:buClr>
                <a:srgbClr val="DC7800"/>
              </a:buClr>
              <a:defRPr sz="1800"/>
            </a:lvl1pPr>
            <a:lvl2pPr>
              <a:spcAft>
                <a:spcPts val="1800"/>
              </a:spcAft>
              <a:buClr>
                <a:srgbClr val="DC7800"/>
              </a:buClr>
              <a:defRPr sz="1800"/>
            </a:lvl2pPr>
            <a:lvl3pPr>
              <a:spcAft>
                <a:spcPts val="1800"/>
              </a:spcAft>
              <a:buClr>
                <a:srgbClr val="DC7800"/>
              </a:buClr>
              <a:defRPr sz="1800"/>
            </a:lvl3pPr>
            <a:lvl4pPr>
              <a:spcAft>
                <a:spcPts val="1800"/>
              </a:spcAft>
              <a:buClr>
                <a:srgbClr val="DC7800"/>
              </a:buClr>
              <a:defRPr sz="1800"/>
            </a:lvl4pPr>
            <a:lvl5pPr>
              <a:spcAft>
                <a:spcPts val="1800"/>
              </a:spcAft>
              <a:buClr>
                <a:srgbClr val="DC7800"/>
              </a:buClr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A00AE6-4472-7DCE-EFD8-E1E86728B55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90512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7 (turquoi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8C2C76D-B091-7F1D-F077-93008D0395AD}"/>
              </a:ext>
            </a:extLst>
          </p:cNvPr>
          <p:cNvSpPr/>
          <p:nvPr/>
        </p:nvSpPr>
        <p:spPr bwMode="auto">
          <a:xfrm>
            <a:off x="0" y="0"/>
            <a:ext cx="6095999" cy="6858000"/>
          </a:xfrm>
          <a:prstGeom prst="rect">
            <a:avLst/>
          </a:prstGeom>
          <a:solidFill>
            <a:srgbClr val="009B9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5459" name="Rectangle 99"/>
          <p:cNvSpPr>
            <a:spLocks noGrp="1"/>
          </p:cNvSpPr>
          <p:nvPr>
            <p:ph type="ctrTitle" hasCustomPrompt="1"/>
          </p:nvPr>
        </p:nvSpPr>
        <p:spPr>
          <a:xfrm>
            <a:off x="410078" y="1924050"/>
            <a:ext cx="5685921" cy="3034800"/>
          </a:xfrm>
          <a:noFill/>
        </p:spPr>
        <p:txBody>
          <a:bodyPr lIns="360000" tIns="270000" rIns="360000" anchor="t" anchorCtr="0"/>
          <a:lstStyle>
            <a:lvl1pPr>
              <a:lnSpc>
                <a:spcPct val="10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F1551A67-3473-4ADB-A33B-116D5D1DD29B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0DE8C8FD-D9CE-F5C3-E586-5A91E73386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>
            <a:off x="10164763" y="188914"/>
            <a:ext cx="1835150" cy="91571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7413A4-9715-4FD1-F917-B59B10A6852A}"/>
              </a:ext>
            </a:extLst>
          </p:cNvPr>
          <p:cNvSpPr/>
          <p:nvPr/>
        </p:nvSpPr>
        <p:spPr bwMode="auto">
          <a:xfrm>
            <a:off x="334963" y="1924050"/>
            <a:ext cx="72000" cy="30348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62CC2BB-01C4-AFAD-A427-27576D391E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93110" y="2227724"/>
            <a:ext cx="5506803" cy="4154026"/>
          </a:xfrm>
        </p:spPr>
        <p:txBody>
          <a:bodyPr/>
          <a:lstStyle>
            <a:lvl1pPr>
              <a:spcAft>
                <a:spcPts val="1800"/>
              </a:spcAft>
              <a:buClr>
                <a:srgbClr val="009B9B"/>
              </a:buClr>
              <a:defRPr sz="1800"/>
            </a:lvl1pPr>
            <a:lvl2pPr>
              <a:spcAft>
                <a:spcPts val="1800"/>
              </a:spcAft>
              <a:buClr>
                <a:srgbClr val="009B9B"/>
              </a:buClr>
              <a:defRPr sz="1800"/>
            </a:lvl2pPr>
            <a:lvl3pPr>
              <a:spcAft>
                <a:spcPts val="1800"/>
              </a:spcAft>
              <a:buClr>
                <a:srgbClr val="009B9B"/>
              </a:buClr>
              <a:defRPr sz="1800"/>
            </a:lvl3pPr>
            <a:lvl4pPr>
              <a:spcAft>
                <a:spcPts val="1800"/>
              </a:spcAft>
              <a:buClr>
                <a:srgbClr val="009B9B"/>
              </a:buClr>
              <a:defRPr sz="1800"/>
            </a:lvl4pPr>
            <a:lvl5pPr>
              <a:spcAft>
                <a:spcPts val="1800"/>
              </a:spcAft>
              <a:buClr>
                <a:srgbClr val="009B9B"/>
              </a:buClr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DF7259C-115D-5EB2-DD4F-5E3063A0349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08608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7 (cy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8C2C76D-B091-7F1D-F077-93008D0395AD}"/>
              </a:ext>
            </a:extLst>
          </p:cNvPr>
          <p:cNvSpPr/>
          <p:nvPr/>
        </p:nvSpPr>
        <p:spPr bwMode="auto">
          <a:xfrm>
            <a:off x="0" y="0"/>
            <a:ext cx="6095999" cy="685800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5459" name="Rectangle 99"/>
          <p:cNvSpPr>
            <a:spLocks noGrp="1"/>
          </p:cNvSpPr>
          <p:nvPr>
            <p:ph type="ctrTitle" hasCustomPrompt="1"/>
          </p:nvPr>
        </p:nvSpPr>
        <p:spPr>
          <a:xfrm>
            <a:off x="410078" y="1924050"/>
            <a:ext cx="5685921" cy="3034800"/>
          </a:xfrm>
          <a:noFill/>
        </p:spPr>
        <p:txBody>
          <a:bodyPr lIns="360000" tIns="270000" rIns="360000" anchor="t" anchorCtr="0"/>
          <a:lstStyle>
            <a:lvl1pPr>
              <a:lnSpc>
                <a:spcPct val="10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64676A9C-5AA0-4D32-96FA-584E975E2096}" type="datetime1">
              <a:rPr lang="en-US" smtClean="0"/>
              <a:t>14/4/2024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0DE8C8FD-D9CE-F5C3-E586-5A91E73386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>
            <a:off x="10164763" y="188914"/>
            <a:ext cx="1835150" cy="91571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7413A4-9715-4FD1-F917-B59B10A6852A}"/>
              </a:ext>
            </a:extLst>
          </p:cNvPr>
          <p:cNvSpPr/>
          <p:nvPr/>
        </p:nvSpPr>
        <p:spPr bwMode="auto">
          <a:xfrm>
            <a:off x="334963" y="1924050"/>
            <a:ext cx="72000" cy="30348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62CC2BB-01C4-AFAD-A427-27576D391E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93110" y="2227724"/>
            <a:ext cx="5506803" cy="4154026"/>
          </a:xfrm>
        </p:spPr>
        <p:txBody>
          <a:bodyPr/>
          <a:lstStyle>
            <a:lvl1pPr>
              <a:spcAft>
                <a:spcPts val="1800"/>
              </a:spcAft>
              <a:buClr>
                <a:schemeClr val="tx2"/>
              </a:buClr>
              <a:defRPr sz="1800"/>
            </a:lvl1pPr>
            <a:lvl2pPr>
              <a:spcAft>
                <a:spcPts val="1800"/>
              </a:spcAft>
              <a:buClr>
                <a:schemeClr val="tx2"/>
              </a:buClr>
              <a:defRPr sz="1800"/>
            </a:lvl2pPr>
            <a:lvl3pPr>
              <a:spcAft>
                <a:spcPts val="1800"/>
              </a:spcAft>
              <a:buClr>
                <a:schemeClr val="tx2"/>
              </a:buClr>
              <a:defRPr sz="1800"/>
            </a:lvl3pPr>
            <a:lvl4pPr>
              <a:spcAft>
                <a:spcPts val="1800"/>
              </a:spcAft>
              <a:buClr>
                <a:schemeClr val="tx2"/>
              </a:buClr>
              <a:defRPr sz="1800"/>
            </a:lvl4pPr>
            <a:lvl5pPr>
              <a:spcAft>
                <a:spcPts val="1800"/>
              </a:spcAft>
              <a:buClr>
                <a:schemeClr val="tx2"/>
              </a:buClr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53822C1-A6DF-7A8B-F439-350AEFBF5AD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0530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7 (signal 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8C2C76D-B091-7F1D-F077-93008D0395AD}"/>
              </a:ext>
            </a:extLst>
          </p:cNvPr>
          <p:cNvSpPr/>
          <p:nvPr/>
        </p:nvSpPr>
        <p:spPr bwMode="auto">
          <a:xfrm>
            <a:off x="0" y="0"/>
            <a:ext cx="6095999" cy="6858000"/>
          </a:xfrm>
          <a:prstGeom prst="rect">
            <a:avLst/>
          </a:prstGeom>
          <a:solidFill>
            <a:srgbClr val="20BA8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5459" name="Rectangle 99"/>
          <p:cNvSpPr>
            <a:spLocks noGrp="1"/>
          </p:cNvSpPr>
          <p:nvPr>
            <p:ph type="ctrTitle" hasCustomPrompt="1"/>
          </p:nvPr>
        </p:nvSpPr>
        <p:spPr>
          <a:xfrm>
            <a:off x="410078" y="1924050"/>
            <a:ext cx="5685921" cy="3034800"/>
          </a:xfrm>
          <a:noFill/>
        </p:spPr>
        <p:txBody>
          <a:bodyPr lIns="360000" tIns="270000" rIns="360000" anchor="t" anchorCtr="0"/>
          <a:lstStyle>
            <a:lvl1pPr>
              <a:lnSpc>
                <a:spcPct val="10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BCA3B-64A4-7010-0B54-D5044F6A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433FCDD2-F064-4FED-A3EA-6E8A0566BE2B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5FBD-B29F-FFEF-2EAD-0BCCBD3059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0805F0EC-05AE-E3B2-A7DE-CDC2B2E90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48427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0DE8C8FD-D9CE-F5C3-E586-5A91E73386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>
            <a:off x="10164763" y="188914"/>
            <a:ext cx="1835150" cy="91571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7413A4-9715-4FD1-F917-B59B10A6852A}"/>
              </a:ext>
            </a:extLst>
          </p:cNvPr>
          <p:cNvSpPr/>
          <p:nvPr/>
        </p:nvSpPr>
        <p:spPr bwMode="auto">
          <a:xfrm>
            <a:off x="334963" y="1924050"/>
            <a:ext cx="72000" cy="3034800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62CC2BB-01C4-AFAD-A427-27576D391E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93110" y="2227724"/>
            <a:ext cx="5506803" cy="4154026"/>
          </a:xfrm>
        </p:spPr>
        <p:txBody>
          <a:bodyPr/>
          <a:lstStyle>
            <a:lvl1pPr>
              <a:spcAft>
                <a:spcPts val="1800"/>
              </a:spcAft>
              <a:buClr>
                <a:srgbClr val="20BA82"/>
              </a:buClr>
              <a:defRPr sz="1800"/>
            </a:lvl1pPr>
            <a:lvl2pPr>
              <a:spcAft>
                <a:spcPts val="1800"/>
              </a:spcAft>
              <a:buClr>
                <a:srgbClr val="20BA82"/>
              </a:buClr>
              <a:defRPr sz="1800"/>
            </a:lvl2pPr>
            <a:lvl3pPr>
              <a:spcAft>
                <a:spcPts val="1800"/>
              </a:spcAft>
              <a:buClr>
                <a:srgbClr val="20BA82"/>
              </a:buClr>
              <a:defRPr sz="1800"/>
            </a:lvl3pPr>
            <a:lvl4pPr>
              <a:spcAft>
                <a:spcPts val="1800"/>
              </a:spcAft>
              <a:buClr>
                <a:srgbClr val="20BA82"/>
              </a:buClr>
              <a:defRPr sz="1800"/>
            </a:lvl4pPr>
            <a:lvl5pPr>
              <a:spcAft>
                <a:spcPts val="1800"/>
              </a:spcAft>
              <a:buClr>
                <a:srgbClr val="20BA82"/>
              </a:buClr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615958-6694-AC3C-9396-9F3EC229354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68828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 Typ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8" name="Date Placeholder 7"/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2468603-A19D-4C51-8336-E87C11ED7783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A598695-332C-CFC3-2F74-2AD716AE68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334963" y="662704"/>
            <a:ext cx="5220978" cy="504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E6AA5361-6CE8-CBED-922C-29857B0383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196044"/>
            <a:ext cx="5220580" cy="31775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rgbClr val="0077CC"/>
                </a:solidFill>
              </a:defRPr>
            </a:lvl1pPr>
          </a:lstStyle>
          <a:p>
            <a:pPr lvl="0"/>
            <a:r>
              <a:rPr lang="en-US" noProof="0" dirty="0"/>
              <a:t>Subhead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758244B-DAC1-516D-3818-0CF8F9EA19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335361" y="154224"/>
            <a:ext cx="5220580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39DFA60-739A-83B7-C8C3-A94ACF39F2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334963" y="1924050"/>
            <a:ext cx="5220978" cy="44577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621D2416-8083-33B2-FBC1-2F8BE0A73F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>
            <a:off x="10164763" y="188914"/>
            <a:ext cx="1835150" cy="91571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AADA049-80E7-0780-DEED-3CCD3071CF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245055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 Typ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6096000" y="0"/>
            <a:ext cx="6096000" cy="33930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C1A8392-1349-AC7D-845D-BB7FD1543E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20" hasCustomPrompt="1"/>
          </p:nvPr>
        </p:nvSpPr>
        <p:spPr>
          <a:xfrm>
            <a:off x="6096000" y="3461391"/>
            <a:ext cx="6096000" cy="33930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8" name="Date Placeholder 7"/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67E3F51-70C6-4046-A1C1-0E506DD6477F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A598695-332C-CFC3-2F74-2AD716AE68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>
          <a:xfrm>
            <a:off x="334963" y="662704"/>
            <a:ext cx="5220978" cy="504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E6AA5361-6CE8-CBED-922C-29857B0383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196044"/>
            <a:ext cx="5220580" cy="31775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rgbClr val="0077CC"/>
                </a:solidFill>
              </a:defRPr>
            </a:lvl1pPr>
          </a:lstStyle>
          <a:p>
            <a:pPr lvl="0"/>
            <a:r>
              <a:rPr lang="en-US" noProof="0" dirty="0"/>
              <a:t>Subhead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758244B-DAC1-516D-3818-0CF8F9EA19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335361" y="154224"/>
            <a:ext cx="5220580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39DFA60-739A-83B7-C8C3-A94ACF39F2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334963" y="1924050"/>
            <a:ext cx="5220978" cy="44577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621D2416-8083-33B2-FBC1-2F8BE0A73F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>
            <a:off x="10164763" y="188914"/>
            <a:ext cx="1835150" cy="91571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96B1238-F1F2-AD0E-E7E6-610350D6739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00201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 Typ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0" y="3429002"/>
            <a:ext cx="12191999" cy="3428997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6A2521EB-E086-40EF-BF15-1A6B87364B6D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794E6DE-7FBB-853F-3173-993B6F00BE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2" hasCustomPrompt="1"/>
          </p:nvPr>
        </p:nvSpPr>
        <p:spPr>
          <a:xfrm>
            <a:off x="335361" y="1196044"/>
            <a:ext cx="9648426" cy="31775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rgbClr val="0077CC"/>
                </a:solidFill>
              </a:defRPr>
            </a:lvl1pPr>
          </a:lstStyle>
          <a:p>
            <a:pPr lvl="0"/>
            <a:r>
              <a:rPr lang="en-US" noProof="0" dirty="0"/>
              <a:t>Subhead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78D4D031-6672-14CB-8B75-7C2028982F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64302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38118527-3706-82F1-9B86-3C3D95FEA5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 hasCustomPrompt="1"/>
          </p:nvPr>
        </p:nvSpPr>
        <p:spPr>
          <a:xfrm>
            <a:off x="334964" y="1924050"/>
            <a:ext cx="4968000" cy="1347555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416E597-69E9-33BB-AAE5-A8546755C8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4" hasCustomPrompt="1"/>
          </p:nvPr>
        </p:nvSpPr>
        <p:spPr>
          <a:xfrm>
            <a:off x="6090994" y="1924050"/>
            <a:ext cx="4968000" cy="1347555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FB5153B-47F2-7CF8-0205-3DE6BB83A3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442182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0D1A7D4-458B-421B-B5C8-0530A8AA44B4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6576502A-A405-98ED-BD62-110A3A6745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2" hasCustomPrompt="1"/>
          </p:nvPr>
        </p:nvSpPr>
        <p:spPr>
          <a:xfrm>
            <a:off x="335361" y="1196044"/>
            <a:ext cx="9648426" cy="31775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rgbClr val="0077CC"/>
                </a:solidFill>
              </a:defRPr>
            </a:lvl1pPr>
          </a:lstStyle>
          <a:p>
            <a:pPr lvl="0"/>
            <a:r>
              <a:rPr lang="en-US" noProof="0" dirty="0"/>
              <a:t>Subhead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477E8641-C69E-D439-51F5-B58F869526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64302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435E55F4-F2A3-E8B7-6786-D25855241A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4960" y="1930846"/>
            <a:ext cx="3805200" cy="22068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F789FD6F-EB81-C2CF-DEFE-7F4BDD12EEC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4960" y="4174950"/>
            <a:ext cx="5761039" cy="22068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17" name="Bildplatzhalter 3">
            <a:extLst>
              <a:ext uri="{FF2B5EF4-FFF2-40B4-BE49-F238E27FC236}">
                <a16:creationId xmlns:a16="http://schemas.microsoft.com/office/drawing/2014/main" id="{290941D8-9A0B-01BB-256D-D20FA1C1D36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6981" y="1930846"/>
            <a:ext cx="1919018" cy="22068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787084C6-63E9-AA3D-32E3-D0239C64BA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34399" y="1930846"/>
            <a:ext cx="3996000" cy="4450904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A59CD430-A256-C795-DE8D-6868323CEC8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164764" y="1930846"/>
            <a:ext cx="1835150" cy="22068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20" name="Bildplatzhalter 3">
            <a:extLst>
              <a:ext uri="{FF2B5EF4-FFF2-40B4-BE49-F238E27FC236}">
                <a16:creationId xmlns:a16="http://schemas.microsoft.com/office/drawing/2014/main" id="{48C66663-03D5-2B04-C474-808E647177C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164764" y="4174950"/>
            <a:ext cx="1835150" cy="22068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A00EA8-BC1E-190B-CA80-64DE0A23799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0685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746B249-A9C7-4D78-929B-580751110E2B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6576502A-A405-98ED-BD62-110A3A6745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2" hasCustomPrompt="1"/>
          </p:nvPr>
        </p:nvSpPr>
        <p:spPr>
          <a:xfrm>
            <a:off x="335361" y="1196044"/>
            <a:ext cx="9648426" cy="31775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rgbClr val="0077CC"/>
                </a:solidFill>
              </a:defRPr>
            </a:lvl1pPr>
          </a:lstStyle>
          <a:p>
            <a:pPr lvl="0"/>
            <a:r>
              <a:rPr lang="en-US" noProof="0" dirty="0"/>
              <a:t>Subhead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477E8641-C69E-D439-51F5-B58F869526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35361" y="154224"/>
            <a:ext cx="9664302" cy="2096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Section Headline</a:t>
            </a:r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435E55F4-F2A3-E8B7-6786-D25855241A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4959" y="1930846"/>
            <a:ext cx="11664953" cy="4450904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AD4A30-1DFF-3598-B718-0D61D319AD5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2610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4600947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1608024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403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28C37D42-4E5A-CB30-EE7D-8BD7B04295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/>
          </p:cNvSpPr>
          <p:nvPr>
            <p:ph type="ctrTitle" hasCustomPrompt="1"/>
          </p:nvPr>
        </p:nvSpPr>
        <p:spPr>
          <a:xfrm>
            <a:off x="334963" y="2202245"/>
            <a:ext cx="5400997" cy="1410063"/>
          </a:xfrm>
          <a:noFill/>
        </p:spPr>
        <p:txBody>
          <a:bodyPr lIns="0" tIns="0" rIns="0" anchor="t" anchorCtr="0"/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428C696-5588-7FE4-1A9F-73801E665B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9119913" y="188913"/>
            <a:ext cx="2880000" cy="1440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5460" name="Rectangle 100"/>
          <p:cNvSpPr>
            <a:spLocks noGrp="1"/>
          </p:cNvSpPr>
          <p:nvPr>
            <p:ph type="subTitle" idx="1" hasCustomPrompt="1"/>
          </p:nvPr>
        </p:nvSpPr>
        <p:spPr>
          <a:xfrm>
            <a:off x="334963" y="4529875"/>
            <a:ext cx="5400997" cy="1671433"/>
          </a:xfrm>
          <a:noFill/>
        </p:spPr>
        <p:txBody>
          <a:bodyPr lIns="0" rIns="0"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Contact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962" y="6313076"/>
            <a:ext cx="5400997" cy="356012"/>
          </a:xfrm>
          <a:noFill/>
        </p:spPr>
        <p:txBody>
          <a:bodyPr lIns="0" rIns="0" anchor="t" anchorCtr="0"/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146226519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/>
          </p:cNvSpPr>
          <p:nvPr>
            <p:ph type="ctrTitle" hasCustomPrompt="1"/>
          </p:nvPr>
        </p:nvSpPr>
        <p:spPr>
          <a:xfrm>
            <a:off x="722053" y="1547451"/>
            <a:ext cx="4968552" cy="1671433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/>
          </p:cNvSpPr>
          <p:nvPr>
            <p:ph type="subTitle" idx="1" hasCustomPrompt="1"/>
          </p:nvPr>
        </p:nvSpPr>
        <p:spPr>
          <a:xfrm>
            <a:off x="334963" y="4529875"/>
            <a:ext cx="5400997" cy="1671433"/>
          </a:xfrm>
          <a:noFill/>
        </p:spPr>
        <p:txBody>
          <a:bodyPr lIns="0" rIns="0"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Contact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962" y="6313076"/>
            <a:ext cx="5400997" cy="356012"/>
          </a:xfrm>
          <a:noFill/>
        </p:spPr>
        <p:txBody>
          <a:bodyPr lIns="0" rIns="0" anchor="t" anchorCtr="0"/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Claim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BA77A96-09B2-858D-79C1-0D9224926BA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13" y="188913"/>
            <a:ext cx="2880000" cy="1440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E688792-912F-DCB9-334E-83F625734E2A}"/>
              </a:ext>
            </a:extLst>
          </p:cNvPr>
          <p:cNvSpPr/>
          <p:nvPr/>
        </p:nvSpPr>
        <p:spPr bwMode="auto">
          <a:xfrm>
            <a:off x="334851" y="1547451"/>
            <a:ext cx="72000" cy="16714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5481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3">
    <p:bg>
      <p:bgPr>
        <a:solidFill>
          <a:srgbClr val="00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/>
          </p:cNvSpPr>
          <p:nvPr>
            <p:ph type="ctrTitle" hasCustomPrompt="1"/>
          </p:nvPr>
        </p:nvSpPr>
        <p:spPr>
          <a:xfrm>
            <a:off x="722053" y="1547451"/>
            <a:ext cx="4968552" cy="1671433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/>
          </p:cNvSpPr>
          <p:nvPr>
            <p:ph type="subTitle" idx="1" hasCustomPrompt="1"/>
          </p:nvPr>
        </p:nvSpPr>
        <p:spPr>
          <a:xfrm>
            <a:off x="334963" y="4529875"/>
            <a:ext cx="5400997" cy="1671433"/>
          </a:xfrm>
          <a:noFill/>
        </p:spPr>
        <p:txBody>
          <a:bodyPr lIns="0" rIns="0"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Contact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962" y="6313076"/>
            <a:ext cx="5400997" cy="356012"/>
          </a:xfrm>
          <a:noFill/>
        </p:spPr>
        <p:txBody>
          <a:bodyPr lIns="0" rIns="0" anchor="t" anchorCtr="0"/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Claim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BA77A96-09B2-858D-79C1-0D9224926BA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13" y="188913"/>
            <a:ext cx="2880000" cy="1440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E688792-912F-DCB9-334E-83F625734E2A}"/>
              </a:ext>
            </a:extLst>
          </p:cNvPr>
          <p:cNvSpPr/>
          <p:nvPr/>
        </p:nvSpPr>
        <p:spPr bwMode="auto">
          <a:xfrm>
            <a:off x="334851" y="1547451"/>
            <a:ext cx="72000" cy="16714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7411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620B-93F8-2554-DBEB-027E4786F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6E951-4438-6C4B-37F5-023DEC758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A5346-4D26-653E-A882-65B31061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FB8B-2445-44A0-B369-8F0A297B8988}" type="datetimeFigureOut">
              <a:rPr lang="en-US" smtClean="0"/>
              <a:t>14/4/2024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607B-BBCC-01C0-6FCE-C51CE15E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34707-D41E-1BBF-C040-238AE367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F05C-ACCB-4AD5-94EB-B441B74E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01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627385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365537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81004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58861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1251252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2192000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810039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105459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2424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849528" y="1711570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11407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0969" y="1991544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63411" y="1991544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9924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381903" y="1989641"/>
            <a:ext cx="2571847" cy="3541908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1990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650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559699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49847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139997" y="1721223"/>
            <a:ext cx="2944478" cy="1640541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017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3614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59942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83739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07537" y="1481328"/>
            <a:ext cx="2224520" cy="1880437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3133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6598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100787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429341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757895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100787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429341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7757895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100787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429341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757895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31152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13092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341648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70205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998762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13092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341648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70205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998762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13092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341648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70205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998762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03920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2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475550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2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475550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67915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2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2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49864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1761865"/>
            <a:ext cx="2482837" cy="33528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867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1605183"/>
            <a:ext cx="2482837" cy="4462577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536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44119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59384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74649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1659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9484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59608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9733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9858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7984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3616154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1557815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5672587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6020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 animBg="1"/>
      <p:bldP spid="35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86492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10007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333521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57035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314695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703761" y="2024522"/>
            <a:ext cx="2841651" cy="1773534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661729" y="2024522"/>
            <a:ext cx="2841651" cy="1773534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619697" y="2024522"/>
            <a:ext cx="2841651" cy="1773534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56676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171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68282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393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822504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883302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5030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32141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59252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118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20163" y="1536887"/>
            <a:ext cx="5297451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58464" y="1536887"/>
            <a:ext cx="5297451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8290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70586" y="443753"/>
            <a:ext cx="8812305" cy="5607424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61132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37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663464" y="0"/>
            <a:ext cx="9528536" cy="6858000"/>
          </a:xfrm>
          <a:prstGeom prst="rect">
            <a:avLst/>
          </a:prstGeom>
          <a:pattFill prst="pct5">
            <a:fgClr>
              <a:srgbClr val="DEE2E4"/>
            </a:fgClr>
            <a:bgClr>
              <a:srgbClr val="A0ACB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875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620B-93F8-2554-DBEB-027E4786F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6E951-4438-6C4B-37F5-023DEC758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A5346-4D26-653E-A882-65B31061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FB8B-2445-44A0-B369-8F0A297B8988}" type="datetimeFigureOut">
              <a:rPr lang="en-US" smtClean="0"/>
              <a:t>14/4/2024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607B-BBCC-01C0-6FCE-C51CE15E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34707-D41E-1BBF-C040-238AE367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F05C-ACCB-4AD5-94EB-B441B74E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23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02AE05-6D17-458D-8465-B3FC5393C77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8000"/>
                </a:schemeClr>
              </a:gs>
              <a:gs pos="100000">
                <a:schemeClr val="tx2">
                  <a:lumMod val="100000"/>
                  <a:alpha val="67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EC57E5-E254-45F1-8F50-68D3E3B4902F}"/>
              </a:ext>
            </a:extLst>
          </p:cNvPr>
          <p:cNvSpPr txBox="1">
            <a:spLocks/>
          </p:cNvSpPr>
          <p:nvPr userDrawn="1"/>
        </p:nvSpPr>
        <p:spPr>
          <a:xfrm>
            <a:off x="621927" y="6430249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smtClean="0">
                <a:solidFill>
                  <a:srgbClr val="FFFFFF"/>
                </a:solidFill>
              </a:rPr>
              <a:pPr algn="ctr"/>
              <a:t>‹#›</a:t>
            </a:fld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92A23-A1C6-4571-9DF4-49EAA72A442E}"/>
              </a:ext>
            </a:extLst>
          </p:cNvPr>
          <p:cNvSpPr/>
          <p:nvPr userDrawn="1"/>
        </p:nvSpPr>
        <p:spPr>
          <a:xfrm>
            <a:off x="535944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15EBE6-FAEA-4EB3-A723-088E4D2FADC4}"/>
              </a:ext>
            </a:extLst>
          </p:cNvPr>
          <p:cNvSpPr/>
          <p:nvPr userDrawn="1"/>
        </p:nvSpPr>
        <p:spPr>
          <a:xfrm>
            <a:off x="148830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9C3FC98-5797-49A1-AC8F-88233A617140}"/>
              </a:ext>
            </a:extLst>
          </p:cNvPr>
          <p:cNvSpPr/>
          <p:nvPr userDrawn="1"/>
        </p:nvSpPr>
        <p:spPr>
          <a:xfrm rot="2700000">
            <a:off x="277379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626E1C-4BCC-495F-9763-6C99572ACF14}"/>
              </a:ext>
            </a:extLst>
          </p:cNvPr>
          <p:cNvSpPr/>
          <p:nvPr userDrawn="1"/>
        </p:nvSpPr>
        <p:spPr>
          <a:xfrm rot="10800000">
            <a:off x="923058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B04E42F-1D42-448A-9518-02B6614D0AB3}"/>
              </a:ext>
            </a:extLst>
          </p:cNvPr>
          <p:cNvSpPr/>
          <p:nvPr userDrawn="1"/>
        </p:nvSpPr>
        <p:spPr>
          <a:xfrm rot="13500000">
            <a:off x="1010220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136F5-C351-4C68-8D8D-FA42FA2D2F48}"/>
              </a:ext>
            </a:extLst>
          </p:cNvPr>
          <p:cNvSpPr txBox="1"/>
          <p:nvPr userDrawn="1"/>
        </p:nvSpPr>
        <p:spPr>
          <a:xfrm>
            <a:off x="8529861" y="6479395"/>
            <a:ext cx="22284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FFFF"/>
                </a:solidFill>
              </a:rPr>
              <a:t>MASSIVE X presentation to DesignBall team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4013BE43-DB0B-4CA2-9DC9-736A434BE08B}"/>
              </a:ext>
            </a:extLst>
          </p:cNvPr>
          <p:cNvSpPr>
            <a:spLocks/>
          </p:cNvSpPr>
          <p:nvPr userDrawn="1"/>
        </p:nvSpPr>
        <p:spPr bwMode="auto">
          <a:xfrm>
            <a:off x="11065790" y="6499388"/>
            <a:ext cx="56879" cy="122229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CBF5838F-36B4-4D11-A275-6C754138367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418028" y="6496789"/>
            <a:ext cx="126131" cy="121074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C6129907-6C9D-4CE1-94E2-086EB885166A}"/>
              </a:ext>
            </a:extLst>
          </p:cNvPr>
          <p:cNvSpPr>
            <a:spLocks/>
          </p:cNvSpPr>
          <p:nvPr userDrawn="1"/>
        </p:nvSpPr>
        <p:spPr bwMode="auto">
          <a:xfrm>
            <a:off x="11799685" y="6507787"/>
            <a:ext cx="136546" cy="111548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5145A7-B211-4BDD-849A-18020779A9A7}"/>
              </a:ext>
            </a:extLst>
          </p:cNvPr>
          <p:cNvSpPr/>
          <p:nvPr userDrawn="1"/>
        </p:nvSpPr>
        <p:spPr>
          <a:xfrm>
            <a:off x="11333340" y="6410937"/>
            <a:ext cx="295505" cy="295543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483F2A-CFC9-4771-A4F8-B0D9042F29C2}"/>
              </a:ext>
            </a:extLst>
          </p:cNvPr>
          <p:cNvSpPr/>
          <p:nvPr userDrawn="1"/>
        </p:nvSpPr>
        <p:spPr>
          <a:xfrm>
            <a:off x="10946476" y="6410937"/>
            <a:ext cx="295505" cy="295543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2DA5D3-A673-4D9E-A8C2-A8CC1F8EC852}"/>
              </a:ext>
            </a:extLst>
          </p:cNvPr>
          <p:cNvSpPr/>
          <p:nvPr userDrawn="1"/>
        </p:nvSpPr>
        <p:spPr>
          <a:xfrm rot="10800000">
            <a:off x="11720203" y="6410937"/>
            <a:ext cx="295505" cy="295543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7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92530B6-DE36-42CA-8BC5-A4446A99996A}"/>
              </a:ext>
            </a:extLst>
          </p:cNvPr>
          <p:cNvSpPr/>
          <p:nvPr userDrawn="1"/>
        </p:nvSpPr>
        <p:spPr>
          <a:xfrm>
            <a:off x="898910" y="6400080"/>
            <a:ext cx="357050" cy="35709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8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6D60969-4BA4-43C5-A057-E69673CC813B}"/>
              </a:ext>
            </a:extLst>
          </p:cNvPr>
          <p:cNvSpPr/>
          <p:nvPr userDrawn="1"/>
        </p:nvSpPr>
        <p:spPr>
          <a:xfrm>
            <a:off x="120519" y="6393180"/>
            <a:ext cx="357050" cy="35709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9952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577872" y="1536516"/>
            <a:ext cx="4326916" cy="9361933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5919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0026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7330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247592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09802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3616154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1557815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5672587" y="1624774"/>
            <a:ext cx="1695229" cy="3673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07222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 animBg="1"/>
      <p:bldP spid="35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006922" y="1011691"/>
            <a:ext cx="2111989" cy="4572000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pct60">
            <a:fgClr>
              <a:srgbClr val="FFFFFF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90935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01901E-6 -2.77778E-6 L 4.01901E-6 0.075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3107787" y="-604685"/>
            <a:ext cx="3853361" cy="8341693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48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818160" y="-1235531"/>
            <a:ext cx="3184596" cy="6893962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-1230812" y="3238364"/>
            <a:ext cx="313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+mj-lt"/>
              </a:rPr>
              <a:t>Animus</a:t>
            </a:r>
            <a:r>
              <a:rPr lang="en-US" sz="1400">
                <a:solidFill>
                  <a:schemeClr val="bg1"/>
                </a:solidFill>
              </a:rPr>
              <a:t> presentation template | #</a:t>
            </a:r>
            <a:fld id="{5E8513FC-DD75-4BD4-8942-AA828F11FE0D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30881" y="6278530"/>
            <a:ext cx="415231" cy="393204"/>
            <a:chOff x="11342687" y="4548762"/>
            <a:chExt cx="1701801" cy="1611312"/>
          </a:xfrm>
          <a:solidFill>
            <a:schemeClr val="bg1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1342687" y="4548762"/>
              <a:ext cx="992188" cy="1447800"/>
            </a:xfrm>
            <a:custGeom>
              <a:avLst/>
              <a:gdLst>
                <a:gd name="T0" fmla="*/ 555 w 625"/>
                <a:gd name="T1" fmla="*/ 0 h 912"/>
                <a:gd name="T2" fmla="*/ 0 w 625"/>
                <a:gd name="T3" fmla="*/ 912 h 912"/>
                <a:gd name="T4" fmla="*/ 143 w 625"/>
                <a:gd name="T5" fmla="*/ 912 h 912"/>
                <a:gd name="T6" fmla="*/ 625 w 625"/>
                <a:gd name="T7" fmla="*/ 113 h 912"/>
                <a:gd name="T8" fmla="*/ 555 w 625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5" h="912">
                  <a:moveTo>
                    <a:pt x="555" y="0"/>
                  </a:moveTo>
                  <a:lnTo>
                    <a:pt x="0" y="912"/>
                  </a:lnTo>
                  <a:lnTo>
                    <a:pt x="143" y="912"/>
                  </a:lnTo>
                  <a:lnTo>
                    <a:pt x="625" y="113"/>
                  </a:lnTo>
                  <a:lnTo>
                    <a:pt x="5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1968162" y="5058349"/>
              <a:ext cx="682625" cy="938212"/>
            </a:xfrm>
            <a:custGeom>
              <a:avLst/>
              <a:gdLst>
                <a:gd name="T0" fmla="*/ 360 w 430"/>
                <a:gd name="T1" fmla="*/ 0 h 591"/>
                <a:gd name="T2" fmla="*/ 0 w 430"/>
                <a:gd name="T3" fmla="*/ 591 h 591"/>
                <a:gd name="T4" fmla="*/ 144 w 430"/>
                <a:gd name="T5" fmla="*/ 591 h 591"/>
                <a:gd name="T6" fmla="*/ 430 w 430"/>
                <a:gd name="T7" fmla="*/ 116 h 591"/>
                <a:gd name="T8" fmla="*/ 360 w 430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91">
                  <a:moveTo>
                    <a:pt x="360" y="0"/>
                  </a:moveTo>
                  <a:lnTo>
                    <a:pt x="0" y="591"/>
                  </a:lnTo>
                  <a:lnTo>
                    <a:pt x="144" y="591"/>
                  </a:lnTo>
                  <a:lnTo>
                    <a:pt x="430" y="116"/>
                  </a:lnTo>
                  <a:lnTo>
                    <a:pt x="3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580937" y="5574287"/>
              <a:ext cx="388938" cy="449262"/>
            </a:xfrm>
            <a:custGeom>
              <a:avLst/>
              <a:gdLst>
                <a:gd name="T0" fmla="*/ 173 w 245"/>
                <a:gd name="T1" fmla="*/ 0 h 283"/>
                <a:gd name="T2" fmla="*/ 0 w 245"/>
                <a:gd name="T3" fmla="*/ 283 h 283"/>
                <a:gd name="T4" fmla="*/ 145 w 245"/>
                <a:gd name="T5" fmla="*/ 283 h 283"/>
                <a:gd name="T6" fmla="*/ 245 w 245"/>
                <a:gd name="T7" fmla="*/ 117 h 283"/>
                <a:gd name="T8" fmla="*/ 173 w 245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83">
                  <a:moveTo>
                    <a:pt x="173" y="0"/>
                  </a:moveTo>
                  <a:lnTo>
                    <a:pt x="0" y="283"/>
                  </a:lnTo>
                  <a:lnTo>
                    <a:pt x="145" y="283"/>
                  </a:lnTo>
                  <a:lnTo>
                    <a:pt x="245" y="117"/>
                  </a:lnTo>
                  <a:lnTo>
                    <a:pt x="1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11566525" y="4939287"/>
              <a:ext cx="839788" cy="1193800"/>
            </a:xfrm>
            <a:custGeom>
              <a:avLst/>
              <a:gdLst>
                <a:gd name="T0" fmla="*/ 458 w 529"/>
                <a:gd name="T1" fmla="*/ 0 h 752"/>
                <a:gd name="T2" fmla="*/ 0 w 529"/>
                <a:gd name="T3" fmla="*/ 752 h 752"/>
                <a:gd name="T4" fmla="*/ 143 w 529"/>
                <a:gd name="T5" fmla="*/ 752 h 752"/>
                <a:gd name="T6" fmla="*/ 529 w 529"/>
                <a:gd name="T7" fmla="*/ 114 h 752"/>
                <a:gd name="T8" fmla="*/ 458 w 529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752">
                  <a:moveTo>
                    <a:pt x="458" y="0"/>
                  </a:moveTo>
                  <a:lnTo>
                    <a:pt x="0" y="752"/>
                  </a:lnTo>
                  <a:lnTo>
                    <a:pt x="143" y="752"/>
                  </a:lnTo>
                  <a:lnTo>
                    <a:pt x="529" y="114"/>
                  </a:lnTo>
                  <a:lnTo>
                    <a:pt x="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2196762" y="5461574"/>
              <a:ext cx="531813" cy="684212"/>
            </a:xfrm>
            <a:custGeom>
              <a:avLst/>
              <a:gdLst>
                <a:gd name="T0" fmla="*/ 263 w 335"/>
                <a:gd name="T1" fmla="*/ 0 h 431"/>
                <a:gd name="T2" fmla="*/ 0 w 335"/>
                <a:gd name="T3" fmla="*/ 431 h 431"/>
                <a:gd name="T4" fmla="*/ 145 w 335"/>
                <a:gd name="T5" fmla="*/ 431 h 431"/>
                <a:gd name="T6" fmla="*/ 335 w 335"/>
                <a:gd name="T7" fmla="*/ 115 h 431"/>
                <a:gd name="T8" fmla="*/ 263 w 335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431">
                  <a:moveTo>
                    <a:pt x="263" y="0"/>
                  </a:moveTo>
                  <a:lnTo>
                    <a:pt x="0" y="431"/>
                  </a:lnTo>
                  <a:lnTo>
                    <a:pt x="145" y="431"/>
                  </a:lnTo>
                  <a:lnTo>
                    <a:pt x="335" y="115"/>
                  </a:lnTo>
                  <a:lnTo>
                    <a:pt x="2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12811125" y="5967987"/>
              <a:ext cx="233363" cy="192087"/>
            </a:xfrm>
            <a:custGeom>
              <a:avLst/>
              <a:gdLst>
                <a:gd name="T0" fmla="*/ 74 w 147"/>
                <a:gd name="T1" fmla="*/ 0 h 121"/>
                <a:gd name="T2" fmla="*/ 0 w 147"/>
                <a:gd name="T3" fmla="*/ 121 h 121"/>
                <a:gd name="T4" fmla="*/ 144 w 147"/>
                <a:gd name="T5" fmla="*/ 121 h 121"/>
                <a:gd name="T6" fmla="*/ 147 w 147"/>
                <a:gd name="T7" fmla="*/ 118 h 121"/>
                <a:gd name="T8" fmla="*/ 74 w 147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21">
                  <a:moveTo>
                    <a:pt x="74" y="0"/>
                  </a:moveTo>
                  <a:lnTo>
                    <a:pt x="0" y="121"/>
                  </a:lnTo>
                  <a:lnTo>
                    <a:pt x="144" y="121"/>
                  </a:lnTo>
                  <a:lnTo>
                    <a:pt x="147" y="1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2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5978467" y="1748890"/>
            <a:ext cx="3184596" cy="6893962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964106" y="1950673"/>
            <a:ext cx="3184596" cy="6893962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7539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4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192989" y="1624774"/>
            <a:ext cx="1728880" cy="374642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2702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129128" y="1338738"/>
            <a:ext cx="1933745" cy="4183947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92398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577872" y="1536516"/>
            <a:ext cx="4326916" cy="9361933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4991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9"/>
          <p:cNvSpPr>
            <a:spLocks noGrp="1"/>
          </p:cNvSpPr>
          <p:nvPr>
            <p:ph type="pic" sz="quarter" idx="12" hasCustomPrompt="1"/>
          </p:nvPr>
        </p:nvSpPr>
        <p:spPr>
          <a:xfrm>
            <a:off x="8275563" y="2905237"/>
            <a:ext cx="2769446" cy="6026722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1138993" y="2905237"/>
            <a:ext cx="2769446" cy="6026722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567925" y="2612378"/>
            <a:ext cx="3056150" cy="661243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15404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11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9"/>
          <p:cNvSpPr>
            <a:spLocks noGrp="1"/>
          </p:cNvSpPr>
          <p:nvPr>
            <p:ph type="pic" sz="quarter" idx="12" hasCustomPrompt="1"/>
          </p:nvPr>
        </p:nvSpPr>
        <p:spPr>
          <a:xfrm>
            <a:off x="8275563" y="2905237"/>
            <a:ext cx="2769446" cy="6026722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1138993" y="2905237"/>
            <a:ext cx="2769446" cy="6026722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567925" y="2612378"/>
            <a:ext cx="3056150" cy="661243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1066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11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5192148" y="1450975"/>
            <a:ext cx="1807703" cy="3933825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4" name="Picture Placeholder 53"/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3280606" y="2419668"/>
            <a:ext cx="1145391" cy="2032635"/>
          </a:xfrm>
          <a:custGeom>
            <a:avLst/>
            <a:gdLst>
              <a:gd name="connsiteX0" fmla="*/ 0 w 2291080"/>
              <a:gd name="connsiteY0" fmla="*/ 0 h 4065270"/>
              <a:gd name="connsiteX1" fmla="*/ 2291080 w 2291080"/>
              <a:gd name="connsiteY1" fmla="*/ 0 h 4065270"/>
              <a:gd name="connsiteX2" fmla="*/ 2291080 w 2291080"/>
              <a:gd name="connsiteY2" fmla="*/ 4065270 h 4065270"/>
              <a:gd name="connsiteX3" fmla="*/ 0 w 2291080"/>
              <a:gd name="connsiteY3" fmla="*/ 4065270 h 4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080" h="4065270">
                <a:moveTo>
                  <a:pt x="0" y="0"/>
                </a:moveTo>
                <a:lnTo>
                  <a:pt x="2291080" y="0"/>
                </a:lnTo>
                <a:lnTo>
                  <a:pt x="2291080" y="4065270"/>
                </a:lnTo>
                <a:lnTo>
                  <a:pt x="0" y="406527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6" name="Picture Placeholder 55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7703345" y="2237185"/>
            <a:ext cx="1339199" cy="2387124"/>
          </a:xfrm>
          <a:custGeom>
            <a:avLst/>
            <a:gdLst>
              <a:gd name="connsiteX0" fmla="*/ 0 w 2678747"/>
              <a:gd name="connsiteY0" fmla="*/ 0 h 4774247"/>
              <a:gd name="connsiteX1" fmla="*/ 2678747 w 2678747"/>
              <a:gd name="connsiteY1" fmla="*/ 0 h 4774247"/>
              <a:gd name="connsiteX2" fmla="*/ 2678747 w 2678747"/>
              <a:gd name="connsiteY2" fmla="*/ 4774247 h 4774247"/>
              <a:gd name="connsiteX3" fmla="*/ 0 w 2678747"/>
              <a:gd name="connsiteY3" fmla="*/ 4774247 h 477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747" h="4774247">
                <a:moveTo>
                  <a:pt x="0" y="0"/>
                </a:moveTo>
                <a:lnTo>
                  <a:pt x="2678747" y="0"/>
                </a:lnTo>
                <a:lnTo>
                  <a:pt x="2678747" y="4774247"/>
                </a:lnTo>
                <a:lnTo>
                  <a:pt x="0" y="4774247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06259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666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361883" y="2213968"/>
            <a:ext cx="3483238" cy="218263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31779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619039" y="1885269"/>
            <a:ext cx="3878368" cy="218263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371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4577536" y="4183563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2130908" y="2791402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-315720" y="1400109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1380268" y="4834086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-1010007" y="3422821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240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17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7228910" y="2475212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7228910" y="2113507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7228910" y="1751802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7228910" y="1390097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142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0711E-6 1.85185E-6 L 3.40711E-6 0.0866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40711E-6 3.88889E-6 L 3.40711E-6 0.0866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40711E-6 1.66667E-6 L 3.40711E-6 0.08669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40711E-6 -5.55556E-7 L 3.40711E-6 0.08669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1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048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6096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9144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949681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866560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4436365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8006170" y="1401827"/>
            <a:ext cx="3319272" cy="28490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2182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47898" y="33384"/>
            <a:ext cx="3684105" cy="335275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783356" y="33384"/>
            <a:ext cx="3684105" cy="335275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783356" y="3429000"/>
            <a:ext cx="3684105" cy="338418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47898" y="3429000"/>
            <a:ext cx="3684105" cy="338418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63576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0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125861" y="3458865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5797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361883" y="2213968"/>
            <a:ext cx="3483238" cy="218263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4159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0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88792" y="3458865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998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1258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882515" y="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323771" y="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765028" y="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441258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882515" y="2291715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9765028" y="2291715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0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882515" y="4583430"/>
            <a:ext cx="2426971" cy="227457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23771" y="4583430"/>
            <a:ext cx="2426971" cy="227457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5028" y="4583430"/>
            <a:ext cx="2426972" cy="227457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375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033984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01951" y="-1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35934" y="-1"/>
            <a:ext cx="2022081" cy="1704862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169919" y="-1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033984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67968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01951" y="1717713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0169919" y="1717713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0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033984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101951" y="3435426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135934" y="3435426"/>
            <a:ext cx="2022081" cy="1704862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0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4067968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101951" y="5153139"/>
            <a:ext cx="2022081" cy="1704862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0169919" y="5153139"/>
            <a:ext cx="2022082" cy="1704862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0297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1149628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157331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5165035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7172738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9180441" y="209384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3434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0586795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7593872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460094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-1608026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3340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7593871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4600948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1608025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43981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4600947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1608024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384898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8806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627385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365537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21920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181004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4808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1251252" y="1635523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12192000" y="1635524"/>
            <a:ext cx="2954199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15146200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1810039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1054599" y="1635524"/>
            <a:ext cx="2954200" cy="358673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839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1801959" y="1007164"/>
            <a:ext cx="3924233" cy="476415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7896894" y="347869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5845460" y="347869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5845460" y="100716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7853164" y="1007164"/>
            <a:ext cx="1888435" cy="229262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1153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4577536" y="4183563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2130908" y="2791402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-315720" y="1400109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1380268" y="4834086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-1010007" y="3422821"/>
            <a:ext cx="2820557" cy="3255264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65069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17" grpId="0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849528" y="1711570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18792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0969" y="1991544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63411" y="1991544"/>
            <a:ext cx="2860058" cy="3563816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169585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381903" y="1989641"/>
            <a:ext cx="2571847" cy="3541908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55298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559699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49847" y="1721223"/>
            <a:ext cx="2944479" cy="1640541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139997" y="1721223"/>
            <a:ext cx="2944478" cy="1640541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2693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3614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59942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83739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07537" y="1481328"/>
            <a:ext cx="2224520" cy="1880437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3133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756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100787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429341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757895" y="191452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100787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429341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7757895" y="3262312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100787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429341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757895" y="461010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922232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13092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341648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70205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998762" y="188214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13092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341648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70205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998762" y="3453765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13092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341648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70205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998762" y="5025390"/>
            <a:ext cx="952376" cy="9525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047264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2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475550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2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475550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888016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466052" y="16670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66052" y="4105497"/>
            <a:ext cx="1828118" cy="1828357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728613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1761865"/>
            <a:ext cx="2482838" cy="3352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1761865"/>
            <a:ext cx="2482837" cy="33528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8753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1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3048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6096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9144000" y="0"/>
            <a:ext cx="3048000" cy="2971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0340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31683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46948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2213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7478" y="1605183"/>
            <a:ext cx="2482837" cy="4462577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4159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44119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59384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74649" y="1605183"/>
            <a:ext cx="2482838" cy="446257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295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9484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59608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69733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779858" y="1197712"/>
            <a:ext cx="2482838" cy="389872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7718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86492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10007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333521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57035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8366621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703761" y="2024522"/>
            <a:ext cx="2841651" cy="1773534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661729" y="2024522"/>
            <a:ext cx="2841651" cy="1773534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619697" y="2024522"/>
            <a:ext cx="2841651" cy="1773534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30785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171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68282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393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822504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660986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5030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32141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59252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13330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20163" y="1536887"/>
            <a:ext cx="5297451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58464" y="1536887"/>
            <a:ext cx="5297451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68641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70586" y="443753"/>
            <a:ext cx="8812305" cy="5607424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55756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10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293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25861" y="0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62931" y="3458865"/>
            <a:ext cx="3003208" cy="3399135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188792" y="0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125861" y="3458865"/>
            <a:ext cx="3003209" cy="3399135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8645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663464" y="0"/>
            <a:ext cx="9528536" cy="6858000"/>
          </a:xfrm>
          <a:prstGeom prst="rect">
            <a:avLst/>
          </a:prstGeom>
          <a:pattFill prst="pct5">
            <a:fgClr>
              <a:srgbClr val="DEE2E4"/>
            </a:fgClr>
            <a:bgClr>
              <a:srgbClr val="A0ACB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9344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p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28C37D42-4E5A-CB30-EE7D-8BD7B04295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334963" y="1924049"/>
            <a:ext cx="8533345" cy="79439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334963" y="2813531"/>
            <a:ext cx="8533345" cy="435449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334963" y="4509033"/>
            <a:ext cx="8533345" cy="792175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</a:t>
            </a:r>
            <a:r>
              <a:rPr lang="en-US" noProof="0" dirty="0" err="1"/>
              <a:t>Lastname</a:t>
            </a:r>
            <a:br>
              <a:rPr lang="en-US" noProof="0" dirty="0"/>
            </a:br>
            <a:r>
              <a:rPr lang="en-US" noProof="0" dirty="0"/>
              <a:t>Location Date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428C696-5588-7FE4-1A9F-73801E665B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9119913" y="188913"/>
            <a:ext cx="2880000" cy="1440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142958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pic and orang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28C37D42-4E5A-CB30-EE7D-8BD7B04295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839416" y="2282995"/>
            <a:ext cx="5652628" cy="3414257"/>
          </a:xfrm>
          <a:solidFill>
            <a:schemeClr val="bg1"/>
          </a:solidFill>
        </p:spPr>
        <p:txBody>
          <a:bodyPr lIns="324000" tIns="252000" rIns="180000" anchor="t" anchorCtr="0"/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428C696-5588-7FE4-1A9F-73801E665B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9119913" y="188913"/>
            <a:ext cx="2880000" cy="1440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839416" y="3778019"/>
            <a:ext cx="5652628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24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839416" y="4655755"/>
            <a:ext cx="5652628" cy="712024"/>
          </a:xfrm>
        </p:spPr>
        <p:txBody>
          <a:bodyPr lIns="324000" rIns="180000" anchor="b"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</a:t>
            </a:r>
            <a:r>
              <a:rPr lang="en-US" noProof="0" dirty="0" err="1"/>
              <a:t>Lastname</a:t>
            </a:r>
            <a:br>
              <a:rPr lang="en-US" noProof="0" dirty="0"/>
            </a:br>
            <a:r>
              <a:rPr lang="en-US" noProof="0" dirty="0"/>
              <a:t>Location Date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766622" y="2282994"/>
            <a:ext cx="72000" cy="3414257"/>
          </a:xfrm>
          <a:solidFill>
            <a:srgbClr val="DC7800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10214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pic and neon green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28C37D42-4E5A-CB30-EE7D-8BD7B04295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839416" y="2282995"/>
            <a:ext cx="5652628" cy="3414257"/>
          </a:xfrm>
          <a:solidFill>
            <a:schemeClr val="bg1"/>
          </a:solidFill>
        </p:spPr>
        <p:txBody>
          <a:bodyPr lIns="324000" tIns="252000" rIns="180000" anchor="t" anchorCtr="0"/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428C696-5588-7FE4-1A9F-73801E665B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9119913" y="188913"/>
            <a:ext cx="2880000" cy="1440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839416" y="3778019"/>
            <a:ext cx="5652628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24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839416" y="4655755"/>
            <a:ext cx="5652628" cy="712024"/>
          </a:xfrm>
        </p:spPr>
        <p:txBody>
          <a:bodyPr lIns="324000" rIns="180000" anchor="b"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</a:t>
            </a:r>
            <a:r>
              <a:rPr lang="en-US" noProof="0" dirty="0" err="1"/>
              <a:t>Lastname</a:t>
            </a:r>
            <a:br>
              <a:rPr lang="en-US" noProof="0" dirty="0"/>
            </a:br>
            <a:r>
              <a:rPr lang="en-US" noProof="0" dirty="0"/>
              <a:t>Location Date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766622" y="2282994"/>
            <a:ext cx="72000" cy="3414257"/>
          </a:xfrm>
          <a:solidFill>
            <a:srgbClr val="BECD00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222365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pic and turquois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28C37D42-4E5A-CB30-EE7D-8BD7B04295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839416" y="2282995"/>
            <a:ext cx="5652628" cy="3414257"/>
          </a:xfrm>
          <a:solidFill>
            <a:schemeClr val="bg1"/>
          </a:solidFill>
        </p:spPr>
        <p:txBody>
          <a:bodyPr lIns="324000" tIns="252000" rIns="180000" anchor="t" anchorCtr="0"/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428C696-5588-7FE4-1A9F-73801E665B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9119913" y="188913"/>
            <a:ext cx="2880000" cy="1440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839416" y="3778019"/>
            <a:ext cx="5652628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24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839416" y="4655755"/>
            <a:ext cx="5652628" cy="712024"/>
          </a:xfrm>
        </p:spPr>
        <p:txBody>
          <a:bodyPr lIns="324000" rIns="180000" anchor="b"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</a:t>
            </a:r>
            <a:r>
              <a:rPr lang="en-US" noProof="0" dirty="0" err="1"/>
              <a:t>Lastname</a:t>
            </a:r>
            <a:br>
              <a:rPr lang="en-US" noProof="0" dirty="0"/>
            </a:br>
            <a:r>
              <a:rPr lang="en-US" noProof="0" dirty="0"/>
              <a:t>Location Date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766622" y="2282994"/>
            <a:ext cx="72000" cy="3414257"/>
          </a:xfrm>
          <a:solidFill>
            <a:srgbClr val="009B9B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1743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pic and cyan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28C37D42-4E5A-CB30-EE7D-8BD7B04295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839416" y="2282995"/>
            <a:ext cx="5652628" cy="3414257"/>
          </a:xfrm>
          <a:solidFill>
            <a:schemeClr val="bg1"/>
          </a:solidFill>
        </p:spPr>
        <p:txBody>
          <a:bodyPr lIns="324000" tIns="252000" rIns="180000" anchor="t" anchorCtr="0"/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428C696-5588-7FE4-1A9F-73801E665B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9119913" y="188913"/>
            <a:ext cx="2880000" cy="1440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 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839416" y="3778019"/>
            <a:ext cx="5652628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24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839416" y="4655755"/>
            <a:ext cx="5652628" cy="712024"/>
          </a:xfrm>
        </p:spPr>
        <p:txBody>
          <a:bodyPr lIns="324000" rIns="180000" anchor="b"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</a:t>
            </a:r>
            <a:r>
              <a:rPr lang="en-US" noProof="0" dirty="0" err="1"/>
              <a:t>Lastname</a:t>
            </a:r>
            <a:br>
              <a:rPr lang="en-US" noProof="0" dirty="0"/>
            </a:br>
            <a:r>
              <a:rPr lang="en-US" noProof="0" dirty="0"/>
              <a:t>Location Date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766622" y="2282994"/>
            <a:ext cx="72000" cy="3414257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28234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pic and signal green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28C37D42-4E5A-CB30-EE7D-8BD7B04295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839416" y="2282995"/>
            <a:ext cx="5652628" cy="3414257"/>
          </a:xfrm>
          <a:solidFill>
            <a:schemeClr val="bg1"/>
          </a:solidFill>
        </p:spPr>
        <p:txBody>
          <a:bodyPr lIns="324000" tIns="252000" rIns="180000" anchor="t" anchorCtr="0"/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428C696-5588-7FE4-1A9F-73801E665B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9119913" y="188913"/>
            <a:ext cx="2880000" cy="1440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839416" y="3778019"/>
            <a:ext cx="5652628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24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839416" y="4655755"/>
            <a:ext cx="5652628" cy="712024"/>
          </a:xfrm>
        </p:spPr>
        <p:txBody>
          <a:bodyPr lIns="324000" rIns="180000" anchor="b"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</a:t>
            </a:r>
            <a:r>
              <a:rPr lang="en-US" noProof="0" dirty="0" err="1"/>
              <a:t>Lastname</a:t>
            </a:r>
            <a:br>
              <a:rPr lang="en-US" noProof="0" dirty="0"/>
            </a:br>
            <a:r>
              <a:rPr lang="en-US" noProof="0" dirty="0"/>
              <a:t>Location Date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766622" y="2282994"/>
            <a:ext cx="72000" cy="3414257"/>
          </a:xfrm>
          <a:solidFill>
            <a:srgbClr val="20BA8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41268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orang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839416" y="1647851"/>
            <a:ext cx="5652628" cy="3414257"/>
          </a:xfrm>
          <a:solidFill>
            <a:schemeClr val="bg1"/>
          </a:solidFill>
        </p:spPr>
        <p:txBody>
          <a:bodyPr lIns="324000" tIns="252000" rIns="180000" anchor="t" anchorCtr="0"/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839416" y="3142875"/>
            <a:ext cx="5652628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24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839416" y="4020611"/>
            <a:ext cx="5652628" cy="712024"/>
          </a:xfrm>
        </p:spPr>
        <p:txBody>
          <a:bodyPr lIns="324000" rIns="180000" anchor="b"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</a:t>
            </a:r>
            <a:r>
              <a:rPr lang="en-US" noProof="0" dirty="0" err="1"/>
              <a:t>Lastname</a:t>
            </a:r>
            <a:br>
              <a:rPr lang="en-US" noProof="0" dirty="0"/>
            </a:br>
            <a:r>
              <a:rPr lang="en-US" noProof="0" dirty="0"/>
              <a:t>Location Date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766622" y="1647850"/>
            <a:ext cx="72000" cy="3414257"/>
          </a:xfrm>
          <a:solidFill>
            <a:srgbClr val="DC7800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CE1813-7FA4-7693-90EA-8B9C220167B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13" y="188913"/>
            <a:ext cx="288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1455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neon green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839416" y="1647851"/>
            <a:ext cx="5652628" cy="3414257"/>
          </a:xfrm>
          <a:solidFill>
            <a:schemeClr val="bg1"/>
          </a:solidFill>
        </p:spPr>
        <p:txBody>
          <a:bodyPr lIns="324000" tIns="252000" rIns="180000" anchor="t" anchorCtr="0"/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839416" y="3142875"/>
            <a:ext cx="5652628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24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839416" y="4020611"/>
            <a:ext cx="5652628" cy="712024"/>
          </a:xfrm>
        </p:spPr>
        <p:txBody>
          <a:bodyPr lIns="324000" rIns="180000" anchor="b"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</a:t>
            </a:r>
            <a:r>
              <a:rPr lang="en-US" noProof="0" dirty="0" err="1"/>
              <a:t>Lastname</a:t>
            </a:r>
            <a:br>
              <a:rPr lang="en-US" noProof="0" dirty="0"/>
            </a:br>
            <a:r>
              <a:rPr lang="en-US" noProof="0" dirty="0"/>
              <a:t>Location Date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766622" y="1647850"/>
            <a:ext cx="72000" cy="3414257"/>
          </a:xfrm>
          <a:solidFill>
            <a:srgbClr val="BECD00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CE1813-7FA4-7693-90EA-8B9C220167B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13" y="188913"/>
            <a:ext cx="288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9229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turquois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Rot="1" noMove="1" noResize="1" noEditPoints="1" noAdjustHandles="1" noChangeArrowheads="1" noChangeShapeType="1"/>
          </p:cNvSpPr>
          <p:nvPr>
            <p:ph type="ctrTitle" hasCustomPrompt="1"/>
          </p:nvPr>
        </p:nvSpPr>
        <p:spPr>
          <a:xfrm>
            <a:off x="839416" y="1647851"/>
            <a:ext cx="5652628" cy="3414257"/>
          </a:xfrm>
          <a:solidFill>
            <a:schemeClr val="bg1"/>
          </a:solidFill>
        </p:spPr>
        <p:txBody>
          <a:bodyPr lIns="324000" tIns="252000" rIns="180000" anchor="t" anchorCtr="0"/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839416" y="3142875"/>
            <a:ext cx="5652628" cy="712025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24000" rIns="180000" anchor="t" anchorCtr="0"/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D04CCA7-5136-176F-C533-183587961A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839416" y="4020611"/>
            <a:ext cx="5652628" cy="712024"/>
          </a:xfrm>
        </p:spPr>
        <p:txBody>
          <a:bodyPr lIns="324000" rIns="180000" anchor="b"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</a:t>
            </a:r>
            <a:r>
              <a:rPr lang="en-US" noProof="0" dirty="0" err="1"/>
              <a:t>Lastname</a:t>
            </a:r>
            <a:br>
              <a:rPr lang="en-US" noProof="0" dirty="0"/>
            </a:br>
            <a:r>
              <a:rPr lang="en-US" noProof="0" dirty="0"/>
              <a:t>Location Date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17D63B7E-B111-DC15-6D42-6A3B49BF7B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766622" y="1647850"/>
            <a:ext cx="72000" cy="3414257"/>
          </a:xfrm>
          <a:solidFill>
            <a:srgbClr val="009B9B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CE1813-7FA4-7693-90EA-8B9C220167B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13" y="188913"/>
            <a:ext cx="288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2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hyperlink" Target="https://www.facebook.com" TargetMode="Externa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9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60.xml"/><Relationship Id="rId34" Type="http://schemas.openxmlformats.org/officeDocument/2006/relationships/slideLayout" Target="../slideLayouts/slideLayout73.xml"/><Relationship Id="rId42" Type="http://schemas.openxmlformats.org/officeDocument/2006/relationships/slideLayout" Target="../slideLayouts/slideLayout81.xml"/><Relationship Id="rId47" Type="http://schemas.openxmlformats.org/officeDocument/2006/relationships/slideLayout" Target="../slideLayouts/slideLayout86.xml"/><Relationship Id="rId50" Type="http://schemas.openxmlformats.org/officeDocument/2006/relationships/slideLayout" Target="../slideLayouts/slideLayout89.xml"/><Relationship Id="rId55" Type="http://schemas.openxmlformats.org/officeDocument/2006/relationships/hyperlink" Target="https://www.facebook.com/" TargetMode="Externa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32" Type="http://schemas.openxmlformats.org/officeDocument/2006/relationships/slideLayout" Target="../slideLayouts/slideLayout71.xml"/><Relationship Id="rId37" Type="http://schemas.openxmlformats.org/officeDocument/2006/relationships/slideLayout" Target="../slideLayouts/slideLayout76.xml"/><Relationship Id="rId40" Type="http://schemas.openxmlformats.org/officeDocument/2006/relationships/slideLayout" Target="../slideLayouts/slideLayout79.xml"/><Relationship Id="rId45" Type="http://schemas.openxmlformats.org/officeDocument/2006/relationships/slideLayout" Target="../slideLayouts/slideLayout84.xml"/><Relationship Id="rId53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70.xml"/><Relationship Id="rId44" Type="http://schemas.openxmlformats.org/officeDocument/2006/relationships/slideLayout" Target="../slideLayouts/slideLayout83.xml"/><Relationship Id="rId52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74.xml"/><Relationship Id="rId43" Type="http://schemas.openxmlformats.org/officeDocument/2006/relationships/slideLayout" Target="../slideLayouts/slideLayout82.xml"/><Relationship Id="rId48" Type="http://schemas.openxmlformats.org/officeDocument/2006/relationships/slideLayout" Target="../slideLayouts/slideLayout87.xml"/><Relationship Id="rId8" Type="http://schemas.openxmlformats.org/officeDocument/2006/relationships/slideLayout" Target="../slideLayouts/slideLayout47.xml"/><Relationship Id="rId51" Type="http://schemas.openxmlformats.org/officeDocument/2006/relationships/slideLayout" Target="../slideLayouts/slideLayout90.xml"/><Relationship Id="rId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33" Type="http://schemas.openxmlformats.org/officeDocument/2006/relationships/slideLayout" Target="../slideLayouts/slideLayout72.xml"/><Relationship Id="rId38" Type="http://schemas.openxmlformats.org/officeDocument/2006/relationships/slideLayout" Target="../slideLayouts/slideLayout77.xml"/><Relationship Id="rId4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59.xml"/><Relationship Id="rId41" Type="http://schemas.openxmlformats.org/officeDocument/2006/relationships/slideLayout" Target="../slideLayouts/slideLayout80.xml"/><Relationship Id="rId54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36" Type="http://schemas.openxmlformats.org/officeDocument/2006/relationships/slideLayout" Target="../slideLayouts/slideLayout75.xml"/><Relationship Id="rId49" Type="http://schemas.openxmlformats.org/officeDocument/2006/relationships/slideLayout" Target="../slideLayouts/slideLayout8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26" Type="http://schemas.openxmlformats.org/officeDocument/2006/relationships/slideLayout" Target="../slideLayouts/slideLayout116.xml"/><Relationship Id="rId39" Type="http://schemas.openxmlformats.org/officeDocument/2006/relationships/slideLayout" Target="../slideLayouts/slideLayout129.xml"/><Relationship Id="rId21" Type="http://schemas.openxmlformats.org/officeDocument/2006/relationships/slideLayout" Target="../slideLayouts/slideLayout111.xml"/><Relationship Id="rId34" Type="http://schemas.openxmlformats.org/officeDocument/2006/relationships/slideLayout" Target="../slideLayouts/slideLayout124.xml"/><Relationship Id="rId42" Type="http://schemas.openxmlformats.org/officeDocument/2006/relationships/slideLayout" Target="../slideLayouts/slideLayout132.xml"/><Relationship Id="rId47" Type="http://schemas.openxmlformats.org/officeDocument/2006/relationships/slideLayout" Target="../slideLayouts/slideLayout137.xml"/><Relationship Id="rId50" Type="http://schemas.openxmlformats.org/officeDocument/2006/relationships/slideLayout" Target="../slideLayouts/slideLayout140.xml"/><Relationship Id="rId55" Type="http://schemas.openxmlformats.org/officeDocument/2006/relationships/image" Target="../media/image2.jpeg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9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01.xml"/><Relationship Id="rId24" Type="http://schemas.openxmlformats.org/officeDocument/2006/relationships/slideLayout" Target="../slideLayouts/slideLayout114.xml"/><Relationship Id="rId32" Type="http://schemas.openxmlformats.org/officeDocument/2006/relationships/slideLayout" Target="../slideLayouts/slideLayout122.xml"/><Relationship Id="rId37" Type="http://schemas.openxmlformats.org/officeDocument/2006/relationships/slideLayout" Target="../slideLayouts/slideLayout127.xml"/><Relationship Id="rId40" Type="http://schemas.openxmlformats.org/officeDocument/2006/relationships/slideLayout" Target="../slideLayouts/slideLayout130.xml"/><Relationship Id="rId45" Type="http://schemas.openxmlformats.org/officeDocument/2006/relationships/slideLayout" Target="../slideLayouts/slideLayout135.xml"/><Relationship Id="rId53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9.xml"/><Relationship Id="rId31" Type="http://schemas.openxmlformats.org/officeDocument/2006/relationships/slideLayout" Target="../slideLayouts/slideLayout121.xml"/><Relationship Id="rId44" Type="http://schemas.openxmlformats.org/officeDocument/2006/relationships/slideLayout" Target="../slideLayouts/slideLayout134.xml"/><Relationship Id="rId52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7.xml"/><Relationship Id="rId30" Type="http://schemas.openxmlformats.org/officeDocument/2006/relationships/slideLayout" Target="../slideLayouts/slideLayout120.xml"/><Relationship Id="rId35" Type="http://schemas.openxmlformats.org/officeDocument/2006/relationships/slideLayout" Target="../slideLayouts/slideLayout125.xml"/><Relationship Id="rId43" Type="http://schemas.openxmlformats.org/officeDocument/2006/relationships/slideLayout" Target="../slideLayouts/slideLayout133.xml"/><Relationship Id="rId48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98.xml"/><Relationship Id="rId51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5" Type="http://schemas.openxmlformats.org/officeDocument/2006/relationships/slideLayout" Target="../slideLayouts/slideLayout115.xml"/><Relationship Id="rId33" Type="http://schemas.openxmlformats.org/officeDocument/2006/relationships/slideLayout" Target="../slideLayouts/slideLayout123.xml"/><Relationship Id="rId38" Type="http://schemas.openxmlformats.org/officeDocument/2006/relationships/slideLayout" Target="../slideLayouts/slideLayout128.xml"/><Relationship Id="rId46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10.xml"/><Relationship Id="rId41" Type="http://schemas.openxmlformats.org/officeDocument/2006/relationships/slideLayout" Target="../slideLayouts/slideLayout131.xml"/><Relationship Id="rId54" Type="http://schemas.openxmlformats.org/officeDocument/2006/relationships/theme" Target="../theme/theme4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5.xml"/><Relationship Id="rId23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8.xml"/><Relationship Id="rId36" Type="http://schemas.openxmlformats.org/officeDocument/2006/relationships/slideLayout" Target="../slideLayouts/slideLayout126.xml"/><Relationship Id="rId49" Type="http://schemas.openxmlformats.org/officeDocument/2006/relationships/slideLayout" Target="../slideLayouts/slideLayout1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812C9B-C4F1-49C5-8B16-2FE27234D329}"/>
              </a:ext>
            </a:extLst>
          </p:cNvPr>
          <p:cNvSpPr txBox="1">
            <a:spLocks/>
          </p:cNvSpPr>
          <p:nvPr/>
        </p:nvSpPr>
        <p:spPr>
          <a:xfrm>
            <a:off x="621927" y="6430249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smtClean="0">
                <a:solidFill>
                  <a:schemeClr val="tx1"/>
                </a:solidFill>
              </a:rPr>
              <a:pPr algn="ctr"/>
              <a:t>‹#›</a:t>
            </a:fld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7625DC-754B-4896-ADAF-401C70997717}"/>
              </a:ext>
            </a:extLst>
          </p:cNvPr>
          <p:cNvSpPr/>
          <p:nvPr/>
        </p:nvSpPr>
        <p:spPr>
          <a:xfrm>
            <a:off x="535944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AE91E-1570-4CCB-8697-3675EF4A8732}"/>
              </a:ext>
            </a:extLst>
          </p:cNvPr>
          <p:cNvSpPr/>
          <p:nvPr/>
        </p:nvSpPr>
        <p:spPr>
          <a:xfrm>
            <a:off x="148830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AC15065-526C-4B5B-BEB1-892A718C3AFA}"/>
              </a:ext>
            </a:extLst>
          </p:cNvPr>
          <p:cNvSpPr/>
          <p:nvPr/>
        </p:nvSpPr>
        <p:spPr>
          <a:xfrm rot="2700000">
            <a:off x="277379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97A07-68B5-4706-B796-AC2B9E3BDF4E}"/>
              </a:ext>
            </a:extLst>
          </p:cNvPr>
          <p:cNvSpPr/>
          <p:nvPr/>
        </p:nvSpPr>
        <p:spPr>
          <a:xfrm rot="10800000">
            <a:off x="923058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DBD849-297F-4F9A-BEF7-60ECD498A866}"/>
              </a:ext>
            </a:extLst>
          </p:cNvPr>
          <p:cNvSpPr/>
          <p:nvPr/>
        </p:nvSpPr>
        <p:spPr>
          <a:xfrm rot="13500000">
            <a:off x="1010220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2D39B4-024E-44C9-A16B-5286E9AA9911}"/>
              </a:ext>
            </a:extLst>
          </p:cNvPr>
          <p:cNvSpPr/>
          <p:nvPr/>
        </p:nvSpPr>
        <p:spPr>
          <a:xfrm>
            <a:off x="898910" y="6400080"/>
            <a:ext cx="357050" cy="35709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BEC572-F3FD-4958-87CB-8F0026086590}"/>
              </a:ext>
            </a:extLst>
          </p:cNvPr>
          <p:cNvSpPr/>
          <p:nvPr/>
        </p:nvSpPr>
        <p:spPr>
          <a:xfrm>
            <a:off x="120519" y="6393180"/>
            <a:ext cx="357050" cy="35709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6635E-33D2-40DD-8284-62E48C402864}"/>
              </a:ext>
            </a:extLst>
          </p:cNvPr>
          <p:cNvSpPr txBox="1"/>
          <p:nvPr/>
        </p:nvSpPr>
        <p:spPr>
          <a:xfrm>
            <a:off x="8529861" y="6479395"/>
            <a:ext cx="2425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MASSIVE X presentation to DesignBall team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20C111-C5ED-44CF-AE07-8E7DDFB3302C}"/>
              </a:ext>
            </a:extLst>
          </p:cNvPr>
          <p:cNvGrpSpPr/>
          <p:nvPr/>
        </p:nvGrpSpPr>
        <p:grpSpPr>
          <a:xfrm>
            <a:off x="10910924" y="6378893"/>
            <a:ext cx="1135441" cy="356866"/>
            <a:chOff x="241069" y="12070461"/>
            <a:chExt cx="2271178" cy="713731"/>
          </a:xfrm>
        </p:grpSpPr>
        <p:sp>
          <p:nvSpPr>
            <p:cNvPr id="25" name="Rectangle 24">
              <a:hlinkClick r:id="rId40"/>
              <a:extLst>
                <a:ext uri="{FF2B5EF4-FFF2-40B4-BE49-F238E27FC236}">
                  <a16:creationId xmlns:a16="http://schemas.microsoft.com/office/drawing/2014/main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Rectangle 25">
              <a:hlinkClick r:id="rId41"/>
              <a:extLst>
                <a:ext uri="{FF2B5EF4-FFF2-40B4-BE49-F238E27FC236}">
                  <a16:creationId xmlns:a16="http://schemas.microsoft.com/office/drawing/2014/main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Rectangle 26">
              <a:hlinkClick r:id="rId42"/>
              <a:extLst>
                <a:ext uri="{FF2B5EF4-FFF2-40B4-BE49-F238E27FC236}">
                  <a16:creationId xmlns:a16="http://schemas.microsoft.com/office/drawing/2014/main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</p:grpSp>
    </p:spTree>
    <p:extLst>
      <p:ext uri="{BB962C8B-B14F-4D97-AF65-F5344CB8AC3E}">
        <p14:creationId xmlns:p14="http://schemas.microsoft.com/office/powerpoint/2010/main" val="96247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</p:sldLayoutIdLst>
  <p:txStyles>
    <p:titleStyle>
      <a:lvl1pPr algn="l" defTabSz="457109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31" indent="-342831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801" indent="-285693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771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880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98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49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206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8314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423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9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457109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277" indent="-114277" algn="l" defTabSz="4571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1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386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99940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494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049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4571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4571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812C9B-C4F1-49C5-8B16-2FE27234D329}"/>
              </a:ext>
            </a:extLst>
          </p:cNvPr>
          <p:cNvSpPr txBox="1">
            <a:spLocks/>
          </p:cNvSpPr>
          <p:nvPr/>
        </p:nvSpPr>
        <p:spPr>
          <a:xfrm>
            <a:off x="621927" y="6430249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smtClean="0">
                <a:solidFill>
                  <a:schemeClr val="tx1"/>
                </a:solidFill>
              </a:rPr>
              <a:pPr algn="ctr"/>
              <a:t>‹#›</a:t>
            </a:fld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7625DC-754B-4896-ADAF-401C70997717}"/>
              </a:ext>
            </a:extLst>
          </p:cNvPr>
          <p:cNvSpPr/>
          <p:nvPr/>
        </p:nvSpPr>
        <p:spPr>
          <a:xfrm>
            <a:off x="535944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AE91E-1570-4CCB-8697-3675EF4A8732}"/>
              </a:ext>
            </a:extLst>
          </p:cNvPr>
          <p:cNvSpPr/>
          <p:nvPr/>
        </p:nvSpPr>
        <p:spPr>
          <a:xfrm>
            <a:off x="148830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AC15065-526C-4B5B-BEB1-892A718C3AFA}"/>
              </a:ext>
            </a:extLst>
          </p:cNvPr>
          <p:cNvSpPr/>
          <p:nvPr/>
        </p:nvSpPr>
        <p:spPr>
          <a:xfrm rot="2700000">
            <a:off x="277379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97A07-68B5-4706-B796-AC2B9E3BDF4E}"/>
              </a:ext>
            </a:extLst>
          </p:cNvPr>
          <p:cNvSpPr/>
          <p:nvPr/>
        </p:nvSpPr>
        <p:spPr>
          <a:xfrm rot="10800000">
            <a:off x="923058" y="6428081"/>
            <a:ext cx="295695" cy="295734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DBD849-297F-4F9A-BEF7-60ECD498A866}"/>
              </a:ext>
            </a:extLst>
          </p:cNvPr>
          <p:cNvSpPr/>
          <p:nvPr/>
        </p:nvSpPr>
        <p:spPr>
          <a:xfrm rot="13500000">
            <a:off x="1010220" y="6535961"/>
            <a:ext cx="79984" cy="79974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2D39B4-024E-44C9-A16B-5286E9AA9911}"/>
              </a:ext>
            </a:extLst>
          </p:cNvPr>
          <p:cNvSpPr/>
          <p:nvPr/>
        </p:nvSpPr>
        <p:spPr>
          <a:xfrm>
            <a:off x="898910" y="6400080"/>
            <a:ext cx="357050" cy="35709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BEC572-F3FD-4958-87CB-8F0026086590}"/>
              </a:ext>
            </a:extLst>
          </p:cNvPr>
          <p:cNvSpPr/>
          <p:nvPr/>
        </p:nvSpPr>
        <p:spPr>
          <a:xfrm>
            <a:off x="120519" y="6393180"/>
            <a:ext cx="357050" cy="35709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6635E-33D2-40DD-8284-62E48C402864}"/>
              </a:ext>
            </a:extLst>
          </p:cNvPr>
          <p:cNvSpPr txBox="1"/>
          <p:nvPr/>
        </p:nvSpPr>
        <p:spPr>
          <a:xfrm>
            <a:off x="8529861" y="6479395"/>
            <a:ext cx="2425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MASSIVE X presentation to DesignBall team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20C111-C5ED-44CF-AE07-8E7DDFB3302C}"/>
              </a:ext>
            </a:extLst>
          </p:cNvPr>
          <p:cNvGrpSpPr/>
          <p:nvPr/>
        </p:nvGrpSpPr>
        <p:grpSpPr>
          <a:xfrm>
            <a:off x="10910924" y="6378893"/>
            <a:ext cx="1135441" cy="356866"/>
            <a:chOff x="241069" y="12070461"/>
            <a:chExt cx="2271178" cy="713731"/>
          </a:xfrm>
        </p:grpSpPr>
        <p:sp>
          <p:nvSpPr>
            <p:cNvPr id="25" name="Rectangle 24">
              <a:hlinkClick r:id="rId53"/>
              <a:extLst>
                <a:ext uri="{FF2B5EF4-FFF2-40B4-BE49-F238E27FC236}">
                  <a16:creationId xmlns:a16="http://schemas.microsoft.com/office/drawing/2014/main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Rectangle 25">
              <a:hlinkClick r:id="rId54"/>
              <a:extLst>
                <a:ext uri="{FF2B5EF4-FFF2-40B4-BE49-F238E27FC236}">
                  <a16:creationId xmlns:a16="http://schemas.microsoft.com/office/drawing/2014/main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Rectangle 26">
              <a:hlinkClick r:id="rId55"/>
              <a:extLst>
                <a:ext uri="{FF2B5EF4-FFF2-40B4-BE49-F238E27FC236}">
                  <a16:creationId xmlns:a16="http://schemas.microsoft.com/office/drawing/2014/main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</p:grpSp>
    </p:spTree>
    <p:extLst>
      <p:ext uri="{BB962C8B-B14F-4D97-AF65-F5344CB8AC3E}">
        <p14:creationId xmlns:p14="http://schemas.microsoft.com/office/powerpoint/2010/main" val="51033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  <p:sldLayoutId id="2147483739" r:id="rId36"/>
    <p:sldLayoutId id="2147483740" r:id="rId37"/>
    <p:sldLayoutId id="2147483741" r:id="rId38"/>
    <p:sldLayoutId id="2147483742" r:id="rId39"/>
    <p:sldLayoutId id="2147483743" r:id="rId40"/>
    <p:sldLayoutId id="2147483744" r:id="rId41"/>
    <p:sldLayoutId id="2147483745" r:id="rId42"/>
    <p:sldLayoutId id="2147483746" r:id="rId43"/>
    <p:sldLayoutId id="2147483747" r:id="rId44"/>
    <p:sldLayoutId id="2147483748" r:id="rId45"/>
    <p:sldLayoutId id="2147483749" r:id="rId46"/>
    <p:sldLayoutId id="2147483750" r:id="rId47"/>
    <p:sldLayoutId id="2147483751" r:id="rId48"/>
    <p:sldLayoutId id="2147483752" r:id="rId49"/>
    <p:sldLayoutId id="2147483753" r:id="rId50"/>
    <p:sldLayoutId id="2147483754" r:id="rId51"/>
  </p:sldLayoutIdLst>
  <p:txStyles>
    <p:titleStyle>
      <a:lvl1pPr algn="l" defTabSz="457109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31" indent="-342831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801" indent="-285693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771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880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98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499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206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8314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423" indent="-228554" algn="l" defTabSz="45710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4571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7">
            <a:extLst>
              <a:ext uri="{FF2B5EF4-FFF2-40B4-BE49-F238E27FC236}">
                <a16:creationId xmlns:a16="http://schemas.microsoft.com/office/drawing/2014/main" id="{13134EF2-72A1-466B-AE80-25EB4E8F19E4}"/>
              </a:ext>
            </a:extLst>
          </p:cNvPr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763" y="188913"/>
            <a:ext cx="1835150" cy="915714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34963" y="1924050"/>
            <a:ext cx="9648825" cy="4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34962" y="662704"/>
            <a:ext cx="9648825" cy="50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95500" y="6518041"/>
            <a:ext cx="8388288" cy="18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z="100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0" dirty="0"/>
              <a:t>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334963" y="6518041"/>
            <a:ext cx="1188529" cy="18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z="1000" smtClean="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74C17D85-AEA6-444B-83B0-1228E1493A25}" type="datetime1">
              <a:rPr lang="en-US" noProof="0" smtClean="0"/>
              <a:t>14/4/2024</a:t>
            </a:fld>
            <a:endParaRPr lang="en-US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148B37E-48DC-22C8-E009-8D0113ACE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518041"/>
            <a:ext cx="575320" cy="18256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</a:lstStyle>
          <a:p>
            <a:fld id="{1FB51BF8-255C-41A2-9BCC-1D46C197796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05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782" r:id="rId27"/>
    <p:sldLayoutId id="2147483783" r:id="rId28"/>
    <p:sldLayoutId id="2147483784" r:id="rId29"/>
    <p:sldLayoutId id="2147483785" r:id="rId30"/>
    <p:sldLayoutId id="2147483786" r:id="rId31"/>
    <p:sldLayoutId id="2147483787" r:id="rId32"/>
    <p:sldLayoutId id="2147483788" r:id="rId33"/>
    <p:sldLayoutId id="2147483789" r:id="rId34"/>
    <p:sldLayoutId id="2147483790" r:id="rId35"/>
    <p:sldLayoutId id="2147483791" r:id="rId36"/>
    <p:sldLayoutId id="2147483792" r:id="rId37"/>
    <p:sldLayoutId id="2147483793" r:id="rId38"/>
    <p:sldLayoutId id="2147483794" r:id="rId39"/>
    <p:sldLayoutId id="2147483795" r:id="rId40"/>
    <p:sldLayoutId id="2147483796" r:id="rId41"/>
    <p:sldLayoutId id="2147483797" r:id="rId42"/>
    <p:sldLayoutId id="2147483798" r:id="rId43"/>
    <p:sldLayoutId id="2147483799" r:id="rId44"/>
    <p:sldLayoutId id="2147483800" r:id="rId45"/>
    <p:sldLayoutId id="2147483801" r:id="rId46"/>
    <p:sldLayoutId id="2147483802" r:id="rId47"/>
    <p:sldLayoutId id="2147483803" r:id="rId48"/>
    <p:sldLayoutId id="2147483804" r:id="rId49"/>
    <p:sldLayoutId id="2147483805" r:id="rId50"/>
    <p:sldLayoutId id="2147483806" r:id="rId51"/>
    <p:sldLayoutId id="2147483807" r:id="rId52"/>
    <p:sldLayoutId id="2147483808" r:id="rId5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9pPr>
    </p:titleStyle>
    <p:bodyStyle>
      <a:lvl1pPr marL="266700" indent="-266700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110000"/>
        <a:buFont typeface="LindeDaxPowerPoint" panose="020B0500000000020000" pitchFamily="34" charset="0"/>
        <a:buChar char="→"/>
        <a:tabLst>
          <a:tab pos="266700" algn="l"/>
        </a:tabLst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4638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110000"/>
        <a:buFont typeface="LindeDaxPowerPoint" panose="020B0500000000020000" pitchFamily="34" charset="0"/>
        <a:buChar char="→"/>
        <a:tabLst>
          <a:tab pos="538163" algn="l"/>
        </a:tabLst>
        <a:defRPr sz="1600">
          <a:solidFill>
            <a:schemeClr val="tx1"/>
          </a:solidFill>
          <a:latin typeface="+mn-lt"/>
        </a:defRPr>
      </a:lvl2pPr>
      <a:lvl3pPr marL="804863" indent="-26352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110000"/>
        <a:buFont typeface="LindeDaxPowerPoint" panose="020B0500000000020000" pitchFamily="34" charset="0"/>
        <a:buChar char="→"/>
        <a:tabLst>
          <a:tab pos="804863" algn="l"/>
        </a:tabLst>
        <a:defRPr sz="1600">
          <a:solidFill>
            <a:schemeClr val="tx1"/>
          </a:solidFill>
          <a:latin typeface="+mn-lt"/>
        </a:defRPr>
      </a:lvl3pPr>
      <a:lvl4pPr marL="1076325" indent="-268288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110000"/>
        <a:buFont typeface="LindeDaxPowerPoint" panose="020B0500000000020000" pitchFamily="34" charset="0"/>
        <a:buChar char="→"/>
        <a:tabLst>
          <a:tab pos="1076325" algn="l"/>
        </a:tabLst>
        <a:defRPr sz="1600">
          <a:solidFill>
            <a:schemeClr val="tx1"/>
          </a:solidFill>
          <a:latin typeface="+mn-lt"/>
        </a:defRPr>
      </a:lvl4pPr>
      <a:lvl5pPr marL="1343025" indent="-26352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110000"/>
        <a:buFont typeface="LindeDaxPowerPoint" panose="020B0500000000020000" pitchFamily="34" charset="0"/>
        <a:buChar char="→"/>
        <a:tabLst>
          <a:tab pos="1343025" algn="l"/>
        </a:tabLst>
        <a:defRPr sz="1600">
          <a:solidFill>
            <a:schemeClr val="tx1"/>
          </a:solidFill>
          <a:latin typeface="+mn-lt"/>
        </a:defRPr>
      </a:lvl5pPr>
      <a:lvl6pPr marL="15986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6pPr>
      <a:lvl7pPr marL="20558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7pPr>
      <a:lvl8pPr marL="25130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8pPr>
      <a:lvl9pPr marL="29702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9">
          <p15:clr>
            <a:srgbClr val="A4A3A4"/>
          </p15:clr>
        </p15:guide>
        <p15:guide id="3" pos="7559">
          <p15:clr>
            <a:srgbClr val="F26B43"/>
          </p15:clr>
        </p15:guide>
        <p15:guide id="4" orient="horz" pos="4201">
          <p15:clr>
            <a:srgbClr val="A4A3A4"/>
          </p15:clr>
        </p15:guide>
        <p15:guide id="7" orient="horz" pos="1212">
          <p15:clr>
            <a:srgbClr val="F26B43"/>
          </p15:clr>
        </p15:guide>
        <p15:guide id="9" pos="121">
          <p15:clr>
            <a:srgbClr val="A4A3A4"/>
          </p15:clr>
        </p15:guide>
        <p15:guide id="11" orient="horz" pos="4020">
          <p15:clr>
            <a:srgbClr val="F26B43"/>
          </p15:clr>
        </p15:guide>
        <p15:guide id="12" pos="211">
          <p15:clr>
            <a:srgbClr val="F26B43"/>
          </p15:clr>
        </p15:guide>
        <p15:guide id="13" pos="6289">
          <p15:clr>
            <a:srgbClr val="F26B43"/>
          </p15:clr>
        </p15:guide>
        <p15:guide id="14" pos="64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5D0CAD-C778-81C7-1422-A7A40659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at 2m in the At-risk Pilot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1AA0F-39FA-EC6A-1DF0-F252884DD9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600+ companies flagged, of which 24 were acted upon*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2FD91A-417B-C04A-2E53-E53D0DC2AA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F620B2C-25BC-8EF2-886E-6C4D96317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1631"/>
              </p:ext>
            </p:extLst>
          </p:nvPr>
        </p:nvGraphicFramePr>
        <p:xfrm>
          <a:off x="1844702" y="1543140"/>
          <a:ext cx="7731917" cy="5037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00E75AC-8F95-EA2D-3D53-1E3C2CB1831A}"/>
              </a:ext>
            </a:extLst>
          </p:cNvPr>
          <p:cNvSpPr txBox="1"/>
          <p:nvPr/>
        </p:nvSpPr>
        <p:spPr>
          <a:xfrm>
            <a:off x="4083421" y="3429000"/>
            <a:ext cx="3254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621</a:t>
            </a:r>
            <a:r>
              <a:rPr lang="en-US" sz="3200" dirty="0"/>
              <a:t> </a:t>
            </a:r>
          </a:p>
          <a:p>
            <a:pPr algn="ctr"/>
            <a:r>
              <a:rPr lang="en-US" sz="2800" dirty="0"/>
              <a:t>Companies flagged</a:t>
            </a:r>
          </a:p>
          <a:p>
            <a:pPr algn="ctr"/>
            <a:r>
              <a:rPr lang="en-US" sz="2000" dirty="0"/>
              <a:t>24 were given status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38405-416C-B1D7-35C7-AEAA1FD23C10}"/>
              </a:ext>
            </a:extLst>
          </p:cNvPr>
          <p:cNvSpPr txBox="1"/>
          <p:nvPr/>
        </p:nvSpPr>
        <p:spPr>
          <a:xfrm>
            <a:off x="167149" y="6417101"/>
            <a:ext cx="578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*Acted upon is tracked by changed in status to -1,-2</a:t>
            </a:r>
          </a:p>
        </p:txBody>
      </p:sp>
    </p:spTree>
    <p:extLst>
      <p:ext uri="{BB962C8B-B14F-4D97-AF65-F5344CB8AC3E}">
        <p14:creationId xmlns:p14="http://schemas.microsoft.com/office/powerpoint/2010/main" val="363471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A320-7286-3185-50AE-6B806118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CCH by risk score shows prediction strength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152DB-6DF1-FEE6-E3C0-90A28264DE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Risk score of above 80 show a sharp drop in CCH, below that scores maybe obfuscated by missed purchase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EB5E7-714B-53A6-DC1F-A0591E29EC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34844E9-35B4-A63B-6AE2-F49340760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689065"/>
              </p:ext>
            </p:extLst>
          </p:nvPr>
        </p:nvGraphicFramePr>
        <p:xfrm>
          <a:off x="2032000" y="1660678"/>
          <a:ext cx="8128000" cy="5043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372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A320-7286-3185-50AE-6B806118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intervention we want a more gradual drop in CCH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152DB-6DF1-FEE6-E3C0-90A28264DE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CCH for customers with action, should ideally recover CCH, or reverse the trend of CCH decrease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EB5E7-714B-53A6-DC1F-A0591E29EC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34844E9-35B4-A63B-6AE2-F49340760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143851"/>
              </p:ext>
            </p:extLst>
          </p:nvPr>
        </p:nvGraphicFramePr>
        <p:xfrm>
          <a:off x="2032000" y="1660678"/>
          <a:ext cx="8128000" cy="5043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33ACE2F-5DD9-9F8F-FB2F-A9DBAAF3D1BB}"/>
              </a:ext>
            </a:extLst>
          </p:cNvPr>
          <p:cNvSpPr txBox="1"/>
          <p:nvPr/>
        </p:nvSpPr>
        <p:spPr>
          <a:xfrm>
            <a:off x="8416670" y="2810580"/>
            <a:ext cx="167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Intervention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CEE717-1356-6D76-BF9F-4B3CFC778D0F}"/>
              </a:ext>
            </a:extLst>
          </p:cNvPr>
          <p:cNvCxnSpPr/>
          <p:nvPr/>
        </p:nvCxnSpPr>
        <p:spPr bwMode="auto">
          <a:xfrm>
            <a:off x="8416670" y="3916254"/>
            <a:ext cx="1179614" cy="560438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B6AC5E-1673-7A37-C690-02404CE23489}"/>
              </a:ext>
            </a:extLst>
          </p:cNvPr>
          <p:cNvCxnSpPr/>
          <p:nvPr/>
        </p:nvCxnSpPr>
        <p:spPr bwMode="auto">
          <a:xfrm>
            <a:off x="8416670" y="4847303"/>
            <a:ext cx="1100956" cy="1061884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4000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A320-7286-3185-50AE-6B806118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acted on, there is an increase in product sales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152DB-6DF1-FEE6-E3C0-90A28264DE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Ideally we would want to increase the product sales for customer we have acted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EB5E7-714B-53A6-DC1F-A0591E29EC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34844E9-35B4-A63B-6AE2-F49340760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082853"/>
              </p:ext>
            </p:extLst>
          </p:nvPr>
        </p:nvGraphicFramePr>
        <p:xfrm>
          <a:off x="2032000" y="1660678"/>
          <a:ext cx="8128000" cy="5043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33ACE2F-5DD9-9F8F-FB2F-A9DBAAF3D1BB}"/>
              </a:ext>
            </a:extLst>
          </p:cNvPr>
          <p:cNvSpPr txBox="1"/>
          <p:nvPr/>
        </p:nvSpPr>
        <p:spPr>
          <a:xfrm>
            <a:off x="8488517" y="3429000"/>
            <a:ext cx="167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Intervention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8616DF-D642-D865-8469-55216F4F64BB}"/>
              </a:ext>
            </a:extLst>
          </p:cNvPr>
          <p:cNvCxnSpPr/>
          <p:nvPr/>
        </p:nvCxnSpPr>
        <p:spPr bwMode="auto">
          <a:xfrm flipV="1">
            <a:off x="8406838" y="4591665"/>
            <a:ext cx="1386091" cy="659388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4D1AFC-2558-9A62-B07A-9CA88A184130}"/>
              </a:ext>
            </a:extLst>
          </p:cNvPr>
          <p:cNvCxnSpPr/>
          <p:nvPr/>
        </p:nvCxnSpPr>
        <p:spPr bwMode="auto">
          <a:xfrm>
            <a:off x="8406838" y="2451581"/>
            <a:ext cx="1091123" cy="843304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70582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Desig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o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Linde">
  <a:themeElements>
    <a:clrScheme name="Benutzerdefiniert 49">
      <a:dk1>
        <a:srgbClr val="002D5A"/>
      </a:dk1>
      <a:lt1>
        <a:srgbClr val="FFFFFF"/>
      </a:lt1>
      <a:dk2>
        <a:srgbClr val="0077CC"/>
      </a:dk2>
      <a:lt2>
        <a:srgbClr val="E8E9EB"/>
      </a:lt2>
      <a:accent1>
        <a:srgbClr val="005591"/>
      </a:accent1>
      <a:accent2>
        <a:srgbClr val="4D88B2"/>
      </a:accent2>
      <a:accent3>
        <a:srgbClr val="80AAC8"/>
      </a:accent3>
      <a:accent4>
        <a:srgbClr val="B3CCDE"/>
      </a:accent4>
      <a:accent5>
        <a:srgbClr val="0077CC"/>
      </a:accent5>
      <a:accent6>
        <a:srgbClr val="6E7878"/>
      </a:accent6>
      <a:hlink>
        <a:srgbClr val="002D5A"/>
      </a:hlink>
      <a:folHlink>
        <a:srgbClr val="002D5A"/>
      </a:folHlink>
    </a:clrScheme>
    <a:fontScheme name="Linde-PPT-2010">
      <a:majorFont>
        <a:latin typeface="LindeDaxPowerPoint"/>
        <a:ea typeface=""/>
        <a:cs typeface=""/>
      </a:majorFont>
      <a:minorFont>
        <a:latin typeface="LindeDaxPowerPoin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82800" rIns="90000" bIns="82800" numCol="1" rtlCol="0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 typeface="LindeDaxPowerPoint" panose="020B0500000000020000" pitchFamily="34" charset="0"/>
          <a:buChar char="–"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LindeDaxPowerPoin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82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indeDaxPowerPoint" pitchFamily="34" charset="0"/>
          </a:defRPr>
        </a:defPPr>
      </a:lstStyle>
    </a:lnDef>
  </a:objectDefaults>
  <a:extraClrSchemeLst/>
  <a:custClrLst>
    <a:custClr name="Linde Blue">
      <a:srgbClr val="005591"/>
    </a:custClr>
    <a:custClr name="Linde Accessible Cyan">
      <a:srgbClr val="0077CC"/>
    </a:custClr>
    <a:custClr name="Linde Dark Blue">
      <a:srgbClr val="002D5A"/>
    </a:custClr>
    <a:custClr name="Linde Gray 4">
      <a:srgbClr val="6E7878"/>
    </a:custClr>
    <a:custClr name="Linde Signal Red">
      <a:srgbClr val="E1000F"/>
    </a:custClr>
    <a:custClr name="Linde Signal Orange">
      <a:srgbClr val="DC7800"/>
    </a:custClr>
    <a:custClr name="Linde Signal Yellow">
      <a:srgbClr val="FFD200"/>
    </a:custClr>
    <a:custClr name="Linde Signal Turquoise">
      <a:srgbClr val="009B9B"/>
    </a:custClr>
    <a:custClr name="Linde Signal Green">
      <a:srgbClr val="20BA82"/>
    </a:custClr>
    <a:custClr name="Linde Neon Green">
      <a:srgbClr val="BECD00"/>
    </a:custClr>
    <a:custClr name="Linde Light Gray">
      <a:srgbClr val="D2E1EB"/>
    </a:custClr>
    <a:custClr name="Linde Blue Gray 1">
      <a:srgbClr val="BEC8D7"/>
    </a:custClr>
    <a:custClr name="Linde Blue Gray 2">
      <a:srgbClr val="96A5B4"/>
    </a:custClr>
    <a:custClr name="Linde Blue Gray 3">
      <a:srgbClr val="467391"/>
    </a:custClr>
    <a:custClr name="Linde Gray 1">
      <a:srgbClr val="D7E1E6"/>
    </a:custClr>
    <a:custClr name="Linde Gray 2">
      <a:srgbClr val="CDD2CD"/>
    </a:custClr>
    <a:custClr name="Linde Gray 3">
      <a:srgbClr val="B9BEB4"/>
    </a:custClr>
    <a:custClr name="Linde Brown 1">
      <a:srgbClr val="E1DCCD"/>
    </a:custClr>
    <a:custClr name="Linde Brown 2">
      <a:srgbClr val="CDC3AA"/>
    </a:custClr>
    <a:custClr name="Linde Brown 3">
      <a:srgbClr val="BEB49B"/>
    </a:custClr>
    <a:custClr name="Linde Green 1">
      <a:srgbClr val="E1EBB4"/>
    </a:custClr>
    <a:custClr name="Linde Green 2">
      <a:srgbClr val="AFB478"/>
    </a:custClr>
    <a:custClr name="Linde Green 3">
      <a:srgbClr val="787D46"/>
    </a:custClr>
  </a:custClrLst>
  <a:extLst>
    <a:ext uri="{05A4C25C-085E-4340-85A3-A5531E510DB2}">
      <thm15:themeFamily xmlns:thm15="http://schemas.microsoft.com/office/thememl/2012/main" name="Linde_plc_presentation_2023_16x9.potx" id="{C41B61AF-EF0E-4E94-B6A6-C0DB60A79CA0}" vid="{18D4300B-8884-4875-98BF-57B541E05C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Main</Template>
  <TotalTime>0</TotalTime>
  <Words>163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LindeDaxPowerPoint</vt:lpstr>
      <vt:lpstr>Open Sans Light</vt:lpstr>
      <vt:lpstr>Wingdings 3</vt:lpstr>
      <vt:lpstr>Ion</vt:lpstr>
      <vt:lpstr>Custom Design</vt:lpstr>
      <vt:lpstr>1_Ion</vt:lpstr>
      <vt:lpstr>Linde</vt:lpstr>
      <vt:lpstr>Where we are at 2m in the At-risk Pilot</vt:lpstr>
      <vt:lpstr>Change in CCH by risk score shows prediction strength </vt:lpstr>
      <vt:lpstr>Post intervention we want a more gradual drop in CCH </vt:lpstr>
      <vt:lpstr>When acted on, there is an increase in product sales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we are at 2m in the At-risk Pilot</dc:title>
  <dc:creator>Bryce Zeng</dc:creator>
  <cp:lastModifiedBy>Bryce Zeng</cp:lastModifiedBy>
  <cp:revision>2</cp:revision>
  <dcterms:created xsi:type="dcterms:W3CDTF">2024-04-14T10:53:30Z</dcterms:created>
  <dcterms:modified xsi:type="dcterms:W3CDTF">2024-04-14T12:11:34Z</dcterms:modified>
</cp:coreProperties>
</file>