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7"/>
  </p:notesMasterIdLst>
  <p:handoutMasterIdLst>
    <p:handoutMasterId r:id="rId18"/>
  </p:handoutMasterIdLst>
  <p:sldIdLst>
    <p:sldId id="262" r:id="rId5"/>
    <p:sldId id="289" r:id="rId6"/>
    <p:sldId id="304" r:id="rId7"/>
    <p:sldId id="305" r:id="rId8"/>
    <p:sldId id="291" r:id="rId9"/>
    <p:sldId id="292" r:id="rId10"/>
    <p:sldId id="299" r:id="rId11"/>
    <p:sldId id="300" r:id="rId12"/>
    <p:sldId id="296" r:id="rId13"/>
    <p:sldId id="302" r:id="rId14"/>
    <p:sldId id="303" r:id="rId15"/>
    <p:sldId id="274" r:id="rId16"/>
  </p:sldIdLst>
  <p:sldSz cx="12192000" cy="6858000"/>
  <p:notesSz cx="7104063" cy="10234613"/>
  <p:defaultTextStyle>
    <a:defPPr>
      <a:defRPr lang="ja-JP"/>
    </a:defPPr>
    <a:lvl1pPr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1pPr>
    <a:lvl2pPr marL="457200"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2pPr>
    <a:lvl3pPr marL="914400"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3pPr>
    <a:lvl4pPr marL="1371600"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4pPr>
    <a:lvl5pPr marL="1828800"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5pPr>
    <a:lvl6pPr marL="2286000" algn="l" defTabSz="914400" rtl="0" eaLnBrk="1" latinLnBrk="0" hangingPunct="1">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6pPr>
    <a:lvl7pPr marL="2743200" algn="l" defTabSz="914400" rtl="0" eaLnBrk="1" latinLnBrk="0" hangingPunct="1">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7pPr>
    <a:lvl8pPr marL="3200400" algn="l" defTabSz="914400" rtl="0" eaLnBrk="1" latinLnBrk="0" hangingPunct="1">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8pPr>
    <a:lvl9pPr marL="3657600" algn="l" defTabSz="914400" rtl="0" eaLnBrk="1" latinLnBrk="0" hangingPunct="1">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9pPr>
  </p:defaultTextStyle>
  <p:extLst>
    <p:ext uri="{EFAFB233-063F-42B5-8137-9DF3F51BA10A}">
      <p15:sldGuideLst xmlns:p15="http://schemas.microsoft.com/office/powerpoint/2012/main">
        <p15:guide id="1" orient="horz" pos="2205" userDrawn="1">
          <p15:clr>
            <a:srgbClr val="A4A3A4"/>
          </p15:clr>
        </p15:guide>
        <p15:guide id="2" pos="3859"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nojima m" initials="sm" lastIdx="1" clrIdx="0">
    <p:extLst>
      <p:ext uri="{19B8F6BF-5375-455C-9EA6-DF929625EA0E}">
        <p15:presenceInfo xmlns:p15="http://schemas.microsoft.com/office/powerpoint/2012/main" userId="c0c25d865981b0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00FF"/>
    <a:srgbClr val="009900"/>
    <a:srgbClr val="339E33"/>
    <a:srgbClr val="FFFF99"/>
    <a:srgbClr val="6EC46E"/>
    <a:srgbClr val="00CC99"/>
    <a:srgbClr val="C0504D"/>
    <a:srgbClr val="59595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83" autoAdjust="0"/>
  </p:normalViewPr>
  <p:slideViewPr>
    <p:cSldViewPr snapToObjects="1">
      <p:cViewPr varScale="1">
        <p:scale>
          <a:sx n="115" d="100"/>
          <a:sy n="115" d="100"/>
        </p:scale>
        <p:origin x="372" y="108"/>
      </p:cViewPr>
      <p:guideLst>
        <p:guide orient="horz" pos="2205"/>
        <p:guide pos="3859"/>
      </p:guideLst>
    </p:cSldViewPr>
  </p:slideViewPr>
  <p:outlineViewPr>
    <p:cViewPr>
      <p:scale>
        <a:sx n="25" d="100"/>
        <a:sy n="25"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snapToObjects="1">
      <p:cViewPr varScale="1">
        <p:scale>
          <a:sx n="74" d="100"/>
          <a:sy n="74" d="100"/>
        </p:scale>
        <p:origin x="2789" y="77"/>
      </p:cViewPr>
      <p:guideLst>
        <p:guide orient="horz" pos="3224"/>
        <p:guide pos="22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1" y="1"/>
            <a:ext cx="3079042" cy="512144"/>
          </a:xfrm>
          <a:prstGeom prst="rect">
            <a:avLst/>
          </a:prstGeom>
          <a:noFill/>
          <a:ln w="9525">
            <a:noFill/>
            <a:miter lim="800000"/>
            <a:headEnd/>
            <a:tailEnd/>
          </a:ln>
          <a:effectLst/>
        </p:spPr>
        <p:txBody>
          <a:bodyPr vert="horz" wrap="square" lIns="95431" tIns="47716" rIns="95431" bIns="47716" numCol="1" anchor="t" anchorCtr="0" compatLnSpc="1">
            <a:prstTxWarp prst="textNoShape">
              <a:avLst/>
            </a:prstTxWarp>
          </a:bodyPr>
          <a:lstStyle>
            <a:lvl1pPr eaLnBrk="1" hangingPunct="1">
              <a:lnSpc>
                <a:spcPct val="90000"/>
              </a:lnSpc>
              <a:spcBef>
                <a:spcPct val="50000"/>
              </a:spcBef>
              <a:defRPr sz="1200" u="sng">
                <a:latin typeface="Times New Roman" charset="0"/>
                <a:ea typeface="ＭＳ Ｐゴシック" pitchFamily="50" charset="-128"/>
                <a:cs typeface="+mn-cs"/>
              </a:defRPr>
            </a:lvl1pPr>
          </a:lstStyle>
          <a:p>
            <a:pPr>
              <a:defRPr/>
            </a:pPr>
            <a:endParaRPr lang="en-US" altLang="ja-JP"/>
          </a:p>
        </p:txBody>
      </p:sp>
      <p:sp>
        <p:nvSpPr>
          <p:cNvPr id="116739" name="Rectangle 3"/>
          <p:cNvSpPr>
            <a:spLocks noGrp="1" noChangeArrowheads="1"/>
          </p:cNvSpPr>
          <p:nvPr>
            <p:ph type="dt" sz="quarter" idx="1"/>
          </p:nvPr>
        </p:nvSpPr>
        <p:spPr bwMode="auto">
          <a:xfrm>
            <a:off x="4025022" y="1"/>
            <a:ext cx="3079042" cy="512144"/>
          </a:xfrm>
          <a:prstGeom prst="rect">
            <a:avLst/>
          </a:prstGeom>
          <a:noFill/>
          <a:ln w="9525">
            <a:noFill/>
            <a:miter lim="800000"/>
            <a:headEnd/>
            <a:tailEnd/>
          </a:ln>
          <a:effectLst/>
        </p:spPr>
        <p:txBody>
          <a:bodyPr vert="horz" wrap="square" lIns="95431" tIns="47716" rIns="95431" bIns="47716" numCol="1" anchor="t" anchorCtr="0" compatLnSpc="1">
            <a:prstTxWarp prst="textNoShape">
              <a:avLst/>
            </a:prstTxWarp>
          </a:bodyPr>
          <a:lstStyle>
            <a:lvl1pPr algn="r" eaLnBrk="1" hangingPunct="1">
              <a:lnSpc>
                <a:spcPct val="90000"/>
              </a:lnSpc>
              <a:spcBef>
                <a:spcPct val="50000"/>
              </a:spcBef>
              <a:defRPr sz="1200" u="sng">
                <a:latin typeface="Times New Roman" charset="0"/>
                <a:ea typeface="ＭＳ Ｐゴシック" pitchFamily="50" charset="-128"/>
                <a:cs typeface="+mn-cs"/>
              </a:defRPr>
            </a:lvl1pPr>
          </a:lstStyle>
          <a:p>
            <a:pPr>
              <a:defRPr/>
            </a:pPr>
            <a:endParaRPr lang="en-US" altLang="ja-JP"/>
          </a:p>
        </p:txBody>
      </p:sp>
      <p:sp>
        <p:nvSpPr>
          <p:cNvPr id="116740" name="Rectangle 4"/>
          <p:cNvSpPr>
            <a:spLocks noGrp="1" noChangeArrowheads="1"/>
          </p:cNvSpPr>
          <p:nvPr>
            <p:ph type="ftr" sz="quarter" idx="2"/>
          </p:nvPr>
        </p:nvSpPr>
        <p:spPr bwMode="auto">
          <a:xfrm>
            <a:off x="1" y="9722471"/>
            <a:ext cx="3079042" cy="512144"/>
          </a:xfrm>
          <a:prstGeom prst="rect">
            <a:avLst/>
          </a:prstGeom>
          <a:noFill/>
          <a:ln w="9525">
            <a:noFill/>
            <a:miter lim="800000"/>
            <a:headEnd/>
            <a:tailEnd/>
          </a:ln>
          <a:effectLst/>
        </p:spPr>
        <p:txBody>
          <a:bodyPr vert="horz" wrap="square" lIns="95431" tIns="47716" rIns="95431" bIns="47716" numCol="1" anchor="b" anchorCtr="0" compatLnSpc="1">
            <a:prstTxWarp prst="textNoShape">
              <a:avLst/>
            </a:prstTxWarp>
          </a:bodyPr>
          <a:lstStyle>
            <a:lvl1pPr eaLnBrk="1" hangingPunct="1">
              <a:lnSpc>
                <a:spcPct val="90000"/>
              </a:lnSpc>
              <a:spcBef>
                <a:spcPct val="50000"/>
              </a:spcBef>
              <a:defRPr sz="1200" u="sng">
                <a:latin typeface="Times New Roman" charset="0"/>
                <a:ea typeface="ＭＳ Ｐゴシック" pitchFamily="50" charset="-128"/>
                <a:cs typeface="+mn-cs"/>
              </a:defRPr>
            </a:lvl1pPr>
          </a:lstStyle>
          <a:p>
            <a:pPr>
              <a:defRPr/>
            </a:pPr>
            <a:endParaRPr lang="en-US" altLang="ja-JP"/>
          </a:p>
        </p:txBody>
      </p:sp>
      <p:sp>
        <p:nvSpPr>
          <p:cNvPr id="116741" name="Rectangle 5"/>
          <p:cNvSpPr>
            <a:spLocks noGrp="1" noChangeArrowheads="1"/>
          </p:cNvSpPr>
          <p:nvPr>
            <p:ph type="sldNum" sz="quarter" idx="3"/>
          </p:nvPr>
        </p:nvSpPr>
        <p:spPr bwMode="auto">
          <a:xfrm>
            <a:off x="4025022" y="9722471"/>
            <a:ext cx="3079042" cy="512144"/>
          </a:xfrm>
          <a:prstGeom prst="rect">
            <a:avLst/>
          </a:prstGeom>
          <a:noFill/>
          <a:ln w="9525">
            <a:noFill/>
            <a:miter lim="800000"/>
            <a:headEnd/>
            <a:tailEnd/>
          </a:ln>
          <a:effectLst/>
        </p:spPr>
        <p:txBody>
          <a:bodyPr vert="horz" wrap="square" lIns="95431" tIns="47716" rIns="95431" bIns="47716" numCol="1" anchor="b" anchorCtr="0" compatLnSpc="1">
            <a:prstTxWarp prst="textNoShape">
              <a:avLst/>
            </a:prstTxWarp>
          </a:bodyPr>
          <a:lstStyle>
            <a:lvl1pPr algn="r" eaLnBrk="1" hangingPunct="1">
              <a:lnSpc>
                <a:spcPct val="90000"/>
              </a:lnSpc>
              <a:spcBef>
                <a:spcPct val="50000"/>
              </a:spcBef>
              <a:defRPr sz="1200" u="sng">
                <a:latin typeface="Times New Roman" panose="02020603050405020304" pitchFamily="18" charset="0"/>
                <a:ea typeface="ＭＳ Ｐゴシック" panose="020B0600070205080204" pitchFamily="50" charset="-128"/>
              </a:defRPr>
            </a:lvl1pPr>
          </a:lstStyle>
          <a:p>
            <a:pPr>
              <a:defRPr/>
            </a:pPr>
            <a:fld id="{ECF7AF95-51F8-470B-845E-0306A2EF92D5}" type="slidenum">
              <a:rPr lang="en-US" altLang="ja-JP"/>
              <a:pPr>
                <a:defRPr/>
              </a:pPr>
              <a:t>‹#›</a:t>
            </a:fld>
            <a:endParaRPr lang="en-US" altLang="ja-JP"/>
          </a:p>
        </p:txBody>
      </p:sp>
    </p:spTree>
    <p:extLst>
      <p:ext uri="{BB962C8B-B14F-4D97-AF65-F5344CB8AC3E}">
        <p14:creationId xmlns:p14="http://schemas.microsoft.com/office/powerpoint/2010/main" val="1626355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1" y="1"/>
            <a:ext cx="3079042" cy="512144"/>
          </a:xfrm>
          <a:prstGeom prst="rect">
            <a:avLst/>
          </a:prstGeom>
          <a:noFill/>
          <a:ln w="9525">
            <a:noFill/>
            <a:miter lim="800000"/>
            <a:headEnd/>
            <a:tailEnd/>
          </a:ln>
          <a:effectLst/>
        </p:spPr>
        <p:txBody>
          <a:bodyPr vert="horz" wrap="square" lIns="95431" tIns="47716" rIns="95431" bIns="47716" numCol="1" anchor="t" anchorCtr="0" compatLnSpc="1">
            <a:prstTxWarp prst="textNoShape">
              <a:avLst/>
            </a:prstTxWarp>
          </a:bodyPr>
          <a:lstStyle>
            <a:lvl1pPr eaLnBrk="1" hangingPunct="1">
              <a:lnSpc>
                <a:spcPct val="90000"/>
              </a:lnSpc>
              <a:spcBef>
                <a:spcPct val="20000"/>
              </a:spcBef>
              <a:buFontTx/>
              <a:buChar char="–"/>
              <a:defRPr sz="1200" u="sng">
                <a:latin typeface="Times New Roman" charset="0"/>
                <a:ea typeface="ＭＳ Ｐゴシック" pitchFamily="50" charset="-128"/>
                <a:cs typeface="+mn-cs"/>
              </a:defRPr>
            </a:lvl1pPr>
          </a:lstStyle>
          <a:p>
            <a:pPr>
              <a:defRPr/>
            </a:pPr>
            <a:endParaRPr lang="en-US" altLang="ja-JP"/>
          </a:p>
        </p:txBody>
      </p:sp>
      <p:sp>
        <p:nvSpPr>
          <p:cNvPr id="75779" name="Rectangle 3"/>
          <p:cNvSpPr>
            <a:spLocks noGrp="1" noChangeArrowheads="1"/>
          </p:cNvSpPr>
          <p:nvPr>
            <p:ph type="dt" idx="1"/>
          </p:nvPr>
        </p:nvSpPr>
        <p:spPr bwMode="auto">
          <a:xfrm>
            <a:off x="4025022" y="1"/>
            <a:ext cx="3079042" cy="512144"/>
          </a:xfrm>
          <a:prstGeom prst="rect">
            <a:avLst/>
          </a:prstGeom>
          <a:noFill/>
          <a:ln w="9525">
            <a:noFill/>
            <a:miter lim="800000"/>
            <a:headEnd/>
            <a:tailEnd/>
          </a:ln>
          <a:effectLst/>
        </p:spPr>
        <p:txBody>
          <a:bodyPr vert="horz" wrap="square" lIns="95431" tIns="47716" rIns="95431" bIns="47716" numCol="1" anchor="t" anchorCtr="0" compatLnSpc="1">
            <a:prstTxWarp prst="textNoShape">
              <a:avLst/>
            </a:prstTxWarp>
          </a:bodyPr>
          <a:lstStyle>
            <a:lvl1pPr algn="r" eaLnBrk="1" hangingPunct="1">
              <a:lnSpc>
                <a:spcPct val="90000"/>
              </a:lnSpc>
              <a:spcBef>
                <a:spcPct val="20000"/>
              </a:spcBef>
              <a:buFontTx/>
              <a:buChar char="–"/>
              <a:defRPr sz="1200" u="sng">
                <a:latin typeface="Times New Roman" charset="0"/>
                <a:ea typeface="ＭＳ Ｐゴシック" pitchFamily="50" charset="-128"/>
                <a:cs typeface="+mn-cs"/>
              </a:defRPr>
            </a:lvl1pPr>
          </a:lstStyle>
          <a:p>
            <a:pPr>
              <a:defRPr/>
            </a:pPr>
            <a:endParaRPr lang="en-US" altLang="ja-JP"/>
          </a:p>
        </p:txBody>
      </p:sp>
      <p:sp>
        <p:nvSpPr>
          <p:cNvPr id="4100" name="Rectangle 4"/>
          <p:cNvSpPr>
            <a:spLocks noGrp="1" noRot="1" noChangeAspect="1" noChangeArrowheads="1" noTextEdit="1"/>
          </p:cNvSpPr>
          <p:nvPr>
            <p:ph type="sldImg" idx="2"/>
          </p:nvPr>
        </p:nvSpPr>
        <p:spPr bwMode="auto">
          <a:xfrm>
            <a:off x="141288" y="766763"/>
            <a:ext cx="6824662"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1" name="Rectangle 5"/>
          <p:cNvSpPr>
            <a:spLocks noGrp="1" noChangeArrowheads="1"/>
          </p:cNvSpPr>
          <p:nvPr>
            <p:ph type="body" sz="quarter" idx="3"/>
          </p:nvPr>
        </p:nvSpPr>
        <p:spPr bwMode="auto">
          <a:xfrm>
            <a:off x="949331" y="4861236"/>
            <a:ext cx="5205403" cy="4605988"/>
          </a:xfrm>
          <a:prstGeom prst="rect">
            <a:avLst/>
          </a:prstGeom>
          <a:noFill/>
          <a:ln w="9525">
            <a:noFill/>
            <a:miter lim="800000"/>
            <a:headEnd/>
            <a:tailEnd/>
          </a:ln>
          <a:effectLst/>
        </p:spPr>
        <p:txBody>
          <a:bodyPr vert="horz" wrap="square" lIns="95431" tIns="47716" rIns="95431" bIns="4771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75782" name="Rectangle 6"/>
          <p:cNvSpPr>
            <a:spLocks noGrp="1" noChangeArrowheads="1"/>
          </p:cNvSpPr>
          <p:nvPr>
            <p:ph type="ftr" sz="quarter" idx="4"/>
          </p:nvPr>
        </p:nvSpPr>
        <p:spPr bwMode="auto">
          <a:xfrm>
            <a:off x="1" y="9722471"/>
            <a:ext cx="3079042" cy="512144"/>
          </a:xfrm>
          <a:prstGeom prst="rect">
            <a:avLst/>
          </a:prstGeom>
          <a:noFill/>
          <a:ln w="9525">
            <a:noFill/>
            <a:miter lim="800000"/>
            <a:headEnd/>
            <a:tailEnd/>
          </a:ln>
          <a:effectLst/>
        </p:spPr>
        <p:txBody>
          <a:bodyPr vert="horz" wrap="square" lIns="95431" tIns="47716" rIns="95431" bIns="47716" numCol="1" anchor="b" anchorCtr="0" compatLnSpc="1">
            <a:prstTxWarp prst="textNoShape">
              <a:avLst/>
            </a:prstTxWarp>
          </a:bodyPr>
          <a:lstStyle>
            <a:lvl1pPr eaLnBrk="1" hangingPunct="1">
              <a:lnSpc>
                <a:spcPct val="90000"/>
              </a:lnSpc>
              <a:spcBef>
                <a:spcPct val="20000"/>
              </a:spcBef>
              <a:buFontTx/>
              <a:buChar char="–"/>
              <a:defRPr sz="1200" u="sng">
                <a:latin typeface="Times New Roman" charset="0"/>
                <a:ea typeface="ＭＳ Ｐゴシック" pitchFamily="50" charset="-128"/>
                <a:cs typeface="+mn-cs"/>
              </a:defRPr>
            </a:lvl1pPr>
          </a:lstStyle>
          <a:p>
            <a:pPr>
              <a:defRPr/>
            </a:pPr>
            <a:endParaRPr lang="en-US" altLang="ja-JP"/>
          </a:p>
        </p:txBody>
      </p:sp>
      <p:sp>
        <p:nvSpPr>
          <p:cNvPr id="75783" name="Rectangle 7"/>
          <p:cNvSpPr>
            <a:spLocks noGrp="1" noChangeArrowheads="1"/>
          </p:cNvSpPr>
          <p:nvPr>
            <p:ph type="sldNum" sz="quarter" idx="5"/>
          </p:nvPr>
        </p:nvSpPr>
        <p:spPr bwMode="auto">
          <a:xfrm>
            <a:off x="4025022" y="9722471"/>
            <a:ext cx="3079042" cy="512144"/>
          </a:xfrm>
          <a:prstGeom prst="rect">
            <a:avLst/>
          </a:prstGeom>
          <a:noFill/>
          <a:ln w="9525">
            <a:noFill/>
            <a:miter lim="800000"/>
            <a:headEnd/>
            <a:tailEnd/>
          </a:ln>
          <a:effectLst/>
        </p:spPr>
        <p:txBody>
          <a:bodyPr vert="horz" wrap="square" lIns="95431" tIns="47716" rIns="95431" bIns="47716" numCol="1" anchor="b" anchorCtr="0" compatLnSpc="1">
            <a:prstTxWarp prst="textNoShape">
              <a:avLst/>
            </a:prstTxWarp>
          </a:bodyPr>
          <a:lstStyle>
            <a:lvl1pPr algn="r" eaLnBrk="1" hangingPunct="1">
              <a:lnSpc>
                <a:spcPct val="90000"/>
              </a:lnSpc>
              <a:spcBef>
                <a:spcPct val="20000"/>
              </a:spcBef>
              <a:buFontTx/>
              <a:buChar char="–"/>
              <a:defRPr sz="1200" u="sng">
                <a:latin typeface="Times New Roman" panose="02020603050405020304" pitchFamily="18" charset="0"/>
                <a:ea typeface="ＭＳ Ｐゴシック" panose="020B0600070205080204" pitchFamily="50" charset="-128"/>
              </a:defRPr>
            </a:lvl1pPr>
          </a:lstStyle>
          <a:p>
            <a:pPr>
              <a:defRPr/>
            </a:pPr>
            <a:fld id="{7C753CDA-6276-4F1E-8110-EB67AB3B3EB2}" type="slidenum">
              <a:rPr lang="en-US" altLang="ja-JP"/>
              <a:pPr>
                <a:defRPr/>
              </a:pPr>
              <a:t>‹#›</a:t>
            </a:fld>
            <a:endParaRPr lang="en-US" altLang="ja-JP"/>
          </a:p>
        </p:txBody>
      </p:sp>
    </p:spTree>
    <p:extLst>
      <p:ext uri="{BB962C8B-B14F-4D97-AF65-F5344CB8AC3E}">
        <p14:creationId xmlns:p14="http://schemas.microsoft.com/office/powerpoint/2010/main" val="28121722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14"/>
          <p:cNvSpPr>
            <a:spLocks noChangeArrowheads="1"/>
          </p:cNvSpPr>
          <p:nvPr/>
        </p:nvSpPr>
        <p:spPr bwMode="auto">
          <a:xfrm>
            <a:off x="0" y="1"/>
            <a:ext cx="12192000" cy="150813"/>
          </a:xfrm>
          <a:prstGeom prst="rect">
            <a:avLst/>
          </a:prstGeom>
          <a:solidFill>
            <a:srgbClr val="009900"/>
          </a:solidFill>
          <a:ln>
            <a:noFill/>
          </a:ln>
          <a:extLst>
            <a:ext uri="{91240B29-F687-4f45-9708-019B960494DF}"/>
          </a:extLst>
        </p:spPr>
        <p:txBody>
          <a:bodyPr wrap="none" anchor="ctr"/>
          <a:lstStyle>
            <a:lvl1pPr eaLnBrk="0" hangingPunct="0">
              <a:defRPr kumimoji="1" sz="1400">
                <a:solidFill>
                  <a:schemeClr val="tx1"/>
                </a:solidFill>
                <a:latin typeface="HGS創英角ｺﾞｼｯｸUB" pitchFamily="50" charset="-128"/>
                <a:ea typeface="HGS創英角ｺﾞｼｯｸUB" pitchFamily="50" charset="-128"/>
              </a:defRPr>
            </a:lvl1pPr>
            <a:lvl2pPr marL="742950" indent="-285750" eaLnBrk="0" hangingPunct="0">
              <a:defRPr kumimoji="1" sz="1400">
                <a:solidFill>
                  <a:schemeClr val="tx1"/>
                </a:solidFill>
                <a:latin typeface="HGS創英角ｺﾞｼｯｸUB" pitchFamily="50" charset="-128"/>
                <a:ea typeface="HGS創英角ｺﾞｼｯｸUB" pitchFamily="50" charset="-128"/>
              </a:defRPr>
            </a:lvl2pPr>
            <a:lvl3pPr marL="1143000" indent="-228600" eaLnBrk="0" hangingPunct="0">
              <a:defRPr kumimoji="1" sz="1400">
                <a:solidFill>
                  <a:schemeClr val="tx1"/>
                </a:solidFill>
                <a:latin typeface="HGS創英角ｺﾞｼｯｸUB" pitchFamily="50" charset="-128"/>
                <a:ea typeface="HGS創英角ｺﾞｼｯｸUB" pitchFamily="50" charset="-128"/>
              </a:defRPr>
            </a:lvl3pPr>
            <a:lvl4pPr marL="1600200" indent="-228600" eaLnBrk="0" hangingPunct="0">
              <a:defRPr kumimoji="1" sz="1400">
                <a:solidFill>
                  <a:schemeClr val="tx1"/>
                </a:solidFill>
                <a:latin typeface="HGS創英角ｺﾞｼｯｸUB" pitchFamily="50" charset="-128"/>
                <a:ea typeface="HGS創英角ｺﾞｼｯｸUB" pitchFamily="50" charset="-128"/>
              </a:defRPr>
            </a:lvl4pPr>
            <a:lvl5pPr marL="2057400" indent="-228600" eaLnBrk="0" hangingPunct="0">
              <a:defRPr kumimoji="1" sz="1400">
                <a:solidFill>
                  <a:schemeClr val="tx1"/>
                </a:solidFill>
                <a:latin typeface="HGS創英角ｺﾞｼｯｸUB" pitchFamily="50" charset="-128"/>
                <a:ea typeface="HGS創英角ｺﾞｼｯｸUB" pitchFamily="50" charset="-128"/>
              </a:defRPr>
            </a:lvl5pPr>
            <a:lvl6pPr marL="25146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6pPr>
            <a:lvl7pPr marL="29718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7pPr>
            <a:lvl8pPr marL="34290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8pPr>
            <a:lvl9pPr marL="38862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9pPr>
          </a:lstStyle>
          <a:p>
            <a:pPr eaLnBrk="1" hangingPunct="1">
              <a:lnSpc>
                <a:spcPct val="90000"/>
              </a:lnSpc>
              <a:spcBef>
                <a:spcPct val="50000"/>
              </a:spcBef>
              <a:defRPr/>
            </a:pPr>
            <a:endParaRPr lang="ja-JP" altLang="en-US" sz="1400"/>
          </a:p>
        </p:txBody>
      </p:sp>
      <p:sp>
        <p:nvSpPr>
          <p:cNvPr id="11" name="Rectangle 15"/>
          <p:cNvSpPr>
            <a:spLocks noChangeArrowheads="1"/>
          </p:cNvSpPr>
          <p:nvPr/>
        </p:nvSpPr>
        <p:spPr bwMode="auto">
          <a:xfrm>
            <a:off x="0" y="184151"/>
            <a:ext cx="12192000" cy="42863"/>
          </a:xfrm>
          <a:prstGeom prst="rect">
            <a:avLst/>
          </a:prstGeom>
          <a:solidFill>
            <a:srgbClr val="009900"/>
          </a:solidFill>
          <a:ln>
            <a:noFill/>
          </a:ln>
          <a:extLst>
            <a:ext uri="{91240B29-F687-4f45-9708-019B960494DF}"/>
          </a:extLst>
        </p:spPr>
        <p:txBody>
          <a:bodyPr wrap="none" anchor="ctr"/>
          <a:lstStyle>
            <a:lvl1pPr eaLnBrk="0" hangingPunct="0">
              <a:defRPr kumimoji="1" sz="1400">
                <a:solidFill>
                  <a:schemeClr val="tx1"/>
                </a:solidFill>
                <a:latin typeface="HGS創英角ｺﾞｼｯｸUB" pitchFamily="50" charset="-128"/>
                <a:ea typeface="HGS創英角ｺﾞｼｯｸUB" pitchFamily="50" charset="-128"/>
              </a:defRPr>
            </a:lvl1pPr>
            <a:lvl2pPr marL="742950" indent="-285750" eaLnBrk="0" hangingPunct="0">
              <a:defRPr kumimoji="1" sz="1400">
                <a:solidFill>
                  <a:schemeClr val="tx1"/>
                </a:solidFill>
                <a:latin typeface="HGS創英角ｺﾞｼｯｸUB" pitchFamily="50" charset="-128"/>
                <a:ea typeface="HGS創英角ｺﾞｼｯｸUB" pitchFamily="50" charset="-128"/>
              </a:defRPr>
            </a:lvl2pPr>
            <a:lvl3pPr marL="1143000" indent="-228600" eaLnBrk="0" hangingPunct="0">
              <a:defRPr kumimoji="1" sz="1400">
                <a:solidFill>
                  <a:schemeClr val="tx1"/>
                </a:solidFill>
                <a:latin typeface="HGS創英角ｺﾞｼｯｸUB" pitchFamily="50" charset="-128"/>
                <a:ea typeface="HGS創英角ｺﾞｼｯｸUB" pitchFamily="50" charset="-128"/>
              </a:defRPr>
            </a:lvl3pPr>
            <a:lvl4pPr marL="1600200" indent="-228600" eaLnBrk="0" hangingPunct="0">
              <a:defRPr kumimoji="1" sz="1400">
                <a:solidFill>
                  <a:schemeClr val="tx1"/>
                </a:solidFill>
                <a:latin typeface="HGS創英角ｺﾞｼｯｸUB" pitchFamily="50" charset="-128"/>
                <a:ea typeface="HGS創英角ｺﾞｼｯｸUB" pitchFamily="50" charset="-128"/>
              </a:defRPr>
            </a:lvl4pPr>
            <a:lvl5pPr marL="2057400" indent="-228600" eaLnBrk="0" hangingPunct="0">
              <a:defRPr kumimoji="1" sz="1400">
                <a:solidFill>
                  <a:schemeClr val="tx1"/>
                </a:solidFill>
                <a:latin typeface="HGS創英角ｺﾞｼｯｸUB" pitchFamily="50" charset="-128"/>
                <a:ea typeface="HGS創英角ｺﾞｼｯｸUB" pitchFamily="50" charset="-128"/>
              </a:defRPr>
            </a:lvl5pPr>
            <a:lvl6pPr marL="25146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6pPr>
            <a:lvl7pPr marL="29718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7pPr>
            <a:lvl8pPr marL="34290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8pPr>
            <a:lvl9pPr marL="38862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9pPr>
          </a:lstStyle>
          <a:p>
            <a:pPr eaLnBrk="1" hangingPunct="1">
              <a:lnSpc>
                <a:spcPct val="90000"/>
              </a:lnSpc>
              <a:spcBef>
                <a:spcPct val="50000"/>
              </a:spcBef>
              <a:defRPr/>
            </a:pPr>
            <a:endParaRPr lang="ja-JP" altLang="en-US" sz="1400"/>
          </a:p>
        </p:txBody>
      </p:sp>
      <p:sp>
        <p:nvSpPr>
          <p:cNvPr id="453636" name="Rectangle 4"/>
          <p:cNvSpPr>
            <a:spLocks noGrp="1" noChangeArrowheads="1"/>
          </p:cNvSpPr>
          <p:nvPr>
            <p:ph type="ctrTitle"/>
          </p:nvPr>
        </p:nvSpPr>
        <p:spPr>
          <a:xfrm>
            <a:off x="1448678" y="1345292"/>
            <a:ext cx="9840383" cy="1012825"/>
          </a:xfrm>
          <a:prstGeom prst="rect">
            <a:avLst/>
          </a:prstGeom>
        </p:spPr>
        <p:txBody>
          <a:bodyPr/>
          <a:lstStyle>
            <a:lvl1pPr algn="ctr">
              <a:defRPr sz="2800"/>
            </a:lvl1pPr>
          </a:lstStyle>
          <a:p>
            <a:r>
              <a:rPr lang="ja-JP" altLang="en-US"/>
              <a:t>マスタ タイトルの書式設定</a:t>
            </a:r>
          </a:p>
        </p:txBody>
      </p:sp>
      <p:sp>
        <p:nvSpPr>
          <p:cNvPr id="453637" name="Rectangle 5"/>
          <p:cNvSpPr>
            <a:spLocks noGrp="1" noChangeArrowheads="1"/>
          </p:cNvSpPr>
          <p:nvPr>
            <p:ph type="subTitle" idx="1"/>
          </p:nvPr>
        </p:nvSpPr>
        <p:spPr>
          <a:xfrm>
            <a:off x="1977845" y="2348591"/>
            <a:ext cx="8883649" cy="1408112"/>
          </a:xfrm>
          <a:prstGeom prst="rect">
            <a:avLst/>
          </a:prstGeom>
        </p:spPr>
        <p:txBody>
          <a:bodyPr/>
          <a:lstStyle>
            <a:lvl1pPr marL="0" indent="0" algn="ctr">
              <a:buFont typeface="Wingdings" pitchFamily="2" charset="2"/>
              <a:buNone/>
              <a:defRPr b="1"/>
            </a:lvl1pPr>
          </a:lstStyle>
          <a:p>
            <a:r>
              <a:rPr lang="ja-JP" altLang="en-US"/>
              <a:t>マスタ サブタイトルの書式設定</a:t>
            </a:r>
          </a:p>
        </p:txBody>
      </p:sp>
      <p:sp>
        <p:nvSpPr>
          <p:cNvPr id="12" name="Rectangle 10"/>
          <p:cNvSpPr>
            <a:spLocks noGrp="1" noChangeArrowheads="1"/>
          </p:cNvSpPr>
          <p:nvPr>
            <p:ph type="ftr" sz="quarter" idx="10"/>
          </p:nvPr>
        </p:nvSpPr>
        <p:spPr bwMode="auto">
          <a:xfrm>
            <a:off x="3935760" y="4928278"/>
            <a:ext cx="5063067" cy="5397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defRPr sz="1600" b="1">
                <a:latin typeface="Verdana" pitchFamily="34" charset="0"/>
                <a:ea typeface="+mn-ea"/>
                <a:cs typeface="+mn-cs"/>
              </a:defRPr>
            </a:lvl1pPr>
          </a:lstStyle>
          <a:p>
            <a:pPr>
              <a:defRPr/>
            </a:pPr>
            <a:endParaRPr lang="en-US" altLang="ja-JP"/>
          </a:p>
        </p:txBody>
      </p:sp>
      <p:sp>
        <p:nvSpPr>
          <p:cNvPr id="15" name="Line 7">
            <a:extLst>
              <a:ext uri="{FF2B5EF4-FFF2-40B4-BE49-F238E27FC236}">
                <a16:creationId xmlns:a16="http://schemas.microsoft.com/office/drawing/2014/main" id="{3345BBC5-E493-475C-8903-12628933C021}"/>
              </a:ext>
            </a:extLst>
          </p:cNvPr>
          <p:cNvSpPr>
            <a:spLocks noChangeShapeType="1"/>
          </p:cNvSpPr>
          <p:nvPr userDrawn="1"/>
        </p:nvSpPr>
        <p:spPr bwMode="auto">
          <a:xfrm>
            <a:off x="0" y="6571716"/>
            <a:ext cx="12166363" cy="0"/>
          </a:xfrm>
          <a:prstGeom prst="line">
            <a:avLst/>
          </a:prstGeom>
          <a:noFill/>
          <a:ln w="9525">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ja-JP" altLang="en-US" sz="1400"/>
          </a:p>
        </p:txBody>
      </p:sp>
      <p:pic>
        <p:nvPicPr>
          <p:cNvPr id="9" name="図 8">
            <a:extLst>
              <a:ext uri="{FF2B5EF4-FFF2-40B4-BE49-F238E27FC236}">
                <a16:creationId xmlns:a16="http://schemas.microsoft.com/office/drawing/2014/main" id="{EF5F6819-88E9-4C4D-8E89-687A0EBEEE99}"/>
              </a:ext>
            </a:extLst>
          </p:cNvPr>
          <p:cNvPicPr>
            <a:picLocks noChangeAspect="1"/>
          </p:cNvPicPr>
          <p:nvPr userDrawn="1"/>
        </p:nvPicPr>
        <p:blipFill>
          <a:blip r:embed="rId2"/>
          <a:stretch>
            <a:fillRect/>
          </a:stretch>
        </p:blipFill>
        <p:spPr>
          <a:xfrm>
            <a:off x="10320470" y="330402"/>
            <a:ext cx="1883668" cy="578319"/>
          </a:xfrm>
          <a:prstGeom prst="rect">
            <a:avLst/>
          </a:prstGeom>
        </p:spPr>
      </p:pic>
    </p:spTree>
    <p:extLst>
      <p:ext uri="{BB962C8B-B14F-4D97-AF65-F5344CB8AC3E}">
        <p14:creationId xmlns:p14="http://schemas.microsoft.com/office/powerpoint/2010/main" val="11423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379246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a:prstGeom prst="rect">
            <a:avLst/>
          </a:prstGeo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71593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7192D29F-DE34-4800-AC17-2A4D89B4A188}"/>
              </a:ext>
            </a:extLst>
          </p:cNvPr>
          <p:cNvSpPr>
            <a:spLocks noGrp="1"/>
          </p:cNvSpPr>
          <p:nvPr>
            <p:ph type="title"/>
          </p:nvPr>
        </p:nvSpPr>
        <p:spPr>
          <a:xfrm>
            <a:off x="180000" y="360000"/>
            <a:ext cx="9993726" cy="406265"/>
          </a:xfrm>
          <a:prstGeom prst="rect">
            <a:avLst/>
          </a:prstGeom>
          <a:noFill/>
        </p:spPr>
        <p:txBody>
          <a:bodyPr wrap="square" rtlCol="0">
            <a:spAutoFit/>
          </a:bodyPr>
          <a:lstStyle>
            <a:lvl1pPr>
              <a:defRPr lang="ja-JP" altLang="en-US" b="1" kern="1200">
                <a:solidFill>
                  <a:schemeClr val="tx1"/>
                </a:solidFill>
                <a:latin typeface="Meiryo UI" panose="020B0604030504040204" pitchFamily="50" charset="-128"/>
                <a:ea typeface="Meiryo UI" panose="020B0604030504040204" pitchFamily="50" charset="-128"/>
                <a:cs typeface="+mn-cs"/>
              </a:defRPr>
            </a:lvl1pPr>
          </a:lstStyle>
          <a:p>
            <a:pPr lvl="0"/>
            <a:r>
              <a:rPr lang="ja-JP" altLang="en-US" dirty="0"/>
              <a:t>マスタ タイトルの書式設定</a:t>
            </a:r>
          </a:p>
        </p:txBody>
      </p:sp>
    </p:spTree>
    <p:extLst>
      <p:ext uri="{BB962C8B-B14F-4D97-AF65-F5344CB8AC3E}">
        <p14:creationId xmlns:p14="http://schemas.microsoft.com/office/powerpoint/2010/main" val="291039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695401" y="1052736"/>
            <a:ext cx="10539866" cy="4883150"/>
          </a:xfrm>
          <a:prstGeom prst="rect">
            <a:avLst/>
          </a:prstGeo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タイトル 1"/>
          <p:cNvSpPr>
            <a:spLocks noGrp="1"/>
          </p:cNvSpPr>
          <p:nvPr>
            <p:ph type="title"/>
          </p:nvPr>
        </p:nvSpPr>
        <p:spPr>
          <a:xfrm>
            <a:off x="180000" y="360000"/>
            <a:ext cx="9993726" cy="406265"/>
          </a:xfrm>
          <a:prstGeom prst="rect">
            <a:avLst/>
          </a:prstGeom>
          <a:noFill/>
        </p:spPr>
        <p:txBody>
          <a:bodyPr wrap="square" rtlCol="0">
            <a:spAutoFit/>
          </a:bodyPr>
          <a:lstStyle>
            <a:lvl1pPr>
              <a:defRPr lang="ja-JP" altLang="en-US" b="1" kern="1200">
                <a:solidFill>
                  <a:schemeClr val="tx1"/>
                </a:solidFill>
                <a:latin typeface="Meiryo UI" panose="020B0604030504040204" pitchFamily="50" charset="-128"/>
                <a:ea typeface="Meiryo UI" panose="020B0604030504040204" pitchFamily="50" charset="-128"/>
                <a:cs typeface="+mn-cs"/>
              </a:defRPr>
            </a:lvl1pPr>
          </a:lstStyle>
          <a:p>
            <a:pPr lvl="0"/>
            <a:r>
              <a:rPr lang="ja-JP" altLang="en-US" dirty="0"/>
              <a:t>マスタ タイトルの書式設定</a:t>
            </a:r>
          </a:p>
        </p:txBody>
      </p:sp>
    </p:spTree>
    <p:extLst>
      <p:ext uri="{BB962C8B-B14F-4D97-AF65-F5344CB8AC3E}">
        <p14:creationId xmlns:p14="http://schemas.microsoft.com/office/powerpoint/2010/main" val="407272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a:xfrm>
            <a:off x="695400" y="1208088"/>
            <a:ext cx="11189601" cy="4883150"/>
          </a:xfrm>
          <a:prstGeom prst="rect">
            <a:avLst/>
          </a:prstGeo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タイトル 1">
            <a:extLst>
              <a:ext uri="{FF2B5EF4-FFF2-40B4-BE49-F238E27FC236}">
                <a16:creationId xmlns:a16="http://schemas.microsoft.com/office/drawing/2014/main" id="{D6C45ED7-9B95-478A-AB8E-DD6B44B02A6E}"/>
              </a:ext>
            </a:extLst>
          </p:cNvPr>
          <p:cNvSpPr>
            <a:spLocks noGrp="1"/>
          </p:cNvSpPr>
          <p:nvPr>
            <p:ph type="title"/>
          </p:nvPr>
        </p:nvSpPr>
        <p:spPr>
          <a:xfrm>
            <a:off x="180000" y="360000"/>
            <a:ext cx="9993726" cy="406265"/>
          </a:xfrm>
          <a:prstGeom prst="rect">
            <a:avLst/>
          </a:prstGeom>
          <a:noFill/>
        </p:spPr>
        <p:txBody>
          <a:bodyPr wrap="square" rtlCol="0">
            <a:spAutoFit/>
          </a:bodyPr>
          <a:lstStyle>
            <a:lvl1pPr>
              <a:defRPr lang="ja-JP" altLang="en-US" b="1" kern="1200">
                <a:solidFill>
                  <a:schemeClr val="tx1"/>
                </a:solidFill>
                <a:latin typeface="Meiryo UI" panose="020B0604030504040204" pitchFamily="50" charset="-128"/>
                <a:ea typeface="Meiryo UI" panose="020B0604030504040204" pitchFamily="50" charset="-128"/>
                <a:cs typeface="+mn-cs"/>
              </a:defRPr>
            </a:lvl1pPr>
          </a:lstStyle>
          <a:p>
            <a:pPr lvl="0"/>
            <a:r>
              <a:rPr lang="ja-JP" altLang="en-US" dirty="0"/>
              <a:t>マスタ タイトルの書式設定</a:t>
            </a:r>
          </a:p>
        </p:txBody>
      </p:sp>
    </p:spTree>
    <p:extLst>
      <p:ext uri="{BB962C8B-B14F-4D97-AF65-F5344CB8AC3E}">
        <p14:creationId xmlns:p14="http://schemas.microsoft.com/office/powerpoint/2010/main" val="143433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 2"/>
          <p:cNvSpPr>
            <a:spLocks noGrp="1"/>
          </p:cNvSpPr>
          <p:nvPr>
            <p:ph type="tbl" idx="1"/>
          </p:nvPr>
        </p:nvSpPr>
        <p:spPr>
          <a:xfrm>
            <a:off x="695400" y="1208088"/>
            <a:ext cx="11208733" cy="4883150"/>
          </a:xfrm>
          <a:prstGeom prst="rect">
            <a:avLst/>
          </a:prstGeom>
        </p:spPr>
        <p:txBody>
          <a:bodyPr/>
          <a:lstStyle/>
          <a:p>
            <a:pPr lvl="0"/>
            <a:endParaRPr lang="ja-JP" altLang="en-US" noProof="0"/>
          </a:p>
        </p:txBody>
      </p:sp>
      <p:sp>
        <p:nvSpPr>
          <p:cNvPr id="6" name="タイトル 1">
            <a:extLst>
              <a:ext uri="{FF2B5EF4-FFF2-40B4-BE49-F238E27FC236}">
                <a16:creationId xmlns:a16="http://schemas.microsoft.com/office/drawing/2014/main" id="{E4E08E37-3886-4C8A-9DE4-703794B5873B}"/>
              </a:ext>
            </a:extLst>
          </p:cNvPr>
          <p:cNvSpPr>
            <a:spLocks noGrp="1"/>
          </p:cNvSpPr>
          <p:nvPr>
            <p:ph type="title"/>
          </p:nvPr>
        </p:nvSpPr>
        <p:spPr>
          <a:xfrm>
            <a:off x="180000" y="360000"/>
            <a:ext cx="9993726" cy="406265"/>
          </a:xfrm>
          <a:prstGeom prst="rect">
            <a:avLst/>
          </a:prstGeom>
          <a:noFill/>
        </p:spPr>
        <p:txBody>
          <a:bodyPr wrap="square" rtlCol="0">
            <a:spAutoFit/>
          </a:bodyPr>
          <a:lstStyle>
            <a:lvl1pPr>
              <a:defRPr lang="ja-JP" altLang="en-US" b="1" kern="1200">
                <a:solidFill>
                  <a:schemeClr val="tx1"/>
                </a:solidFill>
                <a:latin typeface="Meiryo UI" panose="020B0604030504040204" pitchFamily="50" charset="-128"/>
                <a:ea typeface="Meiryo UI" panose="020B0604030504040204" pitchFamily="50" charset="-128"/>
                <a:cs typeface="+mn-cs"/>
              </a:defRPr>
            </a:lvl1pPr>
          </a:lstStyle>
          <a:p>
            <a:pPr lvl="0"/>
            <a:r>
              <a:rPr lang="ja-JP" altLang="en-US" dirty="0"/>
              <a:t>マスタ タイトルの書式設定</a:t>
            </a:r>
          </a:p>
        </p:txBody>
      </p:sp>
    </p:spTree>
    <p:extLst>
      <p:ext uri="{BB962C8B-B14F-4D97-AF65-F5344CB8AC3E}">
        <p14:creationId xmlns:p14="http://schemas.microsoft.com/office/powerpoint/2010/main" val="4574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1">
            <a:extLst>
              <a:ext uri="{FF2B5EF4-FFF2-40B4-BE49-F238E27FC236}">
                <a16:creationId xmlns:a16="http://schemas.microsoft.com/office/drawing/2014/main" id="{E458AE1A-E92A-4F07-B958-E6F38EF4B58F}"/>
              </a:ext>
            </a:extLst>
          </p:cNvPr>
          <p:cNvSpPr>
            <a:spLocks noGrp="1"/>
          </p:cNvSpPr>
          <p:nvPr>
            <p:ph type="title"/>
          </p:nvPr>
        </p:nvSpPr>
        <p:spPr>
          <a:xfrm>
            <a:off x="180000" y="360000"/>
            <a:ext cx="9993726" cy="406265"/>
          </a:xfrm>
          <a:prstGeom prst="rect">
            <a:avLst/>
          </a:prstGeom>
          <a:noFill/>
        </p:spPr>
        <p:txBody>
          <a:bodyPr wrap="square" rtlCol="0">
            <a:spAutoFit/>
          </a:bodyPr>
          <a:lstStyle>
            <a:lvl1pPr>
              <a:defRPr lang="ja-JP" altLang="en-US" b="1" kern="1200">
                <a:solidFill>
                  <a:schemeClr val="tx1"/>
                </a:solidFill>
                <a:latin typeface="Meiryo UI" panose="020B0604030504040204" pitchFamily="50" charset="-128"/>
                <a:ea typeface="Meiryo UI" panose="020B0604030504040204" pitchFamily="50" charset="-128"/>
                <a:cs typeface="+mn-cs"/>
              </a:defRPr>
            </a:lvl1pPr>
          </a:lstStyle>
          <a:p>
            <a:pPr lvl="0"/>
            <a:r>
              <a:rPr lang="ja-JP" altLang="en-US" dirty="0"/>
              <a:t>マスタ タイトルの書式設定</a:t>
            </a:r>
          </a:p>
        </p:txBody>
      </p:sp>
    </p:spTree>
    <p:extLst>
      <p:ext uri="{BB962C8B-B14F-4D97-AF65-F5344CB8AC3E}">
        <p14:creationId xmlns:p14="http://schemas.microsoft.com/office/powerpoint/2010/main" val="321336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39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260003" y="6640456"/>
            <a:ext cx="1597541" cy="18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ChangeArrowheads="1"/>
          </p:cNvSpPr>
          <p:nvPr/>
        </p:nvSpPr>
        <p:spPr bwMode="auto">
          <a:xfrm>
            <a:off x="0" y="1"/>
            <a:ext cx="12192000" cy="150813"/>
          </a:xfrm>
          <a:prstGeom prst="rect">
            <a:avLst/>
          </a:prstGeom>
          <a:solidFill>
            <a:srgbClr val="009900"/>
          </a:solidFill>
          <a:ln>
            <a:noFill/>
          </a:ln>
          <a:extLst>
            <a:ext uri="{91240B29-F687-4f45-9708-019B960494DF}"/>
          </a:extLst>
        </p:spPr>
        <p:txBody>
          <a:bodyPr wrap="none" anchor="ctr"/>
          <a:lstStyle>
            <a:lvl1pPr eaLnBrk="0" hangingPunct="0">
              <a:defRPr kumimoji="1" sz="1400">
                <a:solidFill>
                  <a:schemeClr val="tx1"/>
                </a:solidFill>
                <a:latin typeface="HGS創英角ｺﾞｼｯｸUB" pitchFamily="50" charset="-128"/>
                <a:ea typeface="HGS創英角ｺﾞｼｯｸUB" pitchFamily="50" charset="-128"/>
              </a:defRPr>
            </a:lvl1pPr>
            <a:lvl2pPr marL="742950" indent="-285750" eaLnBrk="0" hangingPunct="0">
              <a:defRPr kumimoji="1" sz="1400">
                <a:solidFill>
                  <a:schemeClr val="tx1"/>
                </a:solidFill>
                <a:latin typeface="HGS創英角ｺﾞｼｯｸUB" pitchFamily="50" charset="-128"/>
                <a:ea typeface="HGS創英角ｺﾞｼｯｸUB" pitchFamily="50" charset="-128"/>
              </a:defRPr>
            </a:lvl2pPr>
            <a:lvl3pPr marL="1143000" indent="-228600" eaLnBrk="0" hangingPunct="0">
              <a:defRPr kumimoji="1" sz="1400">
                <a:solidFill>
                  <a:schemeClr val="tx1"/>
                </a:solidFill>
                <a:latin typeface="HGS創英角ｺﾞｼｯｸUB" pitchFamily="50" charset="-128"/>
                <a:ea typeface="HGS創英角ｺﾞｼｯｸUB" pitchFamily="50" charset="-128"/>
              </a:defRPr>
            </a:lvl3pPr>
            <a:lvl4pPr marL="1600200" indent="-228600" eaLnBrk="0" hangingPunct="0">
              <a:defRPr kumimoji="1" sz="1400">
                <a:solidFill>
                  <a:schemeClr val="tx1"/>
                </a:solidFill>
                <a:latin typeface="HGS創英角ｺﾞｼｯｸUB" pitchFamily="50" charset="-128"/>
                <a:ea typeface="HGS創英角ｺﾞｼｯｸUB" pitchFamily="50" charset="-128"/>
              </a:defRPr>
            </a:lvl4pPr>
            <a:lvl5pPr marL="2057400" indent="-228600" eaLnBrk="0" hangingPunct="0">
              <a:defRPr kumimoji="1" sz="1400">
                <a:solidFill>
                  <a:schemeClr val="tx1"/>
                </a:solidFill>
                <a:latin typeface="HGS創英角ｺﾞｼｯｸUB" pitchFamily="50" charset="-128"/>
                <a:ea typeface="HGS創英角ｺﾞｼｯｸUB" pitchFamily="50" charset="-128"/>
              </a:defRPr>
            </a:lvl5pPr>
            <a:lvl6pPr marL="25146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6pPr>
            <a:lvl7pPr marL="29718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7pPr>
            <a:lvl8pPr marL="34290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8pPr>
            <a:lvl9pPr marL="38862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9pPr>
          </a:lstStyle>
          <a:p>
            <a:pPr eaLnBrk="1" hangingPunct="1">
              <a:lnSpc>
                <a:spcPct val="90000"/>
              </a:lnSpc>
              <a:spcBef>
                <a:spcPct val="50000"/>
              </a:spcBef>
              <a:defRPr/>
            </a:pPr>
            <a:endParaRPr lang="ja-JP" altLang="en-US" sz="1400"/>
          </a:p>
        </p:txBody>
      </p:sp>
      <p:sp>
        <p:nvSpPr>
          <p:cNvPr id="1038" name="Rectangle 14"/>
          <p:cNvSpPr>
            <a:spLocks noChangeArrowheads="1"/>
          </p:cNvSpPr>
          <p:nvPr/>
        </p:nvSpPr>
        <p:spPr bwMode="auto">
          <a:xfrm>
            <a:off x="0" y="184151"/>
            <a:ext cx="12192000" cy="42863"/>
          </a:xfrm>
          <a:prstGeom prst="rect">
            <a:avLst/>
          </a:prstGeom>
          <a:solidFill>
            <a:srgbClr val="009900"/>
          </a:solidFill>
          <a:ln>
            <a:noFill/>
          </a:ln>
          <a:extLst>
            <a:ext uri="{91240B29-F687-4f45-9708-019B960494DF}"/>
          </a:extLst>
        </p:spPr>
        <p:txBody>
          <a:bodyPr wrap="none" anchor="ctr"/>
          <a:lstStyle>
            <a:lvl1pPr eaLnBrk="0" hangingPunct="0">
              <a:defRPr kumimoji="1" sz="1400">
                <a:solidFill>
                  <a:schemeClr val="tx1"/>
                </a:solidFill>
                <a:latin typeface="HGS創英角ｺﾞｼｯｸUB" pitchFamily="50" charset="-128"/>
                <a:ea typeface="HGS創英角ｺﾞｼｯｸUB" pitchFamily="50" charset="-128"/>
              </a:defRPr>
            </a:lvl1pPr>
            <a:lvl2pPr marL="742950" indent="-285750" eaLnBrk="0" hangingPunct="0">
              <a:defRPr kumimoji="1" sz="1400">
                <a:solidFill>
                  <a:schemeClr val="tx1"/>
                </a:solidFill>
                <a:latin typeface="HGS創英角ｺﾞｼｯｸUB" pitchFamily="50" charset="-128"/>
                <a:ea typeface="HGS創英角ｺﾞｼｯｸUB" pitchFamily="50" charset="-128"/>
              </a:defRPr>
            </a:lvl2pPr>
            <a:lvl3pPr marL="1143000" indent="-228600" eaLnBrk="0" hangingPunct="0">
              <a:defRPr kumimoji="1" sz="1400">
                <a:solidFill>
                  <a:schemeClr val="tx1"/>
                </a:solidFill>
                <a:latin typeface="HGS創英角ｺﾞｼｯｸUB" pitchFamily="50" charset="-128"/>
                <a:ea typeface="HGS創英角ｺﾞｼｯｸUB" pitchFamily="50" charset="-128"/>
              </a:defRPr>
            </a:lvl3pPr>
            <a:lvl4pPr marL="1600200" indent="-228600" eaLnBrk="0" hangingPunct="0">
              <a:defRPr kumimoji="1" sz="1400">
                <a:solidFill>
                  <a:schemeClr val="tx1"/>
                </a:solidFill>
                <a:latin typeface="HGS創英角ｺﾞｼｯｸUB" pitchFamily="50" charset="-128"/>
                <a:ea typeface="HGS創英角ｺﾞｼｯｸUB" pitchFamily="50" charset="-128"/>
              </a:defRPr>
            </a:lvl4pPr>
            <a:lvl5pPr marL="2057400" indent="-228600" eaLnBrk="0" hangingPunct="0">
              <a:defRPr kumimoji="1" sz="1400">
                <a:solidFill>
                  <a:schemeClr val="tx1"/>
                </a:solidFill>
                <a:latin typeface="HGS創英角ｺﾞｼｯｸUB" pitchFamily="50" charset="-128"/>
                <a:ea typeface="HGS創英角ｺﾞｼｯｸUB" pitchFamily="50" charset="-128"/>
              </a:defRPr>
            </a:lvl5pPr>
            <a:lvl6pPr marL="25146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6pPr>
            <a:lvl7pPr marL="29718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7pPr>
            <a:lvl8pPr marL="34290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8pPr>
            <a:lvl9pPr marL="3886200" indent="-228600" eaLnBrk="0" fontAlgn="base" hangingPunct="0">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9pPr>
          </a:lstStyle>
          <a:p>
            <a:pPr eaLnBrk="1" hangingPunct="1">
              <a:lnSpc>
                <a:spcPct val="90000"/>
              </a:lnSpc>
              <a:spcBef>
                <a:spcPct val="50000"/>
              </a:spcBef>
              <a:defRPr/>
            </a:pPr>
            <a:endParaRPr lang="ja-JP" altLang="en-US" sz="1400"/>
          </a:p>
        </p:txBody>
      </p:sp>
      <p:sp>
        <p:nvSpPr>
          <p:cNvPr id="1039" name="Text Box 16"/>
          <p:cNvSpPr txBox="1">
            <a:spLocks noChangeArrowheads="1"/>
          </p:cNvSpPr>
          <p:nvPr/>
        </p:nvSpPr>
        <p:spPr bwMode="auto">
          <a:xfrm>
            <a:off x="2117547" y="6676259"/>
            <a:ext cx="2949576" cy="115416"/>
          </a:xfrm>
          <a:prstGeom prst="rect">
            <a:avLst/>
          </a:prstGeom>
          <a:noFill/>
          <a:ln>
            <a:noFill/>
          </a:ln>
          <a:extLst>
            <a:ext uri="{909E8E84-426E-40dd-AFC4-6F175D3DCCD1}"/>
            <a:ext uri="{91240B29-F687-4f45-9708-019B960494DF}"/>
          </a:extLst>
        </p:spPr>
        <p:txBody>
          <a:bodyPr wrap="none" lIns="54000" tIns="0" rIns="54000" bIns="0" anchor="ctr">
            <a:spAutoFit/>
          </a:bodyPr>
          <a:lstStyle>
            <a:lvl1pPr>
              <a:defRPr kumimoji="1" sz="1400">
                <a:solidFill>
                  <a:schemeClr val="tx1"/>
                </a:solidFill>
                <a:latin typeface="HGS創英角ｺﾞｼｯｸUB" pitchFamily="50" charset="-128"/>
                <a:ea typeface="HGS創英角ｺﾞｼｯｸUB" pitchFamily="50" charset="-128"/>
              </a:defRPr>
            </a:lvl1pPr>
            <a:lvl2pPr marL="742950" indent="-285750">
              <a:defRPr kumimoji="1" sz="1400">
                <a:solidFill>
                  <a:schemeClr val="tx1"/>
                </a:solidFill>
                <a:latin typeface="HGS創英角ｺﾞｼｯｸUB" pitchFamily="50" charset="-128"/>
                <a:ea typeface="HGS創英角ｺﾞｼｯｸUB" pitchFamily="50" charset="-128"/>
              </a:defRPr>
            </a:lvl2pPr>
            <a:lvl3pPr marL="1143000" indent="-228600">
              <a:defRPr kumimoji="1" sz="1400">
                <a:solidFill>
                  <a:schemeClr val="tx1"/>
                </a:solidFill>
                <a:latin typeface="HGS創英角ｺﾞｼｯｸUB" pitchFamily="50" charset="-128"/>
                <a:ea typeface="HGS創英角ｺﾞｼｯｸUB" pitchFamily="50" charset="-128"/>
              </a:defRPr>
            </a:lvl3pPr>
            <a:lvl4pPr marL="1600200" indent="-228600">
              <a:defRPr kumimoji="1" sz="1400">
                <a:solidFill>
                  <a:schemeClr val="tx1"/>
                </a:solidFill>
                <a:latin typeface="HGS創英角ｺﾞｼｯｸUB" pitchFamily="50" charset="-128"/>
                <a:ea typeface="HGS創英角ｺﾞｼｯｸUB" pitchFamily="50" charset="-128"/>
              </a:defRPr>
            </a:lvl4pPr>
            <a:lvl5pPr marL="2057400" indent="-228600">
              <a:defRPr kumimoji="1" sz="1400">
                <a:solidFill>
                  <a:schemeClr val="tx1"/>
                </a:solidFill>
                <a:latin typeface="HGS創英角ｺﾞｼｯｸUB" pitchFamily="50" charset="-128"/>
                <a:ea typeface="HGS創英角ｺﾞｼｯｸUB" pitchFamily="50" charset="-128"/>
              </a:defRPr>
            </a:lvl5pPr>
            <a:lvl6pPr marL="2514600" indent="-228600" fontAlgn="base">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6pPr>
            <a:lvl7pPr marL="2971800" indent="-228600" fontAlgn="base">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7pPr>
            <a:lvl8pPr marL="3429000" indent="-228600" fontAlgn="base">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8pPr>
            <a:lvl9pPr marL="3886200" indent="-228600" fontAlgn="base">
              <a:lnSpc>
                <a:spcPct val="90000"/>
              </a:lnSpc>
              <a:spcBef>
                <a:spcPct val="50000"/>
              </a:spcBef>
              <a:spcAft>
                <a:spcPct val="0"/>
              </a:spcAft>
              <a:defRPr kumimoji="1" sz="1400">
                <a:solidFill>
                  <a:schemeClr val="tx1"/>
                </a:solidFill>
                <a:latin typeface="HGS創英角ｺﾞｼｯｸUB" pitchFamily="50" charset="-128"/>
                <a:ea typeface="HGS創英角ｺﾞｼｯｸUB" pitchFamily="50" charset="-128"/>
              </a:defRPr>
            </a:lvl9pPr>
          </a:lstStyle>
          <a:p>
            <a:pPr eaLnBrk="1" hangingPunct="1">
              <a:defRPr/>
            </a:pPr>
            <a:r>
              <a:rPr lang="en-US" altLang="ja-JP" sz="750" normalizeH="0" baseline="0" dirty="0">
                <a:solidFill>
                  <a:schemeClr val="tx1"/>
                </a:solidFill>
                <a:latin typeface="Meiryo UI" panose="020B0604030504040204" pitchFamily="50" charset="-128"/>
                <a:ea typeface="Meiryo UI" panose="020B0604030504040204" pitchFamily="50" charset="-128"/>
              </a:rPr>
              <a:t>Confidential.  2021   BRYCEN Co., Ltd.  All Rights Reserved. </a:t>
            </a:r>
          </a:p>
        </p:txBody>
      </p:sp>
      <p:sp>
        <p:nvSpPr>
          <p:cNvPr id="16" name="Line 7"/>
          <p:cNvSpPr>
            <a:spLocks noChangeShapeType="1"/>
          </p:cNvSpPr>
          <p:nvPr userDrawn="1"/>
        </p:nvSpPr>
        <p:spPr bwMode="auto">
          <a:xfrm>
            <a:off x="25636" y="6571716"/>
            <a:ext cx="12166363" cy="0"/>
          </a:xfrm>
          <a:prstGeom prst="line">
            <a:avLst/>
          </a:prstGeom>
          <a:noFill/>
          <a:ln w="9525">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ja-JP" altLang="en-US" sz="1400"/>
          </a:p>
        </p:txBody>
      </p:sp>
      <p:sp>
        <p:nvSpPr>
          <p:cNvPr id="17" name="Rectangle 9"/>
          <p:cNvSpPr>
            <a:spLocks noChangeArrowheads="1"/>
          </p:cNvSpPr>
          <p:nvPr userDrawn="1"/>
        </p:nvSpPr>
        <p:spPr bwMode="auto">
          <a:xfrm>
            <a:off x="11370087" y="6445082"/>
            <a:ext cx="94191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400">
                <a:solidFill>
                  <a:schemeClr val="tx1"/>
                </a:solidFill>
                <a:latin typeface="HGS創英角ｺﾞｼｯｸUB" panose="020B0900000000000000" pitchFamily="50" charset="-128"/>
                <a:ea typeface="HGS創英角ｺﾞｼｯｸUB" panose="020B0900000000000000" pitchFamily="50" charset="-128"/>
              </a:defRPr>
            </a:lvl1pPr>
            <a:lvl2pPr marL="742950" indent="-285750">
              <a:defRPr kumimoji="1" sz="1400">
                <a:solidFill>
                  <a:schemeClr val="tx1"/>
                </a:solidFill>
                <a:latin typeface="HGS創英角ｺﾞｼｯｸUB" panose="020B0900000000000000" pitchFamily="50" charset="-128"/>
                <a:ea typeface="HGS創英角ｺﾞｼｯｸUB" panose="020B0900000000000000" pitchFamily="50" charset="-128"/>
              </a:defRPr>
            </a:lvl2pPr>
            <a:lvl3pPr marL="1143000" indent="-228600">
              <a:defRPr kumimoji="1" sz="1400">
                <a:solidFill>
                  <a:schemeClr val="tx1"/>
                </a:solidFill>
                <a:latin typeface="HGS創英角ｺﾞｼｯｸUB" panose="020B0900000000000000" pitchFamily="50" charset="-128"/>
                <a:ea typeface="HGS創英角ｺﾞｼｯｸUB" panose="020B0900000000000000" pitchFamily="50" charset="-128"/>
              </a:defRPr>
            </a:lvl3pPr>
            <a:lvl4pPr marL="1600200" indent="-228600">
              <a:defRPr kumimoji="1" sz="1400">
                <a:solidFill>
                  <a:schemeClr val="tx1"/>
                </a:solidFill>
                <a:latin typeface="HGS創英角ｺﾞｼｯｸUB" panose="020B0900000000000000" pitchFamily="50" charset="-128"/>
                <a:ea typeface="HGS創英角ｺﾞｼｯｸUB" panose="020B0900000000000000" pitchFamily="50" charset="-128"/>
              </a:defRPr>
            </a:lvl4pPr>
            <a:lvl5pPr marL="2057400" indent="-228600">
              <a:defRPr kumimoji="1" sz="1400">
                <a:solidFill>
                  <a:schemeClr val="tx1"/>
                </a:solidFill>
                <a:latin typeface="HGS創英角ｺﾞｼｯｸUB" panose="020B0900000000000000" pitchFamily="50" charset="-128"/>
                <a:ea typeface="HGS創英角ｺﾞｼｯｸUB" panose="020B0900000000000000" pitchFamily="50" charset="-128"/>
              </a:defRPr>
            </a:lvl5pPr>
            <a:lvl6pPr marL="2514600" indent="-228600" eaLnBrk="0" fontAlgn="base" hangingPunct="0">
              <a:spcBef>
                <a:spcPct val="0"/>
              </a:spcBef>
              <a:spcAft>
                <a:spcPct val="0"/>
              </a:spcAft>
              <a:defRPr kumimoji="1" sz="1400">
                <a:solidFill>
                  <a:schemeClr val="tx1"/>
                </a:solidFill>
                <a:latin typeface="HGS創英角ｺﾞｼｯｸUB" panose="020B0900000000000000" pitchFamily="50" charset="-128"/>
                <a:ea typeface="HGS創英角ｺﾞｼｯｸUB" panose="020B0900000000000000" pitchFamily="50" charset="-128"/>
              </a:defRPr>
            </a:lvl6pPr>
            <a:lvl7pPr marL="2971800" indent="-228600" eaLnBrk="0" fontAlgn="base" hangingPunct="0">
              <a:spcBef>
                <a:spcPct val="0"/>
              </a:spcBef>
              <a:spcAft>
                <a:spcPct val="0"/>
              </a:spcAft>
              <a:defRPr kumimoji="1" sz="1400">
                <a:solidFill>
                  <a:schemeClr val="tx1"/>
                </a:solidFill>
                <a:latin typeface="HGS創英角ｺﾞｼｯｸUB" panose="020B0900000000000000" pitchFamily="50" charset="-128"/>
                <a:ea typeface="HGS創英角ｺﾞｼｯｸUB" panose="020B0900000000000000" pitchFamily="50" charset="-128"/>
              </a:defRPr>
            </a:lvl7pPr>
            <a:lvl8pPr marL="3429000" indent="-228600" eaLnBrk="0" fontAlgn="base" hangingPunct="0">
              <a:spcBef>
                <a:spcPct val="0"/>
              </a:spcBef>
              <a:spcAft>
                <a:spcPct val="0"/>
              </a:spcAft>
              <a:defRPr kumimoji="1" sz="1400">
                <a:solidFill>
                  <a:schemeClr val="tx1"/>
                </a:solidFill>
                <a:latin typeface="HGS創英角ｺﾞｼｯｸUB" panose="020B0900000000000000" pitchFamily="50" charset="-128"/>
                <a:ea typeface="HGS創英角ｺﾞｼｯｸUB" panose="020B0900000000000000" pitchFamily="50" charset="-128"/>
              </a:defRPr>
            </a:lvl8pPr>
            <a:lvl9pPr marL="3886200" indent="-228600" eaLnBrk="0" fontAlgn="base" hangingPunct="0">
              <a:spcBef>
                <a:spcPct val="0"/>
              </a:spcBef>
              <a:spcAft>
                <a:spcPct val="0"/>
              </a:spcAft>
              <a:defRPr kumimoji="1" sz="1400">
                <a:solidFill>
                  <a:schemeClr val="tx1"/>
                </a:solidFill>
                <a:latin typeface="HGS創英角ｺﾞｼｯｸUB" panose="020B0900000000000000" pitchFamily="50" charset="-128"/>
                <a:ea typeface="HGS創英角ｺﾞｼｯｸUB" panose="020B0900000000000000" pitchFamily="50" charset="-128"/>
              </a:defRPr>
            </a:lvl9pPr>
          </a:lstStyle>
          <a:p>
            <a:pPr algn="ctr" eaLnBrk="1" hangingPunct="1">
              <a:defRPr/>
            </a:pPr>
            <a:r>
              <a:rPr kumimoji="0" lang="en-US" altLang="ja-JP" sz="1000" dirty="0">
                <a:latin typeface="Century Gothic" panose="020B0502020202020204" pitchFamily="34" charset="0"/>
                <a:ea typeface="ＭＳ Ｐゴシック" panose="020B0600070205080204" pitchFamily="50" charset="-128"/>
              </a:rPr>
              <a:t>- </a:t>
            </a:r>
            <a:fld id="{A78108D9-48F1-4241-9329-8F7239827044}" type="slidenum">
              <a:rPr kumimoji="0" lang="en-US" altLang="ja-JP" sz="1000" smtClean="0">
                <a:latin typeface="Century Gothic" panose="020B0502020202020204" pitchFamily="34" charset="0"/>
                <a:ea typeface="ＭＳ Ｐゴシック" panose="020B0600070205080204" pitchFamily="50" charset="-128"/>
              </a:rPr>
              <a:pPr algn="ctr" eaLnBrk="1" hangingPunct="1">
                <a:defRPr/>
              </a:pPr>
              <a:t>‹#›</a:t>
            </a:fld>
            <a:r>
              <a:rPr kumimoji="0" lang="en-US" altLang="ja-JP" sz="1000" dirty="0">
                <a:latin typeface="Century Gothic" panose="020B0502020202020204" pitchFamily="34" charset="0"/>
                <a:ea typeface="ＭＳ Ｐゴシック" panose="020B0600070205080204" pitchFamily="50" charset="-128"/>
              </a:rPr>
              <a:t> -</a:t>
            </a:r>
          </a:p>
        </p:txBody>
      </p:sp>
      <p:pic>
        <p:nvPicPr>
          <p:cNvPr id="2" name="図 1"/>
          <p:cNvPicPr>
            <a:picLocks noChangeAspect="1"/>
          </p:cNvPicPr>
          <p:nvPr userDrawn="1"/>
        </p:nvPicPr>
        <p:blipFill>
          <a:blip r:embed="rId12"/>
          <a:stretch>
            <a:fillRect/>
          </a:stretch>
        </p:blipFill>
        <p:spPr>
          <a:xfrm>
            <a:off x="10320470" y="330402"/>
            <a:ext cx="1883668" cy="578319"/>
          </a:xfrm>
          <a:prstGeom prst="rect">
            <a:avLst/>
          </a:prstGeom>
        </p:spPr>
      </p:pic>
      <p:sp>
        <p:nvSpPr>
          <p:cNvPr id="9" name="フッター プレースホルダー 3">
            <a:extLst>
              <a:ext uri="{FF2B5EF4-FFF2-40B4-BE49-F238E27FC236}">
                <a16:creationId xmlns:a16="http://schemas.microsoft.com/office/drawing/2014/main" id="{F29A3CED-0889-466F-8EED-1A6413196CE4}"/>
              </a:ext>
            </a:extLst>
          </p:cNvPr>
          <p:cNvSpPr txBox="1">
            <a:spLocks/>
          </p:cNvSpPr>
          <p:nvPr userDrawn="1"/>
        </p:nvSpPr>
        <p:spPr>
          <a:xfrm>
            <a:off x="0" y="6553058"/>
            <a:ext cx="12192000" cy="290623"/>
          </a:xfrm>
          <a:prstGeom prst="rect">
            <a:avLst/>
          </a:prstGeom>
        </p:spPr>
        <p:txBody>
          <a:bodyPr/>
          <a:lstStyle>
            <a:defPPr>
              <a:defRPr lang="ja-JP"/>
            </a:defPPr>
            <a:lvl1pPr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1pPr>
            <a:lvl2pPr marL="457200"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2pPr>
            <a:lvl3pPr marL="914400"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3pPr>
            <a:lvl4pPr marL="1371600"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4pPr>
            <a:lvl5pPr marL="1828800" algn="l" rtl="0" eaLnBrk="0" fontAlgn="base" hangingPunct="0">
              <a:spcBef>
                <a:spcPct val="0"/>
              </a:spcBef>
              <a:spcAft>
                <a:spcPct val="0"/>
              </a:spcAft>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5pPr>
            <a:lvl6pPr marL="2286000" algn="l" defTabSz="914400" rtl="0" eaLnBrk="1" latinLnBrk="0" hangingPunct="1">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6pPr>
            <a:lvl7pPr marL="2743200" algn="l" defTabSz="914400" rtl="0" eaLnBrk="1" latinLnBrk="0" hangingPunct="1">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7pPr>
            <a:lvl8pPr marL="3200400" algn="l" defTabSz="914400" rtl="0" eaLnBrk="1" latinLnBrk="0" hangingPunct="1">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8pPr>
            <a:lvl9pPr marL="3657600" algn="l" defTabSz="914400" rtl="0" eaLnBrk="1" latinLnBrk="0" hangingPunct="1">
              <a:defRPr kumimoji="1" sz="1400" kern="1200">
                <a:solidFill>
                  <a:schemeClr val="tx1"/>
                </a:solidFill>
                <a:latin typeface="HGS創英角ｺﾞｼｯｸUB" panose="020B0900000000000000" pitchFamily="50" charset="-128"/>
                <a:ea typeface="HGS創英角ｺﾞｼｯｸUB" panose="020B0900000000000000" pitchFamily="50" charset="-128"/>
                <a:cs typeface="+mn-cs"/>
              </a:defRPr>
            </a:lvl9pPr>
          </a:lstStyle>
          <a:p>
            <a:pPr algn="ctr"/>
            <a:r>
              <a:rPr lang="en-US" altLang="ja-JP" b="1" i="1" u="sng" dirty="0">
                <a:solidFill>
                  <a:srgbClr val="FF0000"/>
                </a:solidFill>
                <a:latin typeface="Arial" panose="020B0604020202020204" pitchFamily="34" charset="0"/>
                <a:cs typeface="Arial" panose="020B0604020202020204" pitchFamily="34" charset="0"/>
              </a:rPr>
              <a:t>Confidential Material</a:t>
            </a:r>
            <a:endParaRPr lang="ja-JP" altLang="en-US" b="1" i="1" u="sng" dirty="0">
              <a:solidFill>
                <a:srgbClr val="FF0000"/>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5299" r:id="rId1"/>
    <p:sldLayoutId id="2147485289" r:id="rId2"/>
    <p:sldLayoutId id="2147485294" r:id="rId3"/>
    <p:sldLayoutId id="2147485292" r:id="rId4"/>
    <p:sldLayoutId id="2147485288" r:id="rId5"/>
    <p:sldLayoutId id="2147485296" r:id="rId6"/>
    <p:sldLayoutId id="2147485298" r:id="rId7"/>
    <p:sldLayoutId id="2147485291" r:id="rId8"/>
    <p:sldLayoutId id="2147485293" r:id="rId9"/>
  </p:sldLayoutIdLst>
  <p:hf hdr="0" ftr="0" dt="0"/>
  <p:txStyles>
    <p:titleStyle>
      <a:lvl1pPr algn="l" rtl="0" eaLnBrk="0" fontAlgn="base" hangingPunct="0">
        <a:lnSpc>
          <a:spcPct val="85000"/>
        </a:lnSpc>
        <a:spcBef>
          <a:spcPct val="0"/>
        </a:spcBef>
        <a:spcAft>
          <a:spcPct val="0"/>
        </a:spcAft>
        <a:defRPr kumimoji="1" sz="2400">
          <a:solidFill>
            <a:schemeClr val="tx2"/>
          </a:solidFill>
          <a:latin typeface="+mj-lt"/>
          <a:ea typeface="+mj-ea"/>
          <a:cs typeface="ＭＳ Ｐゴシック" charset="0"/>
        </a:defRPr>
      </a:lvl1pPr>
      <a:lvl2pPr algn="l" rtl="0" eaLnBrk="0" fontAlgn="base" hangingPunct="0">
        <a:lnSpc>
          <a:spcPct val="85000"/>
        </a:lnSpc>
        <a:spcBef>
          <a:spcPct val="0"/>
        </a:spcBef>
        <a:spcAft>
          <a:spcPct val="0"/>
        </a:spcAft>
        <a:defRPr kumimoji="1" sz="2400">
          <a:solidFill>
            <a:schemeClr val="tx2"/>
          </a:solidFill>
          <a:latin typeface="Times New Roman" charset="0"/>
          <a:ea typeface="ＭＳ Ｐゴシック" pitchFamily="50" charset="-128"/>
          <a:cs typeface="ＭＳ Ｐゴシック" charset="0"/>
        </a:defRPr>
      </a:lvl2pPr>
      <a:lvl3pPr algn="l" rtl="0" eaLnBrk="0" fontAlgn="base" hangingPunct="0">
        <a:lnSpc>
          <a:spcPct val="85000"/>
        </a:lnSpc>
        <a:spcBef>
          <a:spcPct val="0"/>
        </a:spcBef>
        <a:spcAft>
          <a:spcPct val="0"/>
        </a:spcAft>
        <a:defRPr kumimoji="1" sz="2400">
          <a:solidFill>
            <a:schemeClr val="tx2"/>
          </a:solidFill>
          <a:latin typeface="Times New Roman" charset="0"/>
          <a:ea typeface="ＭＳ Ｐゴシック" pitchFamily="50" charset="-128"/>
          <a:cs typeface="ＭＳ Ｐゴシック" charset="0"/>
        </a:defRPr>
      </a:lvl3pPr>
      <a:lvl4pPr algn="l" rtl="0" eaLnBrk="0" fontAlgn="base" hangingPunct="0">
        <a:lnSpc>
          <a:spcPct val="85000"/>
        </a:lnSpc>
        <a:spcBef>
          <a:spcPct val="0"/>
        </a:spcBef>
        <a:spcAft>
          <a:spcPct val="0"/>
        </a:spcAft>
        <a:defRPr kumimoji="1" sz="2400">
          <a:solidFill>
            <a:schemeClr val="tx2"/>
          </a:solidFill>
          <a:latin typeface="Times New Roman" charset="0"/>
          <a:ea typeface="ＭＳ Ｐゴシック" pitchFamily="50" charset="-128"/>
          <a:cs typeface="ＭＳ Ｐゴシック" charset="0"/>
        </a:defRPr>
      </a:lvl4pPr>
      <a:lvl5pPr algn="l" rtl="0" eaLnBrk="0" fontAlgn="base" hangingPunct="0">
        <a:lnSpc>
          <a:spcPct val="85000"/>
        </a:lnSpc>
        <a:spcBef>
          <a:spcPct val="0"/>
        </a:spcBef>
        <a:spcAft>
          <a:spcPct val="0"/>
        </a:spcAft>
        <a:defRPr kumimoji="1" sz="2400">
          <a:solidFill>
            <a:schemeClr val="tx2"/>
          </a:solidFill>
          <a:latin typeface="Times New Roman" charset="0"/>
          <a:ea typeface="ＭＳ Ｐゴシック" pitchFamily="50" charset="-128"/>
          <a:cs typeface="ＭＳ Ｐゴシック" charset="0"/>
        </a:defRPr>
      </a:lvl5pPr>
      <a:lvl6pPr marL="457200" algn="l" rtl="0" fontAlgn="base">
        <a:lnSpc>
          <a:spcPct val="85000"/>
        </a:lnSpc>
        <a:spcBef>
          <a:spcPct val="0"/>
        </a:spcBef>
        <a:spcAft>
          <a:spcPct val="0"/>
        </a:spcAft>
        <a:defRPr kumimoji="1" sz="2400">
          <a:solidFill>
            <a:schemeClr val="tx2"/>
          </a:solidFill>
          <a:latin typeface="Times New Roman" charset="0"/>
          <a:ea typeface="ＭＳ Ｐゴシック" pitchFamily="50" charset="-128"/>
        </a:defRPr>
      </a:lvl6pPr>
      <a:lvl7pPr marL="914400" algn="l" rtl="0" fontAlgn="base">
        <a:lnSpc>
          <a:spcPct val="85000"/>
        </a:lnSpc>
        <a:spcBef>
          <a:spcPct val="0"/>
        </a:spcBef>
        <a:spcAft>
          <a:spcPct val="0"/>
        </a:spcAft>
        <a:defRPr kumimoji="1" sz="2400">
          <a:solidFill>
            <a:schemeClr val="tx2"/>
          </a:solidFill>
          <a:latin typeface="Times New Roman" charset="0"/>
          <a:ea typeface="ＭＳ Ｐゴシック" pitchFamily="50" charset="-128"/>
        </a:defRPr>
      </a:lvl7pPr>
      <a:lvl8pPr marL="1371600" algn="l" rtl="0" fontAlgn="base">
        <a:lnSpc>
          <a:spcPct val="85000"/>
        </a:lnSpc>
        <a:spcBef>
          <a:spcPct val="0"/>
        </a:spcBef>
        <a:spcAft>
          <a:spcPct val="0"/>
        </a:spcAft>
        <a:defRPr kumimoji="1" sz="2400">
          <a:solidFill>
            <a:schemeClr val="tx2"/>
          </a:solidFill>
          <a:latin typeface="Times New Roman" charset="0"/>
          <a:ea typeface="ＭＳ Ｐゴシック" pitchFamily="50" charset="-128"/>
        </a:defRPr>
      </a:lvl8pPr>
      <a:lvl9pPr marL="1828800" algn="l" rtl="0" fontAlgn="base">
        <a:lnSpc>
          <a:spcPct val="85000"/>
        </a:lnSpc>
        <a:spcBef>
          <a:spcPct val="0"/>
        </a:spcBef>
        <a:spcAft>
          <a:spcPct val="0"/>
        </a:spcAft>
        <a:defRPr kumimoji="1" sz="2400">
          <a:solidFill>
            <a:schemeClr val="tx2"/>
          </a:solidFill>
          <a:latin typeface="Times New Roman" charset="0"/>
          <a:ea typeface="ＭＳ Ｐゴシック" pitchFamily="50" charset="-128"/>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16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14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sz="1200">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sz="1200">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sz="1200">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sz="1200">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3">
            <a:extLst>
              <a:ext uri="{FF2B5EF4-FFF2-40B4-BE49-F238E27FC236}">
                <a16:creationId xmlns:a16="http://schemas.microsoft.com/office/drawing/2014/main" id="{BFCD3AEC-A5AE-449F-B2C6-E7786522DB39}"/>
              </a:ext>
            </a:extLst>
          </p:cNvPr>
          <p:cNvSpPr/>
          <p:nvPr/>
        </p:nvSpPr>
        <p:spPr>
          <a:xfrm>
            <a:off x="2005960" y="1484784"/>
            <a:ext cx="8180080" cy="3353872"/>
          </a:xfrm>
          <a:prstGeom prst="rect">
            <a:avLst/>
          </a:prstGeom>
          <a:gradFill>
            <a:gsLst>
              <a:gs pos="0">
                <a:srgbClr val="008000"/>
              </a:gs>
              <a:gs pos="100000">
                <a:srgbClr val="679E2A"/>
              </a:gs>
            </a:gsLst>
            <a:lin ang="16200000"/>
          </a:gradFill>
          <a:ln w="25560">
            <a:noFill/>
          </a:ln>
          <a:effectLst>
            <a:outerShdw dist="50760" dir="5400000">
              <a:srgbClr val="FFFFFF"/>
            </a:outerShdw>
          </a:effectLst>
        </p:spPr>
        <p:style>
          <a:lnRef idx="0">
            <a:scrgbClr r="0" g="0" b="0"/>
          </a:lnRef>
          <a:fillRef idx="0">
            <a:scrgbClr r="0" g="0" b="0"/>
          </a:fillRef>
          <a:effectRef idx="0">
            <a:scrgbClr r="0" g="0" b="0"/>
          </a:effectRef>
          <a:fontRef idx="minor"/>
        </p:style>
        <p:txBody>
          <a:bodyPr anchor="ctr" anchorCtr="0"/>
          <a:lstStyle/>
          <a:p>
            <a:pPr algn="ctr">
              <a:spcAft>
                <a:spcPts val="600"/>
              </a:spcAft>
            </a:pPr>
            <a:r>
              <a:rPr lang="en-US" altLang="ja-JP" sz="3000" b="1" dirty="0" smtClean="0">
                <a:solidFill>
                  <a:schemeClr val="bg1"/>
                </a:solidFill>
                <a:effectLst>
                  <a:outerShdw blurRad="38100" dist="38100" dir="2700000" algn="tl">
                    <a:srgbClr val="000000">
                      <a:alpha val="43137"/>
                    </a:srgbClr>
                  </a:outerShdw>
                </a:effectLst>
                <a:latin typeface="Arial" panose="020B0604020202020204" pitchFamily="34" charset="0"/>
                <a:ea typeface="Open Sans" panose="020B0606030504020204" pitchFamily="34" charset="0"/>
                <a:cs typeface="Arial" panose="020B0604020202020204" pitchFamily="34" charset="0"/>
              </a:rPr>
              <a:t>BRYCEN VIETNAM</a:t>
            </a:r>
            <a:endParaRPr lang="en-US" altLang="ja-JP" sz="3000" b="1" dirty="0">
              <a:solidFill>
                <a:schemeClr val="bg1"/>
              </a:solidFill>
              <a:effectLst>
                <a:outerShdw blurRad="38100" dist="38100" dir="2700000" algn="tl">
                  <a:srgbClr val="000000">
                    <a:alpha val="43137"/>
                  </a:srgbClr>
                </a:outerShdw>
              </a:effectLst>
              <a:latin typeface="Arial" panose="020B0604020202020204" pitchFamily="34" charset="0"/>
              <a:ea typeface="Open Sans" panose="020B0606030504020204" pitchFamily="34" charset="0"/>
              <a:cs typeface="Arial" panose="020B0604020202020204" pitchFamily="34" charset="0"/>
            </a:endParaRPr>
          </a:p>
          <a:p>
            <a:pPr algn="ctr">
              <a:spcAft>
                <a:spcPts val="600"/>
              </a:spcAft>
            </a:pPr>
            <a:r>
              <a:rPr lang="en-US" altLang="ja-JP" sz="2600" dirty="0" smtClean="0">
                <a:solidFill>
                  <a:schemeClr val="bg1"/>
                </a:solidFill>
                <a:latin typeface="Arial" panose="020B0604020202020204" pitchFamily="34" charset="0"/>
                <a:ea typeface="Segoe UI Emoji" panose="020B0502040204020203" pitchFamily="34" charset="0"/>
                <a:cs typeface="Arial" panose="020B0604020202020204" pitchFamily="34" charset="0"/>
              </a:rPr>
              <a:t>Retrospective Project</a:t>
            </a:r>
          </a:p>
          <a:p>
            <a:pPr lvl="0" algn="ctr">
              <a:spcBef>
                <a:spcPts val="600"/>
              </a:spcBef>
              <a:spcAft>
                <a:spcPts val="0"/>
              </a:spcAft>
            </a:pPr>
            <a:r>
              <a:rPr lang="vi-VN" sz="2200" b="1" dirty="0">
                <a:solidFill>
                  <a:schemeClr val="lt1"/>
                </a:solidFill>
                <a:latin typeface="Arial" panose="020B0604020202020204" pitchFamily="34" charset="0"/>
                <a:ea typeface="Segoe UI Emoji" panose="020B0502040204020203" pitchFamily="34" charset="0"/>
                <a:cs typeface="Arial" panose="020B0604020202020204" pitchFamily="34" charset="0"/>
              </a:rPr>
              <a:t>ChatGPT: Tương Lai Của Chat-Bot và Trợ Lý Ảo</a:t>
            </a:r>
          </a:p>
        </p:txBody>
      </p:sp>
      <p:sp>
        <p:nvSpPr>
          <p:cNvPr id="7" name="CustomShape 8">
            <a:extLst>
              <a:ext uri="{FF2B5EF4-FFF2-40B4-BE49-F238E27FC236}">
                <a16:creationId xmlns:a16="http://schemas.microsoft.com/office/drawing/2014/main" id="{FDCA5004-C22E-4269-94B7-FC4C96BD087B}"/>
              </a:ext>
            </a:extLst>
          </p:cNvPr>
          <p:cNvSpPr/>
          <p:nvPr/>
        </p:nvSpPr>
        <p:spPr>
          <a:xfrm>
            <a:off x="8319285" y="5445224"/>
            <a:ext cx="3773880" cy="8954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endParaRPr lang="en-US" sz="2000" b="1" spc="-1" dirty="0">
              <a:solidFill>
                <a:srgbClr val="3333FF"/>
              </a:solidFill>
              <a:uFill>
                <a:solidFill>
                  <a:srgbClr val="FFFFFF"/>
                </a:solidFill>
              </a:uFill>
              <a:latin typeface="Arial" panose="020B0604020202020204" pitchFamily="34" charset="0"/>
              <a:ea typeface="Meiryo UI"/>
              <a:cs typeface="Arial" panose="020B0604020202020204" pitchFamily="34" charset="0"/>
            </a:endParaRPr>
          </a:p>
          <a:p>
            <a:pPr algn="r">
              <a:lnSpc>
                <a:spcPct val="100000"/>
              </a:lnSpc>
            </a:pPr>
            <a:r>
              <a:rPr lang="en-US" sz="2000" b="1" spc="-1" dirty="0" smtClean="0">
                <a:solidFill>
                  <a:srgbClr val="3333FF"/>
                </a:solidFill>
                <a:uFill>
                  <a:solidFill>
                    <a:srgbClr val="FFFFFF"/>
                  </a:solidFill>
                </a:uFill>
                <a:latin typeface="Arial" panose="020B0604020202020204" pitchFamily="34" charset="0"/>
                <a:ea typeface="Meiryo UI"/>
                <a:cs typeface="Arial" panose="020B0604020202020204" pitchFamily="34" charset="0"/>
              </a:rPr>
              <a:t>21</a:t>
            </a:r>
            <a:r>
              <a:rPr lang="en-US" sz="2000" b="1" spc="-1" dirty="0" smtClean="0">
                <a:solidFill>
                  <a:srgbClr val="3333FF"/>
                </a:solidFill>
                <a:uFill>
                  <a:solidFill>
                    <a:srgbClr val="FFFFFF"/>
                  </a:solidFill>
                </a:uFill>
                <a:latin typeface="Arial" panose="020B0604020202020204" pitchFamily="34" charset="0"/>
                <a:ea typeface="Meiryo UI"/>
                <a:cs typeface="Arial" panose="020B0604020202020204" pitchFamily="34" charset="0"/>
              </a:rPr>
              <a:t>/08/2023</a:t>
            </a:r>
            <a:endParaRPr sz="2000" b="1" spc="-1" dirty="0">
              <a:solidFill>
                <a:srgbClr val="3333FF"/>
              </a:solidFill>
              <a:uFill>
                <a:solidFill>
                  <a:srgbClr val="FFFFFF"/>
                </a:solidFill>
              </a:uFill>
              <a:latin typeface="Arial" panose="020B0604020202020204" pitchFamily="34" charset="0"/>
              <a:ea typeface="Meiryo UI"/>
              <a:cs typeface="Arial" panose="020B0604020202020204" pitchFamily="34" charset="0"/>
            </a:endParaRPr>
          </a:p>
        </p:txBody>
      </p:sp>
    </p:spTree>
    <p:extLst>
      <p:ext uri="{BB962C8B-B14F-4D97-AF65-F5344CB8AC3E}">
        <p14:creationId xmlns:p14="http://schemas.microsoft.com/office/powerpoint/2010/main" val="178771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1883849" cy="523220"/>
          </a:xfrm>
          <a:prstGeom prst="rect">
            <a:avLst/>
          </a:prstGeom>
          <a:noFill/>
        </p:spPr>
        <p:txBody>
          <a:bodyPr wrap="none" rtlCol="0">
            <a:spAutoFit/>
          </a:bodyPr>
          <a:lstStyle/>
          <a:p>
            <a:r>
              <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rPr>
              <a:t>5</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Đề</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xuất</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8B6F4D-BD79-7F93-1E08-A490C13A4087}"/>
              </a:ext>
            </a:extLst>
          </p:cNvPr>
          <p:cNvSpPr txBox="1"/>
          <p:nvPr/>
        </p:nvSpPr>
        <p:spPr>
          <a:xfrm>
            <a:off x="479376" y="939192"/>
            <a:ext cx="11233248" cy="2123658"/>
          </a:xfrm>
          <a:prstGeom prst="rect">
            <a:avLst/>
          </a:prstGeom>
          <a:noFill/>
        </p:spPr>
        <p:txBody>
          <a:bodyPr wrap="square" rtlCol="0">
            <a:spAutoFit/>
          </a:bodyPr>
          <a:lstStyle/>
          <a:p>
            <a:pPr marL="342900" indent="-34290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Một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sản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phẩm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AI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hoàn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thiện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cần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sự</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tham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nhiều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dev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nhau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như</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AI dev, FE dev, BE dev.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Hy</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vọng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phase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sau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sẽ</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sự</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tham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nhiều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mentor ở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công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đoạn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nhau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giúp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cho</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sản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phẩm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hoàn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thiện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ở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mức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độ</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cao</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342900" indent="-34290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Chương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trình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thực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tập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ràng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buộc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về</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mặt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điểm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số</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ở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phía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nhà</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trường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hoặc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hợp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đồng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từ</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phía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công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ty,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giúp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cho</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sinh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thêm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nhiều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động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lực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tham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không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bỏ</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lỡ</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giữa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chừng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342900" indent="-34290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kết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với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nền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tảng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cloud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để</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tìm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kiếm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sự</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hỗ</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trợ</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cho</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chươn</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trình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quan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đến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giáo</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dục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giúp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sinh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cơ</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hội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đang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làm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việc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nền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tảng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tốt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với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chi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phí</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rẻ</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05081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2082621" cy="523220"/>
          </a:xfrm>
          <a:prstGeom prst="rect">
            <a:avLst/>
          </a:prstGeom>
          <a:noFill/>
        </p:spPr>
        <p:txBody>
          <a:bodyPr wrap="none" rtlCol="0">
            <a:spAutoFit/>
          </a:bodyPr>
          <a:lstStyle/>
          <a:p>
            <a:r>
              <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rPr>
              <a:t>6</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Tổng</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kết</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8B6F4D-BD79-7F93-1E08-A490C13A4087}"/>
              </a:ext>
            </a:extLst>
          </p:cNvPr>
          <p:cNvSpPr txBox="1"/>
          <p:nvPr/>
        </p:nvSpPr>
        <p:spPr>
          <a:xfrm>
            <a:off x="479376" y="939192"/>
            <a:ext cx="11233248" cy="1877437"/>
          </a:xfrm>
          <a:prstGeom prst="rect">
            <a:avLst/>
          </a:prstGeom>
          <a:noFill/>
        </p:spPr>
        <p:txBody>
          <a:bodyPr wrap="square" rtlCol="0">
            <a:spAutoFit/>
          </a:bodyPr>
          <a:lstStyle/>
          <a:p>
            <a:pPr marL="342900" indent="-34290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Về</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cơ</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bản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sản</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phẩm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cuối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cùng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dự</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đã</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đáp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ứng</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yêu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cầu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đề</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ra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và</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phù</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hợp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với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khả</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năng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sinh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342900" indent="-34290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Trong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quá</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trình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thực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hiện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team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đã</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đạt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những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điểm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tốt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và</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vẫn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tồn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tại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một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số</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điểm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cần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cải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thiện</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Qua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cũng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đã</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rút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ra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những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bài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học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giúp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cải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thiện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hiệu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quả</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công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việc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342900" indent="-34290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Ngoài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ra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team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cũng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những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đề</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xuất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giúp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cải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thiện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chất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lượng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sản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phẩm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đầu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ra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và</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quá</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trình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triển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khai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dự</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thuận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lợi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44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099556" y="2890391"/>
            <a:ext cx="7992888" cy="569387"/>
          </a:xfrm>
          <a:prstGeom prst="rect">
            <a:avLst/>
          </a:prstGeom>
          <a:noFill/>
        </p:spPr>
        <p:txBody>
          <a:bodyPr wrap="square" rtlCol="0">
            <a:spAutoFit/>
          </a:bodyPr>
          <a:lstStyle/>
          <a:p>
            <a:pPr algn="ctr"/>
            <a:r>
              <a:rPr lang="vi-VN" sz="3100" b="1" i="0" u="none" strike="noStrike" dirty="0">
                <a:solidFill>
                  <a:srgbClr val="333333"/>
                </a:solidFill>
                <a:effectLst/>
                <a:latin typeface="Open Sans" panose="020B0606030504020204" pitchFamily="34" charset="0"/>
              </a:rPr>
              <a:t>Xin trân trọng cảm </a:t>
            </a:r>
            <a:r>
              <a:rPr lang="vi-VN" sz="3100" b="1" i="0" u="none" strike="noStrike" dirty="0" smtClean="0">
                <a:solidFill>
                  <a:srgbClr val="333333"/>
                </a:solidFill>
                <a:effectLst/>
                <a:latin typeface="Open Sans" panose="020B0606030504020204" pitchFamily="34" charset="0"/>
              </a:rPr>
              <a:t>ơn!</a:t>
            </a:r>
            <a:endParaRPr lang="en-US" sz="3100" b="1"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094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3918060" cy="523220"/>
          </a:xfrm>
          <a:prstGeom prst="rect">
            <a:avLst/>
          </a:prstGeom>
          <a:noFill/>
        </p:spPr>
        <p:txBody>
          <a:bodyPr wrap="none" rtlCol="0">
            <a:spAutoFit/>
          </a:bodyPr>
          <a:lstStyle/>
          <a:p>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I.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Tổng</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quan</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về</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dự</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án</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8B6F4D-BD79-7F93-1E08-A490C13A4087}"/>
              </a:ext>
            </a:extLst>
          </p:cNvPr>
          <p:cNvSpPr txBox="1"/>
          <p:nvPr/>
        </p:nvSpPr>
        <p:spPr>
          <a:xfrm>
            <a:off x="479376" y="939192"/>
            <a:ext cx="9361040" cy="400110"/>
          </a:xfrm>
          <a:prstGeom prst="rect">
            <a:avLst/>
          </a:prstGeom>
          <a:noFill/>
        </p:spPr>
        <p:txBody>
          <a:bodyPr wrap="square" rtlCol="0">
            <a:spAutoFit/>
          </a:bodyPr>
          <a:lstStyle/>
          <a:p>
            <a:pPr algn="just"/>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1.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Tên</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dự</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án</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ChatGPT</a:t>
            </a:r>
            <a:endParaRPr lang="en-US" sz="2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98B6F4D-BD79-7F93-1E08-A490C13A4087}"/>
              </a:ext>
            </a:extLst>
          </p:cNvPr>
          <p:cNvSpPr txBox="1"/>
          <p:nvPr/>
        </p:nvSpPr>
        <p:spPr>
          <a:xfrm>
            <a:off x="767408" y="1827056"/>
            <a:ext cx="10657184" cy="212365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v"/>
            </a:pPr>
            <a:r>
              <a:rPr lang="vi-VN" sz="1600" dirty="0">
                <a:solidFill>
                  <a:srgbClr val="444444"/>
                </a:solidFill>
                <a:latin typeface="Arial" panose="020B0604020202020204" pitchFamily="34" charset="0"/>
                <a:cs typeface="Arial" panose="020B0604020202020204" pitchFamily="34" charset="0"/>
                <a:sym typeface="Wingdings" panose="05000000000000000000" pitchFamily="2" charset="2"/>
              </a:rPr>
              <a:t>Dự án này được thiết kế nhằm tạo nền tảng hợp tác giữa Trường Khoa học Huế và Công ty Brycen Việt Nam, mục tiêu chính là đem đến một trải </a:t>
            </a:r>
            <a:r>
              <a:rPr lang="vi-VN"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nghiệm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làm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việc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trong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môi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trường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doanh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nghiệp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vi-VN"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cho </a:t>
            </a:r>
            <a:r>
              <a:rPr lang="vi-VN" sz="1600" dirty="0">
                <a:solidFill>
                  <a:srgbClr val="444444"/>
                </a:solidFill>
                <a:latin typeface="Arial" panose="020B0604020202020204" pitchFamily="34" charset="0"/>
                <a:cs typeface="Arial" panose="020B0604020202020204" pitchFamily="34" charset="0"/>
                <a:sym typeface="Wingdings" panose="05000000000000000000" pitchFamily="2" charset="2"/>
              </a:rPr>
              <a:t>các sinh viên tham </a:t>
            </a:r>
            <a:r>
              <a:rPr lang="vi-VN"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gia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đồng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thời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tìm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kiếm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nguồn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nhân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lực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chất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lượng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cao</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cho</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công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ty.</a:t>
            </a:r>
          </a:p>
          <a:p>
            <a:pPr marL="285750" indent="-285750" algn="just">
              <a:spcBef>
                <a:spcPts val="1200"/>
              </a:spcBef>
              <a:buFont typeface="Wingdings" panose="05000000000000000000" pitchFamily="2" charset="2"/>
              <a:buChar char="v"/>
            </a:pPr>
            <a:r>
              <a:rPr lang="en-US" sz="1600" dirty="0" err="1">
                <a:solidFill>
                  <a:srgbClr val="444444"/>
                </a:solidFill>
                <a:latin typeface="Arial" panose="020B0604020202020204" pitchFamily="34" charset="0"/>
                <a:cs typeface="Arial" panose="020B0604020202020204" pitchFamily="34" charset="0"/>
                <a:sym typeface="Wingdings" panose="05000000000000000000" pitchFamily="2" charset="2"/>
              </a:rPr>
              <a:t>Dự</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a:solidFill>
                  <a:srgbClr val="444444"/>
                </a:solidFill>
                <a:latin typeface="Arial" panose="020B0604020202020204" pitchFamily="34" charset="0"/>
                <a:cs typeface="Arial" panose="020B0604020202020204" pitchFamily="34" charset="0"/>
                <a:sym typeface="Wingdings" panose="05000000000000000000" pitchFamily="2" charset="2"/>
              </a:rPr>
              <a:t>án</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t</a:t>
            </a:r>
            <a:r>
              <a:rPr lang="vi-VN" sz="1600" dirty="0">
                <a:solidFill>
                  <a:srgbClr val="444444"/>
                </a:solidFill>
                <a:latin typeface="Arial" panose="020B0604020202020204" pitchFamily="34" charset="0"/>
                <a:cs typeface="Arial" panose="020B0604020202020204" pitchFamily="34" charset="0"/>
                <a:sym typeface="Wingdings" panose="05000000000000000000" pitchFamily="2" charset="2"/>
              </a:rPr>
              <a:t>ập trung vào việc học về xử lý ngôn ngữ tự nhiên, thuật toán chatGPT, Flutter và Firebase. Mục tiêu cuối cùng của dự án là xây dựng một ứng dụng chatbot thông minh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dựa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trên</a:t>
            </a:r>
            <a:r>
              <a:rPr lang="vi-VN"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kiến </a:t>
            </a:r>
            <a:r>
              <a:rPr lang="vi-VN" sz="1600" dirty="0">
                <a:solidFill>
                  <a:srgbClr val="444444"/>
                </a:solidFill>
                <a:latin typeface="Arial" panose="020B0604020202020204" pitchFamily="34" charset="0"/>
                <a:cs typeface="Arial" panose="020B0604020202020204" pitchFamily="34" charset="0"/>
                <a:sym typeface="Wingdings" panose="05000000000000000000" pitchFamily="2" charset="2"/>
              </a:rPr>
              <a:t>thức và kỹ năng đã học, mang lại trải nghiệm giao tiếp tự nhiên và tương tác đa dạng cho người </a:t>
            </a:r>
            <a:r>
              <a:rPr lang="vi-VN"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dùng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indent="-285750" algn="just">
              <a:spcBef>
                <a:spcPts val="1200"/>
              </a:spcBef>
              <a:buFont typeface="Wingdings" panose="05000000000000000000" pitchFamily="2" charset="2"/>
              <a:buChar char="v"/>
            </a:pPr>
            <a:endPar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endParaRPr>
          </a:p>
        </p:txBody>
      </p:sp>
      <p:sp>
        <p:nvSpPr>
          <p:cNvPr id="6" name="TextBox 5">
            <a:extLst>
              <a:ext uri="{FF2B5EF4-FFF2-40B4-BE49-F238E27FC236}">
                <a16:creationId xmlns:a16="http://schemas.microsoft.com/office/drawing/2014/main" id="{998B6F4D-BD79-7F93-1E08-A490C13A4087}"/>
              </a:ext>
            </a:extLst>
          </p:cNvPr>
          <p:cNvSpPr txBox="1"/>
          <p:nvPr/>
        </p:nvSpPr>
        <p:spPr>
          <a:xfrm>
            <a:off x="479376" y="1381387"/>
            <a:ext cx="9361040" cy="400110"/>
          </a:xfrm>
          <a:prstGeom prst="rect">
            <a:avLst/>
          </a:prstGeom>
          <a:noFill/>
        </p:spPr>
        <p:txBody>
          <a:bodyPr wrap="square" rtlCol="0">
            <a:spAutoFit/>
          </a:bodyPr>
          <a:lstStyle/>
          <a:p>
            <a:pPr algn="just"/>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2.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Mục</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đích</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dự</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án</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20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98B6F4D-BD79-7F93-1E08-A490C13A4087}"/>
              </a:ext>
            </a:extLst>
          </p:cNvPr>
          <p:cNvSpPr txBox="1"/>
          <p:nvPr/>
        </p:nvSpPr>
        <p:spPr>
          <a:xfrm>
            <a:off x="479376" y="3501008"/>
            <a:ext cx="9361040" cy="400110"/>
          </a:xfrm>
          <a:prstGeom prst="rect">
            <a:avLst/>
          </a:prstGeom>
          <a:noFill/>
        </p:spPr>
        <p:txBody>
          <a:bodyPr wrap="square" rtlCol="0">
            <a:spAutoFit/>
          </a:bodyPr>
          <a:lstStyle/>
          <a:p>
            <a:pPr algn="just"/>
            <a:r>
              <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rPr>
              <a:t>3. </a:t>
            </a:r>
            <a:r>
              <a:rPr lang="en-US" sz="2000" b="1" dirty="0" err="1">
                <a:solidFill>
                  <a:srgbClr val="444444"/>
                </a:solidFill>
                <a:latin typeface="Arial" panose="020B0604020202020204" pitchFamily="34" charset="0"/>
                <a:cs typeface="Arial" panose="020B0604020202020204" pitchFamily="34" charset="0"/>
                <a:sym typeface="Wingdings" panose="05000000000000000000" pitchFamily="2" charset="2"/>
              </a:rPr>
              <a:t>Thời</a:t>
            </a:r>
            <a:r>
              <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rgbClr val="444444"/>
                </a:solidFill>
                <a:latin typeface="Arial" panose="020B0604020202020204" pitchFamily="34" charset="0"/>
                <a:cs typeface="Arial" panose="020B0604020202020204" pitchFamily="34" charset="0"/>
                <a:sym typeface="Wingdings" panose="05000000000000000000" pitchFamily="2" charset="2"/>
              </a:rPr>
              <a:t>gian</a:t>
            </a:r>
            <a:r>
              <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rgbClr val="444444"/>
                </a:solidFill>
                <a:latin typeface="Arial" panose="020B0604020202020204" pitchFamily="34" charset="0"/>
                <a:cs typeface="Arial" panose="020B0604020202020204" pitchFamily="34" charset="0"/>
                <a:sym typeface="Wingdings" panose="05000000000000000000" pitchFamily="2" charset="2"/>
              </a:rPr>
              <a:t>thực</a:t>
            </a:r>
            <a:r>
              <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rgbClr val="444444"/>
                </a:solidFill>
                <a:latin typeface="Arial" panose="020B0604020202020204" pitchFamily="34" charset="0"/>
                <a:cs typeface="Arial" panose="020B0604020202020204" pitchFamily="34" charset="0"/>
                <a:sym typeface="Wingdings" panose="05000000000000000000" pitchFamily="2" charset="2"/>
              </a:rPr>
              <a:t>hiện</a:t>
            </a:r>
            <a:r>
              <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rgbClr val="444444"/>
                </a:solidFill>
                <a:latin typeface="Arial" panose="020B0604020202020204" pitchFamily="34" charset="0"/>
                <a:cs typeface="Arial" panose="020B0604020202020204" pitchFamily="34" charset="0"/>
                <a:sym typeface="Wingdings" panose="05000000000000000000" pitchFamily="2" charset="2"/>
              </a:rPr>
              <a:t>dự</a:t>
            </a:r>
            <a:r>
              <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rgbClr val="444444"/>
                </a:solidFill>
                <a:latin typeface="Arial" panose="020B0604020202020204" pitchFamily="34" charset="0"/>
                <a:cs typeface="Arial" panose="020B0604020202020204" pitchFamily="34" charset="0"/>
                <a:sym typeface="Wingdings" panose="05000000000000000000" pitchFamily="2" charset="2"/>
              </a:rPr>
              <a:t>án</a:t>
            </a:r>
            <a:r>
              <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rgbClr val="444444"/>
                </a:solidFill>
                <a:latin typeface="Arial" panose="020B0604020202020204" pitchFamily="34" charset="0"/>
                <a:cs typeface="Arial" panose="020B0604020202020204" pitchFamily="34" charset="0"/>
                <a:sym typeface="Wingdings" panose="05000000000000000000" pitchFamily="2" charset="2"/>
              </a:rPr>
              <a:t>2023/05/01 ~ 2023/08/31</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99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3918060" cy="523220"/>
          </a:xfrm>
          <a:prstGeom prst="rect">
            <a:avLst/>
          </a:prstGeom>
          <a:noFill/>
        </p:spPr>
        <p:txBody>
          <a:bodyPr wrap="none" rtlCol="0">
            <a:spAutoFit/>
          </a:bodyPr>
          <a:lstStyle/>
          <a:p>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I.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Tổng</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quan</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về</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dự</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án</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98B6F4D-BD79-7F93-1E08-A490C13A4087}"/>
              </a:ext>
            </a:extLst>
          </p:cNvPr>
          <p:cNvSpPr txBox="1"/>
          <p:nvPr/>
        </p:nvSpPr>
        <p:spPr>
          <a:xfrm>
            <a:off x="479376" y="1350610"/>
            <a:ext cx="9361040" cy="400110"/>
          </a:xfrm>
          <a:prstGeom prst="rect">
            <a:avLst/>
          </a:prstGeom>
          <a:noFill/>
        </p:spPr>
        <p:txBody>
          <a:bodyPr wrap="square" rtlCol="0">
            <a:spAutoFit/>
          </a:bodyPr>
          <a:lstStyle/>
          <a:p>
            <a:pPr algn="just"/>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4.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Danh</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sách</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thành</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2000" b="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77468686"/>
              </p:ext>
            </p:extLst>
          </p:nvPr>
        </p:nvGraphicFramePr>
        <p:xfrm>
          <a:off x="839416" y="1844824"/>
          <a:ext cx="10441160" cy="4546514"/>
        </p:xfrm>
        <a:graphic>
          <a:graphicData uri="http://schemas.openxmlformats.org/drawingml/2006/table">
            <a:tbl>
              <a:tblPr firstRow="1" bandRow="1">
                <a:tableStyleId>{5C22544A-7EE6-4342-B048-85BDC9FD1C3A}</a:tableStyleId>
              </a:tblPr>
              <a:tblGrid>
                <a:gridCol w="803166">
                  <a:extLst>
                    <a:ext uri="{9D8B030D-6E8A-4147-A177-3AD203B41FA5}">
                      <a16:colId xmlns:a16="http://schemas.microsoft.com/office/drawing/2014/main" val="927273048"/>
                    </a:ext>
                  </a:extLst>
                </a:gridCol>
                <a:gridCol w="2941250">
                  <a:extLst>
                    <a:ext uri="{9D8B030D-6E8A-4147-A177-3AD203B41FA5}">
                      <a16:colId xmlns:a16="http://schemas.microsoft.com/office/drawing/2014/main" val="1234870245"/>
                    </a:ext>
                  </a:extLst>
                </a:gridCol>
                <a:gridCol w="1152128">
                  <a:extLst>
                    <a:ext uri="{9D8B030D-6E8A-4147-A177-3AD203B41FA5}">
                      <a16:colId xmlns:a16="http://schemas.microsoft.com/office/drawing/2014/main" val="3007487879"/>
                    </a:ext>
                  </a:extLst>
                </a:gridCol>
                <a:gridCol w="5544616">
                  <a:extLst>
                    <a:ext uri="{9D8B030D-6E8A-4147-A177-3AD203B41FA5}">
                      <a16:colId xmlns:a16="http://schemas.microsoft.com/office/drawing/2014/main" val="2506121871"/>
                    </a:ext>
                  </a:extLst>
                </a:gridCol>
              </a:tblGrid>
              <a:tr h="558062">
                <a:tc>
                  <a:txBody>
                    <a:bodyPr/>
                    <a:lstStyle/>
                    <a:p>
                      <a:pPr algn="ctr"/>
                      <a:r>
                        <a:rPr lang="en-US" sz="1800" dirty="0" smtClean="0"/>
                        <a:t>STT</a:t>
                      </a:r>
                      <a:endParaRPr lang="en-US" dirty="0"/>
                    </a:p>
                  </a:txBody>
                  <a:tcPr/>
                </a:tc>
                <a:tc>
                  <a:txBody>
                    <a:bodyPr/>
                    <a:lstStyle/>
                    <a:p>
                      <a:pPr algn="ctr"/>
                      <a:r>
                        <a:rPr lang="en-US" dirty="0" err="1" smtClean="0"/>
                        <a:t>Họ</a:t>
                      </a:r>
                      <a:r>
                        <a:rPr lang="en-US" baseline="0" dirty="0" smtClean="0"/>
                        <a:t> </a:t>
                      </a:r>
                      <a:r>
                        <a:rPr lang="en-US" baseline="0" dirty="0" err="1" smtClean="0"/>
                        <a:t>và</a:t>
                      </a:r>
                      <a:r>
                        <a:rPr lang="en-US" baseline="0" dirty="0" smtClean="0"/>
                        <a:t> </a:t>
                      </a:r>
                      <a:r>
                        <a:rPr lang="en-US" baseline="0" dirty="0" err="1" smtClean="0"/>
                        <a:t>Tên</a:t>
                      </a:r>
                      <a:endParaRPr lang="en-US" dirty="0"/>
                    </a:p>
                  </a:txBody>
                  <a:tcPr/>
                </a:tc>
                <a:tc>
                  <a:txBody>
                    <a:bodyPr/>
                    <a:lstStyle/>
                    <a:p>
                      <a:pPr algn="ctr"/>
                      <a:r>
                        <a:rPr lang="en-US" dirty="0" err="1" smtClean="0"/>
                        <a:t>Vị</a:t>
                      </a:r>
                      <a:r>
                        <a:rPr lang="en-US" baseline="0" dirty="0" smtClean="0"/>
                        <a:t> </a:t>
                      </a:r>
                      <a:r>
                        <a:rPr lang="en-US" baseline="0" dirty="0" err="1" smtClean="0"/>
                        <a:t>Trí</a:t>
                      </a:r>
                      <a:endParaRPr lang="en-US" dirty="0"/>
                    </a:p>
                  </a:txBody>
                  <a:tcPr/>
                </a:tc>
                <a:tc>
                  <a:txBody>
                    <a:bodyPr/>
                    <a:lstStyle/>
                    <a:p>
                      <a:pPr algn="ctr"/>
                      <a:r>
                        <a:rPr lang="en-US" dirty="0" err="1" smtClean="0"/>
                        <a:t>Công</a:t>
                      </a:r>
                      <a:r>
                        <a:rPr lang="en-US" baseline="0" dirty="0" smtClean="0"/>
                        <a:t> </a:t>
                      </a:r>
                      <a:r>
                        <a:rPr lang="en-US" baseline="0" dirty="0" err="1" smtClean="0"/>
                        <a:t>Việc</a:t>
                      </a:r>
                      <a:endParaRPr lang="en-US" dirty="0"/>
                    </a:p>
                  </a:txBody>
                  <a:tcPr/>
                </a:tc>
                <a:extLst>
                  <a:ext uri="{0D108BD9-81ED-4DB2-BD59-A6C34878D82A}">
                    <a16:rowId xmlns:a16="http://schemas.microsoft.com/office/drawing/2014/main" val="2557631264"/>
                  </a:ext>
                </a:extLst>
              </a:tr>
              <a:tr h="558062">
                <a:tc>
                  <a:txBody>
                    <a:bodyPr/>
                    <a:lstStyle/>
                    <a:p>
                      <a:pPr algn="ctr"/>
                      <a:r>
                        <a:rPr lang="en-US" dirty="0" smtClean="0"/>
                        <a:t>1</a:t>
                      </a:r>
                      <a:endParaRPr lang="en-US" dirty="0"/>
                    </a:p>
                  </a:txBody>
                  <a:tcPr/>
                </a:tc>
                <a:tc>
                  <a:txBody>
                    <a:bodyPr/>
                    <a:lstStyle/>
                    <a:p>
                      <a:pPr algn="ctr"/>
                      <a:r>
                        <a:rPr lang="en-US" dirty="0" smtClean="0"/>
                        <a:t>Huỳnh</a:t>
                      </a:r>
                      <a:r>
                        <a:rPr lang="en-US" baseline="0" dirty="0" smtClean="0"/>
                        <a:t> Ngọc Châu</a:t>
                      </a:r>
                      <a:endParaRPr lang="en-US" dirty="0"/>
                    </a:p>
                  </a:txBody>
                  <a:tcPr/>
                </a:tc>
                <a:tc>
                  <a:txBody>
                    <a:bodyPr/>
                    <a:lstStyle/>
                    <a:p>
                      <a:pPr algn="ctr"/>
                      <a:r>
                        <a:rPr lang="en-US" dirty="0" smtClean="0"/>
                        <a:t>Mentor</a:t>
                      </a:r>
                      <a:endParaRPr lang="en-US" dirty="0"/>
                    </a:p>
                  </a:txBody>
                  <a:tcPr/>
                </a:tc>
                <a:tc>
                  <a:txBody>
                    <a:bodyPr/>
                    <a:lstStyle/>
                    <a:p>
                      <a:pPr algn="ctr"/>
                      <a:r>
                        <a:rPr lang="en-US" dirty="0" err="1" smtClean="0"/>
                        <a:t>Chuẩn</a:t>
                      </a:r>
                      <a:r>
                        <a:rPr lang="en-US" baseline="0" dirty="0" smtClean="0"/>
                        <a:t> </a:t>
                      </a:r>
                      <a:r>
                        <a:rPr lang="en-US" baseline="0" dirty="0" err="1" smtClean="0"/>
                        <a:t>bị</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thực</a:t>
                      </a:r>
                      <a:r>
                        <a:rPr lang="en-US" baseline="0" dirty="0" smtClean="0"/>
                        <a:t> </a:t>
                      </a:r>
                      <a:r>
                        <a:rPr lang="en-US" baseline="0" dirty="0" err="1" smtClean="0"/>
                        <a:t>tập</a:t>
                      </a:r>
                      <a:r>
                        <a:rPr lang="en-US" baseline="0" dirty="0" smtClean="0"/>
                        <a:t> </a:t>
                      </a:r>
                      <a:r>
                        <a:rPr lang="en-US" baseline="0" dirty="0" err="1" smtClean="0"/>
                        <a:t>sinh</a:t>
                      </a:r>
                      <a:r>
                        <a:rPr lang="en-US" baseline="0" dirty="0" smtClean="0"/>
                        <a:t>. </a:t>
                      </a:r>
                      <a:endParaRPr lang="en-US" dirty="0"/>
                    </a:p>
                  </a:txBody>
                  <a:tcPr/>
                </a:tc>
                <a:extLst>
                  <a:ext uri="{0D108BD9-81ED-4DB2-BD59-A6C34878D82A}">
                    <a16:rowId xmlns:a16="http://schemas.microsoft.com/office/drawing/2014/main" val="444221688"/>
                  </a:ext>
                </a:extLst>
              </a:tr>
              <a:tr h="558062">
                <a:tc>
                  <a:txBody>
                    <a:bodyPr/>
                    <a:lstStyle/>
                    <a:p>
                      <a:pPr algn="ctr"/>
                      <a:r>
                        <a:rPr lang="en-US" dirty="0" smtClean="0"/>
                        <a:t>2</a:t>
                      </a:r>
                      <a:endParaRPr lang="en-US" dirty="0"/>
                    </a:p>
                  </a:txBody>
                  <a:tcPr/>
                </a:tc>
                <a:tc>
                  <a:txBody>
                    <a:bodyPr/>
                    <a:lstStyle/>
                    <a:p>
                      <a:pPr algn="ctr"/>
                      <a:r>
                        <a:rPr lang="en-US" dirty="0" err="1" smtClean="0"/>
                        <a:t>Sử</a:t>
                      </a:r>
                      <a:r>
                        <a:rPr lang="en-US" baseline="0" dirty="0" smtClean="0"/>
                        <a:t> </a:t>
                      </a:r>
                      <a:r>
                        <a:rPr lang="en-US" baseline="0" dirty="0" err="1" smtClean="0"/>
                        <a:t>Thành</a:t>
                      </a:r>
                      <a:r>
                        <a:rPr lang="en-US" baseline="0" dirty="0" smtClean="0"/>
                        <a:t> </a:t>
                      </a:r>
                      <a:r>
                        <a:rPr lang="en-US" baseline="0" dirty="0" err="1" smtClean="0"/>
                        <a:t>Công</a:t>
                      </a:r>
                      <a:endParaRPr lang="en-US" dirty="0"/>
                    </a:p>
                  </a:txBody>
                  <a:tcPr/>
                </a:tc>
                <a:tc>
                  <a:txBody>
                    <a:bodyPr/>
                    <a:lstStyle/>
                    <a:p>
                      <a:pPr algn="ctr"/>
                      <a:r>
                        <a:rPr lang="en-US" dirty="0" smtClean="0"/>
                        <a:t>Intern</a:t>
                      </a:r>
                      <a:endParaRPr lang="en-US" dirty="0"/>
                    </a:p>
                  </a:txBody>
                  <a:tcPr/>
                </a:tc>
                <a:tc>
                  <a:txBody>
                    <a:bodyPr/>
                    <a:lstStyle/>
                    <a:p>
                      <a:pPr algn="ct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a:p>
                  </a:txBody>
                  <a:tcPr/>
                </a:tc>
                <a:extLst>
                  <a:ext uri="{0D108BD9-81ED-4DB2-BD59-A6C34878D82A}">
                    <a16:rowId xmlns:a16="http://schemas.microsoft.com/office/drawing/2014/main" val="3300162297"/>
                  </a:ext>
                </a:extLst>
              </a:tr>
              <a:tr h="558062">
                <a:tc>
                  <a:txBody>
                    <a:bodyPr/>
                    <a:lstStyle/>
                    <a:p>
                      <a:pPr algn="ctr"/>
                      <a:r>
                        <a:rPr lang="en-US" dirty="0" smtClean="0"/>
                        <a:t>3</a:t>
                      </a:r>
                      <a:endParaRPr lang="en-US" dirty="0"/>
                    </a:p>
                  </a:txBody>
                  <a:tcPr/>
                </a:tc>
                <a:tc>
                  <a:txBody>
                    <a:bodyPr/>
                    <a:lstStyle/>
                    <a:p>
                      <a:pPr algn="ctr"/>
                      <a:r>
                        <a:rPr kumimoji="1" lang="en-US" sz="1800" b="0" i="0" kern="1200" dirty="0" err="1" smtClean="0">
                          <a:solidFill>
                            <a:schemeClr val="dk1"/>
                          </a:solidFill>
                          <a:effectLst/>
                          <a:latin typeface="+mn-lt"/>
                          <a:ea typeface="+mn-ea"/>
                          <a:cs typeface="+mn-cs"/>
                        </a:rPr>
                        <a:t>Lê</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Thanh</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Hùng</a:t>
                      </a:r>
                      <a:endParaRPr lang="en-US" dirty="0"/>
                    </a:p>
                  </a:txBody>
                  <a:tcPr/>
                </a:tc>
                <a:tc>
                  <a:txBody>
                    <a:bodyPr/>
                    <a:lstStyle/>
                    <a:p>
                      <a:pPr algn="ctr"/>
                      <a:r>
                        <a:rPr lang="en-US" dirty="0" smtClean="0"/>
                        <a:t>Intern</a:t>
                      </a:r>
                      <a:endParaRPr lang="en-US" dirty="0"/>
                    </a:p>
                  </a:txBody>
                  <a:tcPr/>
                </a:tc>
                <a:tc>
                  <a:txBody>
                    <a:bodyPr/>
                    <a:lstStyle/>
                    <a:p>
                      <a:pPr algn="ct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2198023889"/>
                  </a:ext>
                </a:extLst>
              </a:tr>
              <a:tr h="558062">
                <a:tc>
                  <a:txBody>
                    <a:bodyPr/>
                    <a:lstStyle/>
                    <a:p>
                      <a:pPr algn="ctr"/>
                      <a:r>
                        <a:rPr lang="en-US" dirty="0" smtClean="0"/>
                        <a:t>4</a:t>
                      </a:r>
                      <a:endParaRPr lang="en-US" dirty="0"/>
                    </a:p>
                  </a:txBody>
                  <a:tcPr/>
                </a:tc>
                <a:tc>
                  <a:txBody>
                    <a:bodyPr/>
                    <a:lstStyle/>
                    <a:p>
                      <a:pPr algn="ctr"/>
                      <a:r>
                        <a:rPr kumimoji="1" lang="en-US" sz="1800" b="0" i="0" kern="1200" dirty="0" err="1" smtClean="0">
                          <a:solidFill>
                            <a:schemeClr val="dk1"/>
                          </a:solidFill>
                          <a:effectLst/>
                          <a:latin typeface="+mn-lt"/>
                          <a:ea typeface="+mn-ea"/>
                          <a:cs typeface="+mn-cs"/>
                        </a:rPr>
                        <a:t>Nguyễn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Tiến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Nhật</a:t>
                      </a:r>
                      <a:endParaRPr lang="en-US" dirty="0"/>
                    </a:p>
                  </a:txBody>
                  <a:tcPr/>
                </a:tc>
                <a:tc>
                  <a:txBody>
                    <a:bodyPr/>
                    <a:lstStyle/>
                    <a:p>
                      <a:pPr algn="ctr"/>
                      <a:r>
                        <a:rPr lang="en-US" dirty="0" smtClean="0"/>
                        <a:t>Intern</a:t>
                      </a:r>
                      <a:endParaRPr lang="en-US" dirty="0"/>
                    </a:p>
                  </a:txBody>
                  <a:tcPr/>
                </a:tc>
                <a:tc>
                  <a:txBody>
                    <a:bodyPr/>
                    <a:lstStyle/>
                    <a:p>
                      <a:pPr algn="ct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3001693676"/>
                  </a:ext>
                </a:extLst>
              </a:tr>
              <a:tr h="558062">
                <a:tc>
                  <a:txBody>
                    <a:bodyPr/>
                    <a:lstStyle/>
                    <a:p>
                      <a:pPr algn="ctr"/>
                      <a:r>
                        <a:rPr lang="en-US" dirty="0" smtClean="0"/>
                        <a:t>5</a:t>
                      </a:r>
                      <a:endParaRPr lang="en-US" dirty="0"/>
                    </a:p>
                  </a:txBody>
                  <a:tcPr/>
                </a:tc>
                <a:tc>
                  <a:txBody>
                    <a:bodyPr/>
                    <a:lstStyle/>
                    <a:p>
                      <a:pPr algn="ctr"/>
                      <a:r>
                        <a:rPr kumimoji="1" lang="en-US" sz="1800" b="0" i="0" kern="1200" dirty="0" err="1" smtClean="0">
                          <a:solidFill>
                            <a:schemeClr val="dk1"/>
                          </a:solidFill>
                          <a:effectLst/>
                          <a:latin typeface="+mn-lt"/>
                          <a:ea typeface="+mn-ea"/>
                          <a:cs typeface="+mn-cs"/>
                        </a:rPr>
                        <a:t>Nguyễn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Thế</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Quang</a:t>
                      </a:r>
                      <a:endParaRPr lang="en-US" dirty="0"/>
                    </a:p>
                  </a:txBody>
                  <a:tcPr/>
                </a:tc>
                <a:tc>
                  <a:txBody>
                    <a:bodyPr/>
                    <a:lstStyle/>
                    <a:p>
                      <a:pPr algn="ctr"/>
                      <a:r>
                        <a:rPr lang="en-US" dirty="0" smtClean="0"/>
                        <a:t>Intern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1634910641"/>
                  </a:ext>
                </a:extLst>
              </a:tr>
              <a:tr h="558062">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sz="1800" b="0" i="0" kern="1200" dirty="0" err="1" smtClean="0">
                          <a:solidFill>
                            <a:schemeClr val="dk1"/>
                          </a:solidFill>
                          <a:effectLst/>
                          <a:latin typeface="+mn-lt"/>
                          <a:ea typeface="+mn-ea"/>
                          <a:cs typeface="+mn-cs"/>
                        </a:rPr>
                        <a:t>Nguyễn</a:t>
                      </a:r>
                      <a:r>
                        <a:rPr kumimoji="1" lang="en-US" sz="1800" b="0" i="0" kern="1200" dirty="0" smtClean="0">
                          <a:solidFill>
                            <a:schemeClr val="dk1"/>
                          </a:solidFill>
                          <a:effectLst/>
                          <a:latin typeface="+mn-lt"/>
                          <a:ea typeface="+mn-ea"/>
                          <a:cs typeface="+mn-cs"/>
                        </a:rPr>
                        <a:t> Ngọc </a:t>
                      </a:r>
                      <a:r>
                        <a:rPr kumimoji="1" lang="en-US" sz="1800" b="0" i="0" kern="1200" dirty="0" err="1" smtClean="0">
                          <a:solidFill>
                            <a:schemeClr val="dk1"/>
                          </a:solidFill>
                          <a:effectLst/>
                          <a:latin typeface="+mn-lt"/>
                          <a:ea typeface="+mn-ea"/>
                          <a:cs typeface="+mn-cs"/>
                        </a:rPr>
                        <a:t>Quang</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Huy</a:t>
                      </a:r>
                      <a:endParaRPr lang="en-US" dirty="0" smtClean="0"/>
                    </a:p>
                    <a:p>
                      <a:pPr algn="ctr"/>
                      <a:endParaRPr lang="en-US" dirty="0"/>
                    </a:p>
                  </a:txBody>
                  <a:tcPr/>
                </a:tc>
                <a:tc>
                  <a:txBody>
                    <a:bodyPr/>
                    <a:lstStyle/>
                    <a:p>
                      <a:pPr algn="ctr"/>
                      <a:r>
                        <a:rPr lang="en-US" dirty="0" smtClean="0"/>
                        <a:t>Intern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473832548"/>
                  </a:ext>
                </a:extLst>
              </a:tr>
              <a:tr h="558062">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sz="1800" b="0" i="0" kern="1200" dirty="0" err="1" smtClean="0">
                          <a:solidFill>
                            <a:schemeClr val="dk1"/>
                          </a:solidFill>
                          <a:effectLst/>
                          <a:latin typeface="+mn-lt"/>
                          <a:ea typeface="+mn-ea"/>
                          <a:cs typeface="+mn-cs"/>
                        </a:rPr>
                        <a:t>Nguyễn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Luôn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Mong</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Đổ</a:t>
                      </a:r>
                      <a:endParaRPr lang="en-US" dirty="0"/>
                    </a:p>
                  </a:txBody>
                  <a:tcPr/>
                </a:tc>
                <a:tc>
                  <a:txBody>
                    <a:bodyPr/>
                    <a:lstStyle/>
                    <a:p>
                      <a:pPr algn="ctr"/>
                      <a:r>
                        <a:rPr lang="en-US" dirty="0" smtClean="0"/>
                        <a:t>Intern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3047005731"/>
                  </a:ext>
                </a:extLst>
              </a:tr>
            </a:tbl>
          </a:graphicData>
        </a:graphic>
      </p:graphicFrame>
    </p:spTree>
    <p:extLst>
      <p:ext uri="{BB962C8B-B14F-4D97-AF65-F5344CB8AC3E}">
        <p14:creationId xmlns:p14="http://schemas.microsoft.com/office/powerpoint/2010/main" val="358415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3918060" cy="523220"/>
          </a:xfrm>
          <a:prstGeom prst="rect">
            <a:avLst/>
          </a:prstGeom>
          <a:noFill/>
        </p:spPr>
        <p:txBody>
          <a:bodyPr wrap="none" rtlCol="0">
            <a:spAutoFit/>
          </a:bodyPr>
          <a:lstStyle/>
          <a:p>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I.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Tổng</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quan</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về</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dự</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án</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98B6F4D-BD79-7F93-1E08-A490C13A4087}"/>
              </a:ext>
            </a:extLst>
          </p:cNvPr>
          <p:cNvSpPr txBox="1"/>
          <p:nvPr/>
        </p:nvSpPr>
        <p:spPr>
          <a:xfrm>
            <a:off x="479376" y="1350610"/>
            <a:ext cx="9361040" cy="400110"/>
          </a:xfrm>
          <a:prstGeom prst="rect">
            <a:avLst/>
          </a:prstGeom>
          <a:noFill/>
        </p:spPr>
        <p:txBody>
          <a:bodyPr wrap="square" rtlCol="0">
            <a:spAutoFit/>
          </a:bodyPr>
          <a:lstStyle/>
          <a:p>
            <a:pPr algn="just"/>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4.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Danh</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sách</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thành</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2000" b="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40112701"/>
              </p:ext>
            </p:extLst>
          </p:nvPr>
        </p:nvGraphicFramePr>
        <p:xfrm>
          <a:off x="839416" y="1844824"/>
          <a:ext cx="10441160" cy="4464496"/>
        </p:xfrm>
        <a:graphic>
          <a:graphicData uri="http://schemas.openxmlformats.org/drawingml/2006/table">
            <a:tbl>
              <a:tblPr firstRow="1" bandRow="1">
                <a:tableStyleId>{5C22544A-7EE6-4342-B048-85BDC9FD1C3A}</a:tableStyleId>
              </a:tblPr>
              <a:tblGrid>
                <a:gridCol w="803166">
                  <a:extLst>
                    <a:ext uri="{9D8B030D-6E8A-4147-A177-3AD203B41FA5}">
                      <a16:colId xmlns:a16="http://schemas.microsoft.com/office/drawing/2014/main" val="927273048"/>
                    </a:ext>
                  </a:extLst>
                </a:gridCol>
                <a:gridCol w="2941250">
                  <a:extLst>
                    <a:ext uri="{9D8B030D-6E8A-4147-A177-3AD203B41FA5}">
                      <a16:colId xmlns:a16="http://schemas.microsoft.com/office/drawing/2014/main" val="1234870245"/>
                    </a:ext>
                  </a:extLst>
                </a:gridCol>
                <a:gridCol w="1152128">
                  <a:extLst>
                    <a:ext uri="{9D8B030D-6E8A-4147-A177-3AD203B41FA5}">
                      <a16:colId xmlns:a16="http://schemas.microsoft.com/office/drawing/2014/main" val="3007487879"/>
                    </a:ext>
                  </a:extLst>
                </a:gridCol>
                <a:gridCol w="5544616">
                  <a:extLst>
                    <a:ext uri="{9D8B030D-6E8A-4147-A177-3AD203B41FA5}">
                      <a16:colId xmlns:a16="http://schemas.microsoft.com/office/drawing/2014/main" val="2506121871"/>
                    </a:ext>
                  </a:extLst>
                </a:gridCol>
              </a:tblGrid>
              <a:tr h="558062">
                <a:tc>
                  <a:txBody>
                    <a:bodyPr/>
                    <a:lstStyle/>
                    <a:p>
                      <a:pPr algn="ctr"/>
                      <a:r>
                        <a:rPr lang="en-US" sz="1800" dirty="0" smtClean="0"/>
                        <a:t>STT</a:t>
                      </a:r>
                      <a:endParaRPr lang="en-US" dirty="0"/>
                    </a:p>
                  </a:txBody>
                  <a:tcPr/>
                </a:tc>
                <a:tc>
                  <a:txBody>
                    <a:bodyPr/>
                    <a:lstStyle/>
                    <a:p>
                      <a:pPr algn="ctr"/>
                      <a:r>
                        <a:rPr lang="en-US" dirty="0" err="1" smtClean="0"/>
                        <a:t>Họ</a:t>
                      </a:r>
                      <a:r>
                        <a:rPr lang="en-US" baseline="0" dirty="0" smtClean="0"/>
                        <a:t> </a:t>
                      </a:r>
                      <a:r>
                        <a:rPr lang="en-US" baseline="0" dirty="0" err="1" smtClean="0"/>
                        <a:t>và</a:t>
                      </a:r>
                      <a:r>
                        <a:rPr lang="en-US" baseline="0" dirty="0" smtClean="0"/>
                        <a:t> </a:t>
                      </a:r>
                      <a:r>
                        <a:rPr lang="en-US" baseline="0" dirty="0" err="1" smtClean="0"/>
                        <a:t>Tên</a:t>
                      </a:r>
                      <a:endParaRPr lang="en-US" dirty="0"/>
                    </a:p>
                  </a:txBody>
                  <a:tcPr/>
                </a:tc>
                <a:tc>
                  <a:txBody>
                    <a:bodyPr/>
                    <a:lstStyle/>
                    <a:p>
                      <a:pPr algn="ctr"/>
                      <a:r>
                        <a:rPr lang="en-US" dirty="0" err="1" smtClean="0"/>
                        <a:t>Vị</a:t>
                      </a:r>
                      <a:r>
                        <a:rPr lang="en-US" baseline="0" dirty="0" smtClean="0"/>
                        <a:t> </a:t>
                      </a:r>
                      <a:r>
                        <a:rPr lang="en-US" baseline="0" dirty="0" err="1" smtClean="0"/>
                        <a:t>Trí</a:t>
                      </a:r>
                      <a:endParaRPr lang="en-US" dirty="0"/>
                    </a:p>
                  </a:txBody>
                  <a:tcPr/>
                </a:tc>
                <a:tc>
                  <a:txBody>
                    <a:bodyPr/>
                    <a:lstStyle/>
                    <a:p>
                      <a:pPr algn="ctr"/>
                      <a:r>
                        <a:rPr lang="en-US" dirty="0" err="1" smtClean="0"/>
                        <a:t>Công</a:t>
                      </a:r>
                      <a:r>
                        <a:rPr lang="en-US" baseline="0" dirty="0" smtClean="0"/>
                        <a:t> </a:t>
                      </a:r>
                      <a:r>
                        <a:rPr lang="en-US" baseline="0" dirty="0" err="1" smtClean="0"/>
                        <a:t>Việc</a:t>
                      </a:r>
                      <a:endParaRPr lang="en-US" dirty="0"/>
                    </a:p>
                  </a:txBody>
                  <a:tcPr/>
                </a:tc>
                <a:extLst>
                  <a:ext uri="{0D108BD9-81ED-4DB2-BD59-A6C34878D82A}">
                    <a16:rowId xmlns:a16="http://schemas.microsoft.com/office/drawing/2014/main" val="2557631264"/>
                  </a:ext>
                </a:extLst>
              </a:tr>
              <a:tr h="558062">
                <a:tc>
                  <a:txBody>
                    <a:bodyPr/>
                    <a:lstStyle/>
                    <a:p>
                      <a:pPr algn="ctr"/>
                      <a:r>
                        <a:rPr lang="en-US" dirty="0" smtClean="0"/>
                        <a:t>8</a:t>
                      </a:r>
                      <a:endParaRPr lang="en-US" dirty="0"/>
                    </a:p>
                  </a:txBody>
                  <a:tcPr/>
                </a:tc>
                <a:tc>
                  <a:txBody>
                    <a:bodyPr/>
                    <a:lstStyle/>
                    <a:p>
                      <a:pPr algn="ctr"/>
                      <a:r>
                        <a:rPr kumimoji="1" lang="en-US" sz="1800" b="0" i="0" kern="1200" dirty="0" err="1" smtClean="0">
                          <a:solidFill>
                            <a:schemeClr val="dk1"/>
                          </a:solidFill>
                          <a:effectLst/>
                          <a:latin typeface="+mn-lt"/>
                          <a:ea typeface="+mn-ea"/>
                          <a:cs typeface="+mn-cs"/>
                        </a:rPr>
                        <a:t>Võ</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Đạt</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Văn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Intern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444221688"/>
                  </a:ext>
                </a:extLst>
              </a:tr>
              <a:tr h="558062">
                <a:tc>
                  <a:txBody>
                    <a:bodyPr/>
                    <a:lstStyle/>
                    <a:p>
                      <a:pPr algn="ctr"/>
                      <a:r>
                        <a:rPr lang="en-US" dirty="0" smtClean="0"/>
                        <a:t>9</a:t>
                      </a:r>
                      <a:endParaRPr lang="en-US" dirty="0"/>
                    </a:p>
                  </a:txBody>
                  <a:tcPr/>
                </a:tc>
                <a:tc>
                  <a:txBody>
                    <a:bodyPr/>
                    <a:lstStyle/>
                    <a:p>
                      <a:pPr algn="ctr"/>
                      <a:r>
                        <a:rPr kumimoji="1" lang="en-US" sz="1800" b="0" i="0" kern="1200" dirty="0" err="1" smtClean="0">
                          <a:solidFill>
                            <a:schemeClr val="dk1"/>
                          </a:solidFill>
                          <a:effectLst/>
                          <a:latin typeface="+mn-lt"/>
                          <a:ea typeface="+mn-ea"/>
                          <a:cs typeface="+mn-cs"/>
                        </a:rPr>
                        <a:t>Đặng</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Văn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Thắng</a:t>
                      </a:r>
                      <a:endParaRPr lang="en-US" dirty="0"/>
                    </a:p>
                  </a:txBody>
                  <a:tcPr/>
                </a:tc>
                <a:tc>
                  <a:txBody>
                    <a:bodyPr/>
                    <a:lstStyle/>
                    <a:p>
                      <a:pPr algn="ctr"/>
                      <a:r>
                        <a:rPr lang="en-US" dirty="0" smtClean="0"/>
                        <a:t>Intern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3300162297"/>
                  </a:ext>
                </a:extLst>
              </a:tr>
              <a:tr h="558062">
                <a:tc>
                  <a:txBody>
                    <a:bodyPr/>
                    <a:lstStyle/>
                    <a:p>
                      <a:pPr algn="ctr"/>
                      <a:r>
                        <a:rPr lang="en-US" dirty="0" smtClean="0"/>
                        <a:t>10</a:t>
                      </a:r>
                      <a:endParaRPr lang="en-US" dirty="0"/>
                    </a:p>
                  </a:txBody>
                  <a:tcPr/>
                </a:tc>
                <a:tc>
                  <a:txBody>
                    <a:bodyPr/>
                    <a:lstStyle/>
                    <a:p>
                      <a:pPr algn="ctr"/>
                      <a:r>
                        <a:rPr kumimoji="1" lang="en-US" sz="1800" b="0" i="0" kern="1200" dirty="0" err="1" smtClean="0">
                          <a:solidFill>
                            <a:schemeClr val="dk1"/>
                          </a:solidFill>
                          <a:effectLst/>
                          <a:latin typeface="+mn-lt"/>
                          <a:ea typeface="+mn-ea"/>
                          <a:cs typeface="+mn-cs"/>
                        </a:rPr>
                        <a:t>Lê</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Bá</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Tuấn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Phong</a:t>
                      </a:r>
                      <a:endParaRPr lang="en-US" dirty="0"/>
                    </a:p>
                  </a:txBody>
                  <a:tcPr/>
                </a:tc>
                <a:tc>
                  <a:txBody>
                    <a:bodyPr/>
                    <a:lstStyle/>
                    <a:p>
                      <a:pPr algn="ctr"/>
                      <a:r>
                        <a:rPr lang="en-US" dirty="0" smtClean="0"/>
                        <a:t>Intern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2198023889"/>
                  </a:ext>
                </a:extLst>
              </a:tr>
              <a:tr h="558062">
                <a:tc>
                  <a:txBody>
                    <a:bodyPr/>
                    <a:lstStyle/>
                    <a:p>
                      <a:pPr algn="ctr"/>
                      <a:r>
                        <a:rPr lang="en-US" dirty="0" smtClean="0"/>
                        <a:t>11</a:t>
                      </a:r>
                      <a:endParaRPr lang="en-US" dirty="0"/>
                    </a:p>
                  </a:txBody>
                  <a:tcPr/>
                </a:tc>
                <a:tc>
                  <a:txBody>
                    <a:bodyPr/>
                    <a:lstStyle/>
                    <a:p>
                      <a:pPr algn="ctr"/>
                      <a:r>
                        <a:rPr kumimoji="1" lang="en-US" sz="1800" b="0" i="0" kern="1200" dirty="0" err="1" smtClean="0">
                          <a:solidFill>
                            <a:schemeClr val="dk1"/>
                          </a:solidFill>
                          <a:effectLst/>
                          <a:latin typeface="+mn-lt"/>
                          <a:ea typeface="+mn-ea"/>
                          <a:cs typeface="+mn-cs"/>
                        </a:rPr>
                        <a:t>Trần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Đăng</a:t>
                      </a:r>
                      <a:r>
                        <a:rPr kumimoji="1" lang="en-US" sz="1800" b="0" i="0" kern="1200" dirty="0" smtClean="0">
                          <a:solidFill>
                            <a:schemeClr val="dk1"/>
                          </a:solidFill>
                          <a:effectLst/>
                          <a:latin typeface="+mn-lt"/>
                          <a:ea typeface="+mn-ea"/>
                          <a:cs typeface="+mn-cs"/>
                        </a:rPr>
                        <a:t> Minh </a:t>
                      </a:r>
                      <a:r>
                        <a:rPr kumimoji="1" lang="en-US" sz="1800" b="0" i="0" kern="1200" dirty="0" err="1" smtClean="0">
                          <a:solidFill>
                            <a:schemeClr val="dk1"/>
                          </a:solidFill>
                          <a:effectLst/>
                          <a:latin typeface="+mn-lt"/>
                          <a:ea typeface="+mn-ea"/>
                          <a:cs typeface="+mn-cs"/>
                        </a:rPr>
                        <a:t>Vũ</a:t>
                      </a:r>
                      <a:endParaRPr lang="en-US" dirty="0"/>
                    </a:p>
                  </a:txBody>
                  <a:tcPr/>
                </a:tc>
                <a:tc>
                  <a:txBody>
                    <a:bodyPr/>
                    <a:lstStyle/>
                    <a:p>
                      <a:pPr algn="ctr"/>
                      <a:r>
                        <a:rPr lang="en-US" dirty="0" smtClean="0"/>
                        <a:t>Intern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3001693676"/>
                  </a:ext>
                </a:extLst>
              </a:tr>
              <a:tr h="558062">
                <a:tc>
                  <a:txBody>
                    <a:bodyPr/>
                    <a:lstStyle/>
                    <a:p>
                      <a:pPr algn="ctr"/>
                      <a:r>
                        <a:rPr lang="en-US" dirty="0" smtClean="0"/>
                        <a:t>12</a:t>
                      </a:r>
                      <a:endParaRPr lang="en-US" dirty="0"/>
                    </a:p>
                  </a:txBody>
                  <a:tcPr/>
                </a:tc>
                <a:tc>
                  <a:txBody>
                    <a:bodyPr/>
                    <a:lstStyle/>
                    <a:p>
                      <a:pPr algn="ctr"/>
                      <a:r>
                        <a:rPr kumimoji="1" lang="en-US" sz="1800" b="0" i="0" kern="1200" dirty="0" smtClean="0">
                          <a:solidFill>
                            <a:schemeClr val="dk1"/>
                          </a:solidFill>
                          <a:effectLst/>
                          <a:latin typeface="+mn-lt"/>
                          <a:ea typeface="+mn-ea"/>
                          <a:cs typeface="+mn-cs"/>
                        </a:rPr>
                        <a:t>Huỳnh </a:t>
                      </a:r>
                      <a:r>
                        <a:rPr kumimoji="1" lang="en-US" sz="1800" b="0" i="0" kern="1200" dirty="0" err="1" smtClean="0">
                          <a:solidFill>
                            <a:schemeClr val="dk1"/>
                          </a:solidFill>
                          <a:effectLst/>
                          <a:latin typeface="+mn-lt"/>
                          <a:ea typeface="+mn-ea"/>
                          <a:cs typeface="+mn-cs"/>
                        </a:rPr>
                        <a:t>Văn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Nguyên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Bảo</a:t>
                      </a:r>
                      <a:endParaRPr lang="en-US" dirty="0"/>
                    </a:p>
                  </a:txBody>
                  <a:tcPr/>
                </a:tc>
                <a:tc>
                  <a:txBody>
                    <a:bodyPr/>
                    <a:lstStyle/>
                    <a:p>
                      <a:pPr algn="ctr"/>
                      <a:r>
                        <a:rPr lang="en-US" dirty="0" smtClean="0"/>
                        <a:t>Intern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1634910641"/>
                  </a:ext>
                </a:extLst>
              </a:tr>
              <a:tr h="558062">
                <a:tc>
                  <a:txBody>
                    <a:bodyPr/>
                    <a:lstStyle/>
                    <a:p>
                      <a:pPr algn="ctr"/>
                      <a:r>
                        <a:rPr lang="en-US" dirty="0" smtClean="0"/>
                        <a:t>13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sz="1800" b="0" i="0" kern="1200" dirty="0" err="1" smtClean="0">
                          <a:solidFill>
                            <a:schemeClr val="dk1"/>
                          </a:solidFill>
                          <a:effectLst/>
                          <a:latin typeface="+mn-lt"/>
                          <a:ea typeface="+mn-ea"/>
                          <a:cs typeface="+mn-cs"/>
                        </a:rPr>
                        <a:t>Phạm</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Xuân</a:t>
                      </a:r>
                      <a:r>
                        <a:rPr kumimoji="1" lang="en-US" sz="1800" b="0" i="0" kern="1200" dirty="0" smtClean="0">
                          <a:solidFill>
                            <a:schemeClr val="dk1"/>
                          </a:solidFill>
                          <a:effectLst/>
                          <a:latin typeface="+mn-lt"/>
                          <a:ea typeface="+mn-ea"/>
                          <a:cs typeface="+mn-cs"/>
                        </a:rPr>
                        <a:t> </a:t>
                      </a:r>
                      <a:r>
                        <a:rPr kumimoji="1" lang="en-US" sz="1800" b="0" i="0" kern="1200" dirty="0" err="1" smtClean="0">
                          <a:solidFill>
                            <a:schemeClr val="dk1"/>
                          </a:solidFill>
                          <a:effectLst/>
                          <a:latin typeface="+mn-lt"/>
                          <a:ea typeface="+mn-ea"/>
                          <a:cs typeface="+mn-cs"/>
                        </a:rPr>
                        <a:t>Hùng</a:t>
                      </a:r>
                      <a:endParaRPr lang="en-US" dirty="0"/>
                    </a:p>
                  </a:txBody>
                  <a:tcPr/>
                </a:tc>
                <a:tc>
                  <a:txBody>
                    <a:bodyPr/>
                    <a:lstStyle/>
                    <a:p>
                      <a:pPr algn="ctr"/>
                      <a:r>
                        <a:rPr lang="en-US" dirty="0" smtClean="0"/>
                        <a:t>Intern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473832548"/>
                  </a:ext>
                </a:extLst>
              </a:tr>
              <a:tr h="558062">
                <a:tc>
                  <a:txBody>
                    <a:bodyPr/>
                    <a:lstStyle/>
                    <a:p>
                      <a:pPr algn="ctr"/>
                      <a:r>
                        <a:rPr lang="en-US" dirty="0" smtClean="0"/>
                        <a:t>14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vi-VN" sz="1800" b="0" i="0" kern="1200" dirty="0" smtClean="0">
                          <a:solidFill>
                            <a:schemeClr val="dk1"/>
                          </a:solidFill>
                          <a:effectLst/>
                          <a:latin typeface="+mn-lt"/>
                          <a:ea typeface="+mn-ea"/>
                          <a:cs typeface="+mn-cs"/>
                        </a:rPr>
                        <a:t>Nguyễn Khánh Dương</a:t>
                      </a:r>
                      <a:endParaRPr lang="en-US" dirty="0"/>
                    </a:p>
                  </a:txBody>
                  <a:tcPr/>
                </a:tc>
                <a:tc>
                  <a:txBody>
                    <a:bodyPr/>
                    <a:lstStyle/>
                    <a:p>
                      <a:pPr algn="ctr"/>
                      <a:r>
                        <a:rPr lang="en-US" dirty="0" smtClean="0"/>
                        <a:t>Intern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a:t>
                      </a:r>
                      <a:r>
                        <a:rPr lang="en-US" dirty="0" err="1" smtClean="0"/>
                        <a: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task </a:t>
                      </a:r>
                      <a:r>
                        <a:rPr lang="en-US" baseline="0" dirty="0" err="1" smtClean="0"/>
                        <a:t>được</a:t>
                      </a:r>
                      <a:r>
                        <a:rPr lang="en-US" baseline="0" dirty="0" smtClean="0"/>
                        <a:t> </a:t>
                      </a:r>
                      <a:r>
                        <a:rPr lang="en-US" baseline="0" dirty="0" err="1" smtClean="0"/>
                        <a:t>giao</a:t>
                      </a:r>
                      <a:r>
                        <a:rPr lang="en-US" baseline="0" dirty="0" smtClean="0"/>
                        <a:t>.</a:t>
                      </a:r>
                      <a:endParaRPr lang="en-US" dirty="0" smtClean="0"/>
                    </a:p>
                  </a:txBody>
                  <a:tcPr/>
                </a:tc>
                <a:extLst>
                  <a:ext uri="{0D108BD9-81ED-4DB2-BD59-A6C34878D82A}">
                    <a16:rowId xmlns:a16="http://schemas.microsoft.com/office/drawing/2014/main" val="3047005731"/>
                  </a:ext>
                </a:extLst>
              </a:tr>
            </a:tbl>
          </a:graphicData>
        </a:graphic>
      </p:graphicFrame>
    </p:spTree>
    <p:extLst>
      <p:ext uri="{BB962C8B-B14F-4D97-AF65-F5344CB8AC3E}">
        <p14:creationId xmlns:p14="http://schemas.microsoft.com/office/powerpoint/2010/main" val="160626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3918060" cy="523220"/>
          </a:xfrm>
          <a:prstGeom prst="rect">
            <a:avLst/>
          </a:prstGeom>
          <a:noFill/>
        </p:spPr>
        <p:txBody>
          <a:bodyPr wrap="none" rtlCol="0">
            <a:spAutoFit/>
          </a:bodyPr>
          <a:lstStyle/>
          <a:p>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I.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Tổng</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quan</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về</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dự</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án</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8B6F4D-BD79-7F93-1E08-A490C13A4087}"/>
              </a:ext>
            </a:extLst>
          </p:cNvPr>
          <p:cNvSpPr txBox="1"/>
          <p:nvPr/>
        </p:nvSpPr>
        <p:spPr>
          <a:xfrm>
            <a:off x="479376" y="939192"/>
            <a:ext cx="9361040" cy="400110"/>
          </a:xfrm>
          <a:prstGeom prst="rect">
            <a:avLst/>
          </a:prstGeom>
          <a:noFill/>
        </p:spPr>
        <p:txBody>
          <a:bodyPr wrap="square" rtlCol="0">
            <a:spAutoFit/>
          </a:bodyPr>
          <a:lstStyle/>
          <a:p>
            <a:pPr algn="just"/>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5.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phase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tham</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gia</a:t>
            </a:r>
            <a:endParaRPr lang="en-US" sz="2000" b="1" dirty="0">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606804216"/>
              </p:ext>
            </p:extLst>
          </p:nvPr>
        </p:nvGraphicFramePr>
        <p:xfrm>
          <a:off x="767408" y="1484784"/>
          <a:ext cx="10657184" cy="48920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104274739"/>
                    </a:ext>
                  </a:extLst>
                </a:gridCol>
                <a:gridCol w="2952328">
                  <a:extLst>
                    <a:ext uri="{9D8B030D-6E8A-4147-A177-3AD203B41FA5}">
                      <a16:colId xmlns:a16="http://schemas.microsoft.com/office/drawing/2014/main" val="2544330648"/>
                    </a:ext>
                  </a:extLst>
                </a:gridCol>
                <a:gridCol w="6912768">
                  <a:extLst>
                    <a:ext uri="{9D8B030D-6E8A-4147-A177-3AD203B41FA5}">
                      <a16:colId xmlns:a16="http://schemas.microsoft.com/office/drawing/2014/main" val="2616998302"/>
                    </a:ext>
                  </a:extLst>
                </a:gridCol>
              </a:tblGrid>
              <a:tr h="0">
                <a:tc>
                  <a:txBody>
                    <a:bodyPr/>
                    <a:lstStyle/>
                    <a:p>
                      <a:pPr algn="ctr"/>
                      <a:r>
                        <a:rPr lang="en-US" sz="1600" dirty="0" smtClean="0"/>
                        <a:t>No</a:t>
                      </a:r>
                      <a:endParaRPr lang="en-US" sz="1600" dirty="0"/>
                    </a:p>
                  </a:txBody>
                  <a:tcPr/>
                </a:tc>
                <a:tc>
                  <a:txBody>
                    <a:bodyPr/>
                    <a:lstStyle/>
                    <a:p>
                      <a:pPr algn="ctr"/>
                      <a:r>
                        <a:rPr lang="en-US" sz="1600" dirty="0" smtClean="0"/>
                        <a:t>Phase</a:t>
                      </a:r>
                      <a:endParaRPr lang="en-US" sz="1600" dirty="0"/>
                    </a:p>
                  </a:txBody>
                  <a:tcPr/>
                </a:tc>
                <a:tc>
                  <a:txBody>
                    <a:bodyPr/>
                    <a:lstStyle/>
                    <a:p>
                      <a:pPr algn="ctr"/>
                      <a:r>
                        <a:rPr lang="en-US" sz="1600" dirty="0" err="1" smtClean="0"/>
                        <a:t>Công</a:t>
                      </a:r>
                      <a:r>
                        <a:rPr lang="en-US" sz="1600" baseline="0" dirty="0" smtClean="0"/>
                        <a:t> </a:t>
                      </a:r>
                      <a:r>
                        <a:rPr lang="en-US" sz="1600" baseline="0" dirty="0" err="1" smtClean="0"/>
                        <a:t>việc</a:t>
                      </a:r>
                      <a:r>
                        <a:rPr lang="en-US" sz="1600" baseline="0" dirty="0" smtClean="0"/>
                        <a:t> chi </a:t>
                      </a:r>
                      <a:r>
                        <a:rPr lang="en-US" sz="1600" baseline="0" dirty="0" err="1" smtClean="0"/>
                        <a:t>tiết</a:t>
                      </a:r>
                      <a:endParaRPr lang="en-US" sz="1600" dirty="0"/>
                    </a:p>
                  </a:txBody>
                  <a:tcPr/>
                </a:tc>
                <a:extLst>
                  <a:ext uri="{0D108BD9-81ED-4DB2-BD59-A6C34878D82A}">
                    <a16:rowId xmlns:a16="http://schemas.microsoft.com/office/drawing/2014/main" val="1419038792"/>
                  </a:ext>
                </a:extLst>
              </a:tr>
              <a:tr h="370840">
                <a:tc>
                  <a:txBody>
                    <a:bodyPr/>
                    <a:lstStyle/>
                    <a:p>
                      <a:pPr algn="ctr"/>
                      <a:r>
                        <a:rPr lang="en-US" sz="1600" dirty="0" smtClean="0"/>
                        <a:t>1</a:t>
                      </a:r>
                      <a:endParaRPr lang="en-US" sz="1600" dirty="0"/>
                    </a:p>
                  </a:txBody>
                  <a:tcPr/>
                </a:tc>
                <a:tc>
                  <a:txBody>
                    <a:bodyPr/>
                    <a:lstStyle/>
                    <a:p>
                      <a:r>
                        <a:rPr lang="en-US" sz="1600" dirty="0" smtClean="0"/>
                        <a:t>Project Initiation</a:t>
                      </a:r>
                      <a:r>
                        <a:rPr lang="en-US" sz="1600" baseline="0" dirty="0" smtClean="0"/>
                        <a:t> Phase</a:t>
                      </a:r>
                      <a:endParaRPr lang="en-US" sz="1600" dirty="0"/>
                    </a:p>
                  </a:txBody>
                  <a:tcPr/>
                </a:tc>
                <a:tc>
                  <a:txBody>
                    <a:bodyPr/>
                    <a:lstStyle/>
                    <a:p>
                      <a:pPr marL="342900" indent="-342900">
                        <a:spcBef>
                          <a:spcPts val="1200"/>
                        </a:spcBef>
                        <a:buAutoNum type="arabicParenBoth"/>
                      </a:pPr>
                      <a:r>
                        <a:rPr lang="en-US" sz="1600" baseline="0" dirty="0" smtClean="0"/>
                        <a:t> </a:t>
                      </a:r>
                      <a:r>
                        <a:rPr lang="en-US" sz="1600" baseline="0" dirty="0" err="1" smtClean="0"/>
                        <a:t>Định</a:t>
                      </a:r>
                      <a:r>
                        <a:rPr lang="en-US" sz="1600" baseline="0" dirty="0" smtClean="0"/>
                        <a:t> </a:t>
                      </a:r>
                      <a:r>
                        <a:rPr lang="en-US" sz="1600" baseline="0" dirty="0" err="1" smtClean="0"/>
                        <a:t>nghĩa</a:t>
                      </a:r>
                      <a:r>
                        <a:rPr lang="en-US" sz="1600" baseline="0" dirty="0" smtClean="0"/>
                        <a:t> </a:t>
                      </a:r>
                      <a:r>
                        <a:rPr lang="en-US" sz="1600" baseline="0" dirty="0" err="1" smtClean="0"/>
                        <a:t>mục</a:t>
                      </a:r>
                      <a:r>
                        <a:rPr lang="en-US" sz="1600" baseline="0" dirty="0" smtClean="0"/>
                        <a:t> </a:t>
                      </a:r>
                      <a:r>
                        <a:rPr lang="en-US" sz="1600" baseline="0" dirty="0" err="1" smtClean="0"/>
                        <a:t>tiêu</a:t>
                      </a:r>
                      <a:r>
                        <a:rPr lang="en-US" sz="1600" baseline="0" dirty="0" smtClean="0"/>
                        <a:t> </a:t>
                      </a:r>
                      <a:r>
                        <a:rPr lang="en-US" sz="1600" baseline="0" dirty="0" err="1" smtClean="0"/>
                        <a:t>dự</a:t>
                      </a:r>
                      <a:r>
                        <a:rPr lang="en-US" sz="1600" baseline="0" dirty="0" smtClean="0"/>
                        <a:t> </a:t>
                      </a:r>
                      <a:r>
                        <a:rPr lang="en-US" sz="1600" baseline="0" dirty="0" err="1" smtClean="0"/>
                        <a:t>án</a:t>
                      </a:r>
                      <a:endParaRPr lang="en-US" sz="1600" baseline="0" dirty="0" smtClean="0"/>
                    </a:p>
                    <a:p>
                      <a:pPr marL="342900" indent="-342900">
                        <a:spcBef>
                          <a:spcPts val="1200"/>
                        </a:spcBef>
                        <a:buAutoNum type="arabicParenBoth"/>
                      </a:pPr>
                      <a:r>
                        <a:rPr lang="en-US" sz="1600" dirty="0" smtClean="0"/>
                        <a:t> </a:t>
                      </a:r>
                      <a:r>
                        <a:rPr lang="en-US" sz="1600" dirty="0" err="1" smtClean="0"/>
                        <a:t>Xác</a:t>
                      </a:r>
                      <a:r>
                        <a:rPr lang="en-US" sz="1600" baseline="0" dirty="0" smtClean="0"/>
                        <a:t> </a:t>
                      </a:r>
                      <a:r>
                        <a:rPr lang="en-US" sz="1600" baseline="0" dirty="0" err="1" smtClean="0"/>
                        <a:t>định</a:t>
                      </a:r>
                      <a:r>
                        <a:rPr lang="en-US" sz="1600" baseline="0" dirty="0" smtClean="0"/>
                        <a:t> </a:t>
                      </a:r>
                      <a:r>
                        <a:rPr lang="en-US" sz="1600" baseline="0" dirty="0" err="1" smtClean="0"/>
                        <a:t>phạm</a:t>
                      </a:r>
                      <a:r>
                        <a:rPr lang="en-US" sz="1600" baseline="0" dirty="0" smtClean="0"/>
                        <a:t> vi </a:t>
                      </a:r>
                      <a:r>
                        <a:rPr lang="en-US" sz="1600" baseline="0" dirty="0" err="1" smtClean="0"/>
                        <a:t>dự</a:t>
                      </a:r>
                      <a:r>
                        <a:rPr lang="en-US" sz="1600" baseline="0" dirty="0" smtClean="0"/>
                        <a:t> </a:t>
                      </a:r>
                      <a:r>
                        <a:rPr lang="en-US" sz="1600" baseline="0" dirty="0" err="1" smtClean="0"/>
                        <a:t>án</a:t>
                      </a:r>
                      <a:endParaRPr lang="en-US" sz="1600" baseline="0" dirty="0" smtClean="0"/>
                    </a:p>
                    <a:p>
                      <a:pPr marL="342900" indent="-342900">
                        <a:spcBef>
                          <a:spcPts val="1200"/>
                        </a:spcBef>
                        <a:buAutoNum type="arabicParenBoth"/>
                      </a:pPr>
                      <a:r>
                        <a:rPr lang="en-US" sz="1600" baseline="0" dirty="0" smtClean="0"/>
                        <a:t> </a:t>
                      </a:r>
                      <a:r>
                        <a:rPr lang="en-US" sz="1600" baseline="0" dirty="0" err="1" smtClean="0"/>
                        <a:t>Xác</a:t>
                      </a:r>
                      <a:r>
                        <a:rPr lang="en-US" sz="1600" baseline="0" dirty="0" smtClean="0"/>
                        <a:t> </a:t>
                      </a:r>
                      <a:r>
                        <a:rPr lang="en-US" sz="1600" baseline="0" dirty="0" err="1" smtClean="0"/>
                        <a:t>định</a:t>
                      </a:r>
                      <a:r>
                        <a:rPr lang="en-US" sz="1600" baseline="0" dirty="0" smtClean="0"/>
                        <a:t> </a:t>
                      </a:r>
                      <a:r>
                        <a:rPr lang="en-US" sz="1600" baseline="0" dirty="0" err="1" smtClean="0"/>
                        <a:t>tính</a:t>
                      </a:r>
                      <a:r>
                        <a:rPr lang="en-US" sz="1600" baseline="0" dirty="0" smtClean="0"/>
                        <a:t> </a:t>
                      </a:r>
                      <a:r>
                        <a:rPr lang="en-US" sz="1600" baseline="0" dirty="0" err="1" smtClean="0"/>
                        <a:t>khả</a:t>
                      </a:r>
                      <a:r>
                        <a:rPr lang="en-US" sz="1600" baseline="0" dirty="0" smtClean="0"/>
                        <a:t> </a:t>
                      </a:r>
                      <a:r>
                        <a:rPr lang="en-US" sz="1600" baseline="0" dirty="0" err="1" smtClean="0"/>
                        <a:t>thi</a:t>
                      </a:r>
                      <a:endParaRPr lang="en-US" sz="1600" baseline="0" dirty="0" smtClean="0"/>
                    </a:p>
                    <a:p>
                      <a:pPr marL="342900" marR="0" indent="-342900" algn="l" defTabSz="914400" rtl="0" eaLnBrk="1" fontAlgn="auto" latinLnBrk="0" hangingPunct="1">
                        <a:lnSpc>
                          <a:spcPct val="100000"/>
                        </a:lnSpc>
                        <a:spcBef>
                          <a:spcPts val="1200"/>
                        </a:spcBef>
                        <a:spcAft>
                          <a:spcPts val="0"/>
                        </a:spcAft>
                        <a:buClrTx/>
                        <a:buSzTx/>
                        <a:buFontTx/>
                        <a:buAutoNum type="arabicParenBoth"/>
                        <a:tabLst/>
                        <a:defRPr/>
                      </a:pPr>
                      <a:r>
                        <a:rPr lang="en-US" sz="1600" baseline="0" dirty="0" smtClean="0"/>
                        <a:t> </a:t>
                      </a:r>
                      <a:r>
                        <a:rPr lang="en-US" sz="1600" baseline="0" dirty="0" err="1" smtClean="0"/>
                        <a:t>Đề</a:t>
                      </a:r>
                      <a:r>
                        <a:rPr lang="en-US" sz="1600" baseline="0" dirty="0" smtClean="0"/>
                        <a:t> </a:t>
                      </a:r>
                      <a:r>
                        <a:rPr lang="en-US" sz="1600" baseline="0" dirty="0" err="1" smtClean="0"/>
                        <a:t>xuất</a:t>
                      </a:r>
                      <a:r>
                        <a:rPr lang="en-US" sz="1600" baseline="0" dirty="0" smtClean="0"/>
                        <a:t> </a:t>
                      </a:r>
                      <a:r>
                        <a:rPr lang="en-US" sz="1600" baseline="0" dirty="0" err="1" smtClean="0"/>
                        <a:t>giải</a:t>
                      </a:r>
                      <a:r>
                        <a:rPr lang="en-US" sz="1600" baseline="0" dirty="0" smtClean="0"/>
                        <a:t> </a:t>
                      </a:r>
                      <a:r>
                        <a:rPr lang="en-US" sz="1600" baseline="0" dirty="0" err="1" smtClean="0"/>
                        <a:t>pháp</a:t>
                      </a:r>
                      <a:endParaRPr lang="en-US" sz="1600" baseline="0" dirty="0" smtClean="0"/>
                    </a:p>
                    <a:p>
                      <a:pPr marL="342900" indent="-342900">
                        <a:spcBef>
                          <a:spcPts val="1200"/>
                        </a:spcBef>
                        <a:buAutoNum type="arabicParenBoth"/>
                      </a:pPr>
                      <a:r>
                        <a:rPr lang="en-US" sz="1600" baseline="0" dirty="0" smtClean="0"/>
                        <a:t> </a:t>
                      </a:r>
                      <a:r>
                        <a:rPr lang="en-US" sz="1600" baseline="0" dirty="0" err="1" smtClean="0"/>
                        <a:t>Phân</a:t>
                      </a:r>
                      <a:r>
                        <a:rPr lang="en-US" sz="1600" baseline="0" dirty="0" smtClean="0"/>
                        <a:t> </a:t>
                      </a:r>
                      <a:r>
                        <a:rPr lang="en-US" sz="1600" baseline="0" dirty="0" err="1" smtClean="0"/>
                        <a:t>tích</a:t>
                      </a:r>
                      <a:r>
                        <a:rPr lang="en-US" sz="1600" baseline="0" dirty="0" smtClean="0"/>
                        <a:t> chi </a:t>
                      </a:r>
                      <a:r>
                        <a:rPr lang="en-US" sz="1600" baseline="0" dirty="0" err="1" smtClean="0"/>
                        <a:t>phí</a:t>
                      </a:r>
                      <a:r>
                        <a:rPr lang="en-US" sz="1600" baseline="0" dirty="0" smtClean="0"/>
                        <a:t> </a:t>
                      </a:r>
                      <a:r>
                        <a:rPr lang="en-US" sz="1600" baseline="0" dirty="0" err="1" smtClean="0"/>
                        <a:t>và</a:t>
                      </a:r>
                      <a:r>
                        <a:rPr lang="en-US" sz="1600" baseline="0" dirty="0" smtClean="0"/>
                        <a:t> </a:t>
                      </a:r>
                      <a:r>
                        <a:rPr lang="en-US" sz="1600" baseline="0" dirty="0" err="1" smtClean="0"/>
                        <a:t>thời</a:t>
                      </a:r>
                      <a:r>
                        <a:rPr lang="en-US" sz="1600" baseline="0" dirty="0" smtClean="0"/>
                        <a:t> </a:t>
                      </a:r>
                      <a:r>
                        <a:rPr lang="en-US" sz="1600" baseline="0" dirty="0" err="1" smtClean="0"/>
                        <a:t>gian</a:t>
                      </a:r>
                      <a:r>
                        <a:rPr lang="en-US" sz="1600" baseline="0" dirty="0" smtClean="0"/>
                        <a:t> </a:t>
                      </a:r>
                      <a:r>
                        <a:rPr lang="en-US" sz="1600" baseline="0" dirty="0" err="1" smtClean="0"/>
                        <a:t>thực</a:t>
                      </a:r>
                      <a:r>
                        <a:rPr lang="en-US" sz="1600" baseline="0" dirty="0" smtClean="0"/>
                        <a:t> </a:t>
                      </a:r>
                      <a:r>
                        <a:rPr lang="en-US" sz="1600" baseline="0" dirty="0" err="1" smtClean="0"/>
                        <a:t>hiện</a:t>
                      </a:r>
                      <a:endParaRPr lang="en-US" sz="1600" baseline="0" dirty="0" smtClean="0"/>
                    </a:p>
                  </a:txBody>
                  <a:tcPr/>
                </a:tc>
                <a:extLst>
                  <a:ext uri="{0D108BD9-81ED-4DB2-BD59-A6C34878D82A}">
                    <a16:rowId xmlns:a16="http://schemas.microsoft.com/office/drawing/2014/main" val="2205993646"/>
                  </a:ext>
                </a:extLst>
              </a:tr>
              <a:tr h="370840">
                <a:tc>
                  <a:txBody>
                    <a:bodyPr/>
                    <a:lstStyle/>
                    <a:p>
                      <a:pPr algn="ctr"/>
                      <a:r>
                        <a:rPr lang="en-US" sz="1600" dirty="0" smtClean="0"/>
                        <a:t>2</a:t>
                      </a:r>
                      <a:endParaRPr lang="en-US" sz="1600" dirty="0"/>
                    </a:p>
                  </a:txBody>
                  <a:tcPr/>
                </a:tc>
                <a:tc>
                  <a:txBody>
                    <a:bodyPr/>
                    <a:lstStyle/>
                    <a:p>
                      <a:r>
                        <a:rPr lang="en-US" sz="1600" dirty="0" smtClean="0"/>
                        <a:t>Training</a:t>
                      </a:r>
                      <a:endParaRPr lang="en-US" sz="1600" dirty="0"/>
                    </a:p>
                  </a:txBody>
                  <a:tcPr/>
                </a:tc>
                <a:tc>
                  <a:txBody>
                    <a:bodyPr/>
                    <a:lstStyle/>
                    <a:p>
                      <a:pPr marL="0" indent="0">
                        <a:spcBef>
                          <a:spcPts val="1200"/>
                        </a:spcBef>
                        <a:buNone/>
                      </a:pPr>
                      <a:r>
                        <a:rPr kumimoji="1" lang="en-US" sz="1600" b="0" i="0" kern="1200" dirty="0" err="1" smtClean="0">
                          <a:solidFill>
                            <a:schemeClr val="dk1"/>
                          </a:solidFill>
                          <a:effectLst/>
                          <a:latin typeface="+mn-lt"/>
                          <a:ea typeface="+mn-ea"/>
                          <a:cs typeface="+mn-cs"/>
                        </a:rPr>
                        <a:t>Bổ</a:t>
                      </a:r>
                      <a:r>
                        <a:rPr kumimoji="1" lang="en-US" sz="1600" b="0" i="0" kern="1200" baseline="0" dirty="0" smtClean="0">
                          <a:solidFill>
                            <a:schemeClr val="dk1"/>
                          </a:solidFill>
                          <a:effectLst/>
                          <a:latin typeface="+mn-lt"/>
                          <a:ea typeface="+mn-ea"/>
                          <a:cs typeface="+mn-cs"/>
                        </a:rPr>
                        <a:t> sung </a:t>
                      </a:r>
                      <a:r>
                        <a:rPr kumimoji="1" lang="en-US" sz="1600" b="0" i="0" kern="1200" baseline="0" dirty="0" err="1" smtClean="0">
                          <a:solidFill>
                            <a:schemeClr val="dk1"/>
                          </a:solidFill>
                          <a:effectLst/>
                          <a:latin typeface="+mn-lt"/>
                          <a:ea typeface="+mn-ea"/>
                          <a:cs typeface="+mn-cs"/>
                        </a:rPr>
                        <a:t>các</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kiến</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thức</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cần</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có</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để</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xây</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dựng</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dự</a:t>
                      </a:r>
                      <a:r>
                        <a:rPr kumimoji="1" lang="en-US" sz="1600" b="0" i="0" kern="1200" baseline="0" dirty="0" smtClean="0">
                          <a:solidFill>
                            <a:schemeClr val="dk1"/>
                          </a:solidFill>
                          <a:effectLst/>
                          <a:latin typeface="+mn-lt"/>
                          <a:ea typeface="+mn-ea"/>
                          <a:cs typeface="+mn-cs"/>
                        </a:rPr>
                        <a:t> </a:t>
                      </a:r>
                      <a:r>
                        <a:rPr kumimoji="1" lang="en-US" sz="1600" b="0" i="0" kern="1200" baseline="0" dirty="0" err="1" smtClean="0">
                          <a:solidFill>
                            <a:schemeClr val="dk1"/>
                          </a:solidFill>
                          <a:effectLst/>
                          <a:latin typeface="+mn-lt"/>
                          <a:ea typeface="+mn-ea"/>
                          <a:cs typeface="+mn-cs"/>
                        </a:rPr>
                        <a:t>án</a:t>
                      </a:r>
                      <a:endParaRPr lang="en-US" sz="1600" dirty="0"/>
                    </a:p>
                  </a:txBody>
                  <a:tcPr/>
                </a:tc>
                <a:extLst>
                  <a:ext uri="{0D108BD9-81ED-4DB2-BD59-A6C34878D82A}">
                    <a16:rowId xmlns:a16="http://schemas.microsoft.com/office/drawing/2014/main" val="2951806671"/>
                  </a:ext>
                </a:extLst>
              </a:tr>
              <a:tr h="370840">
                <a:tc>
                  <a:txBody>
                    <a:bodyPr/>
                    <a:lstStyle/>
                    <a:p>
                      <a:pPr algn="ctr"/>
                      <a:r>
                        <a:rPr lang="en-US" sz="1600" dirty="0" smtClean="0"/>
                        <a:t>3</a:t>
                      </a:r>
                      <a:endParaRPr lang="en-US" sz="1600" dirty="0"/>
                    </a:p>
                  </a:txBody>
                  <a:tcPr/>
                </a:tc>
                <a:tc>
                  <a:txBody>
                    <a:bodyPr/>
                    <a:lstStyle/>
                    <a:p>
                      <a:r>
                        <a:rPr lang="en-US" sz="1600" dirty="0" err="1" smtClean="0"/>
                        <a:t>Thiết</a:t>
                      </a:r>
                      <a:r>
                        <a:rPr lang="en-US" sz="1600" baseline="0" dirty="0" smtClean="0"/>
                        <a:t> </a:t>
                      </a:r>
                      <a:r>
                        <a:rPr lang="en-US" sz="1600" baseline="0" dirty="0" err="1" smtClean="0"/>
                        <a:t>kế</a:t>
                      </a:r>
                      <a:endParaRPr lang="en-US" sz="1600" dirty="0"/>
                    </a:p>
                  </a:txBody>
                  <a:tcPr/>
                </a:tc>
                <a:tc>
                  <a:txBody>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600" dirty="0" err="1" smtClean="0"/>
                        <a:t>Tất</a:t>
                      </a:r>
                      <a:r>
                        <a:rPr lang="en-US" sz="1600" baseline="0" dirty="0" smtClean="0"/>
                        <a:t> </a:t>
                      </a:r>
                      <a:r>
                        <a:rPr lang="en-US" sz="1600" baseline="0" dirty="0" err="1" smtClean="0"/>
                        <a:t>cả</a:t>
                      </a:r>
                      <a:r>
                        <a:rPr lang="en-US" sz="1600" baseline="0" dirty="0" smtClean="0"/>
                        <a:t> </a:t>
                      </a:r>
                      <a:r>
                        <a:rPr lang="en-US" sz="1600" baseline="0" dirty="0" err="1" smtClean="0"/>
                        <a:t>các</a:t>
                      </a:r>
                      <a:r>
                        <a:rPr lang="en-US" sz="1600" baseline="0" dirty="0" smtClean="0"/>
                        <a:t> </a:t>
                      </a:r>
                      <a:r>
                        <a:rPr lang="en-US" sz="1600" baseline="0" dirty="0" err="1" smtClean="0"/>
                        <a:t>công</a:t>
                      </a:r>
                      <a:r>
                        <a:rPr lang="en-US" sz="1600" baseline="0" dirty="0" smtClean="0"/>
                        <a:t> </a:t>
                      </a:r>
                      <a:r>
                        <a:rPr lang="en-US" sz="1600" baseline="0" dirty="0" err="1" smtClean="0"/>
                        <a:t>đoạn</a:t>
                      </a:r>
                      <a:r>
                        <a:rPr lang="en-US" sz="1600" baseline="0" dirty="0" smtClean="0"/>
                        <a:t>, </a:t>
                      </a:r>
                      <a:r>
                        <a:rPr lang="en-US" sz="1600" baseline="0" dirty="0" err="1" smtClean="0"/>
                        <a:t>chức</a:t>
                      </a:r>
                      <a:r>
                        <a:rPr lang="en-US" sz="1600" baseline="0" dirty="0" smtClean="0"/>
                        <a:t> </a:t>
                      </a:r>
                      <a:r>
                        <a:rPr lang="en-US" sz="1600" baseline="0" dirty="0" err="1" smtClean="0"/>
                        <a:t>năng</a:t>
                      </a:r>
                      <a:r>
                        <a:rPr lang="en-US" sz="1600" baseline="0" dirty="0"/>
                        <a:t> </a:t>
                      </a:r>
                      <a:r>
                        <a:rPr lang="en-US" sz="1600" baseline="0" dirty="0" err="1" smtClean="0"/>
                        <a:t>cần</a:t>
                      </a:r>
                      <a:r>
                        <a:rPr lang="en-US" sz="1600" baseline="0" dirty="0" smtClean="0"/>
                        <a:t> </a:t>
                      </a:r>
                      <a:r>
                        <a:rPr lang="en-US" sz="1600" baseline="0" dirty="0" err="1" smtClean="0"/>
                        <a:t>có</a:t>
                      </a:r>
                      <a:r>
                        <a:rPr lang="en-US" sz="1600" baseline="0" dirty="0" smtClean="0"/>
                        <a:t> </a:t>
                      </a:r>
                      <a:r>
                        <a:rPr lang="en-US" sz="1600" baseline="0" dirty="0" err="1" smtClean="0"/>
                        <a:t>cho</a:t>
                      </a:r>
                      <a:r>
                        <a:rPr lang="en-US" sz="1600" baseline="0" dirty="0" smtClean="0"/>
                        <a:t> </a:t>
                      </a:r>
                      <a:r>
                        <a:rPr lang="en-US" sz="1600" baseline="0" dirty="0" err="1" smtClean="0"/>
                        <a:t>sản</a:t>
                      </a:r>
                      <a:r>
                        <a:rPr lang="en-US" sz="1600" baseline="0" dirty="0" smtClean="0"/>
                        <a:t> </a:t>
                      </a:r>
                      <a:r>
                        <a:rPr lang="en-US" sz="1600" baseline="0" dirty="0" err="1" smtClean="0"/>
                        <a:t>phẩm</a:t>
                      </a:r>
                      <a:endParaRPr lang="en-US" sz="1600" dirty="0" smtClean="0"/>
                    </a:p>
                  </a:txBody>
                  <a:tcPr/>
                </a:tc>
                <a:extLst>
                  <a:ext uri="{0D108BD9-81ED-4DB2-BD59-A6C34878D82A}">
                    <a16:rowId xmlns:a16="http://schemas.microsoft.com/office/drawing/2014/main" val="2964358615"/>
                  </a:ext>
                </a:extLst>
              </a:tr>
              <a:tr h="370840">
                <a:tc>
                  <a:txBody>
                    <a:bodyPr/>
                    <a:lstStyle/>
                    <a:p>
                      <a:pPr algn="ctr"/>
                      <a:r>
                        <a:rPr lang="en-US" sz="1600" dirty="0" smtClean="0"/>
                        <a:t>4</a:t>
                      </a:r>
                      <a:endParaRPr lang="en-US" sz="1600" dirty="0"/>
                    </a:p>
                  </a:txBody>
                  <a:tcPr/>
                </a:tc>
                <a:tc>
                  <a:txBody>
                    <a:bodyPr/>
                    <a:lstStyle/>
                    <a:p>
                      <a:r>
                        <a:rPr lang="en-US" sz="1600" dirty="0" err="1" smtClean="0"/>
                        <a:t>Phát</a:t>
                      </a:r>
                      <a:r>
                        <a:rPr lang="en-US" sz="1600" baseline="0" dirty="0" smtClean="0"/>
                        <a:t> </a:t>
                      </a:r>
                      <a:r>
                        <a:rPr lang="en-US" sz="1600" baseline="0" dirty="0" err="1" smtClean="0"/>
                        <a:t>triển</a:t>
                      </a:r>
                      <a:endParaRPr lang="en-US" sz="1600" dirty="0"/>
                    </a:p>
                  </a:txBody>
                  <a:tcPr/>
                </a:tc>
                <a:tc>
                  <a:txBody>
                    <a:bodyPr/>
                    <a:lstStyle/>
                    <a:p>
                      <a:pPr>
                        <a:spcBef>
                          <a:spcPts val="1200"/>
                        </a:spcBef>
                      </a:pPr>
                      <a:r>
                        <a:rPr lang="en-US" sz="1600" dirty="0" err="1" smtClean="0"/>
                        <a:t>Tất</a:t>
                      </a:r>
                      <a:r>
                        <a:rPr lang="en-US" sz="1600" baseline="0" dirty="0" smtClean="0"/>
                        <a:t> </a:t>
                      </a:r>
                      <a:r>
                        <a:rPr lang="en-US" sz="1600" baseline="0" dirty="0" err="1" smtClean="0"/>
                        <a:t>cả</a:t>
                      </a:r>
                      <a:r>
                        <a:rPr lang="en-US" sz="1600" baseline="0" dirty="0" smtClean="0"/>
                        <a:t> </a:t>
                      </a:r>
                      <a:r>
                        <a:rPr lang="en-US" sz="1600" baseline="0" dirty="0" err="1" smtClean="0"/>
                        <a:t>các</a:t>
                      </a:r>
                      <a:r>
                        <a:rPr lang="en-US" sz="1600" baseline="0" dirty="0" smtClean="0"/>
                        <a:t> </a:t>
                      </a:r>
                      <a:r>
                        <a:rPr lang="en-US" sz="1600" baseline="0" dirty="0" err="1" smtClean="0"/>
                        <a:t>chức</a:t>
                      </a:r>
                      <a:r>
                        <a:rPr lang="en-US" sz="1600" baseline="0" dirty="0" smtClean="0"/>
                        <a:t> </a:t>
                      </a:r>
                      <a:r>
                        <a:rPr lang="en-US" sz="1600" baseline="0" dirty="0" err="1" smtClean="0"/>
                        <a:t>năng</a:t>
                      </a:r>
                      <a:r>
                        <a:rPr lang="en-US" sz="1600" baseline="0" dirty="0" smtClean="0"/>
                        <a:t> </a:t>
                      </a:r>
                      <a:r>
                        <a:rPr lang="en-US" sz="1600" baseline="0" dirty="0" err="1" smtClean="0"/>
                        <a:t>của</a:t>
                      </a:r>
                      <a:r>
                        <a:rPr lang="en-US" sz="1600" baseline="0" dirty="0" smtClean="0"/>
                        <a:t> </a:t>
                      </a:r>
                      <a:r>
                        <a:rPr lang="en-US" sz="1600" baseline="0" dirty="0" err="1" smtClean="0"/>
                        <a:t>sản</a:t>
                      </a:r>
                      <a:r>
                        <a:rPr lang="en-US" sz="1600" baseline="0" dirty="0" smtClean="0"/>
                        <a:t> </a:t>
                      </a:r>
                      <a:r>
                        <a:rPr lang="en-US" sz="1600" baseline="0" dirty="0" err="1" smtClean="0"/>
                        <a:t>phẩm</a:t>
                      </a:r>
                      <a:endParaRPr lang="en-US" sz="1600" dirty="0"/>
                    </a:p>
                  </a:txBody>
                  <a:tcPr/>
                </a:tc>
                <a:extLst>
                  <a:ext uri="{0D108BD9-81ED-4DB2-BD59-A6C34878D82A}">
                    <a16:rowId xmlns:a16="http://schemas.microsoft.com/office/drawing/2014/main" val="1200897815"/>
                  </a:ext>
                </a:extLst>
              </a:tr>
              <a:tr h="370840">
                <a:tc>
                  <a:txBody>
                    <a:bodyPr/>
                    <a:lstStyle/>
                    <a:p>
                      <a:pPr algn="ctr"/>
                      <a:r>
                        <a:rPr lang="en-US" sz="1600" dirty="0" smtClean="0"/>
                        <a:t>5</a:t>
                      </a:r>
                      <a:endParaRPr lang="en-US" sz="1600" dirty="0"/>
                    </a:p>
                  </a:txBody>
                  <a:tcPr/>
                </a:tc>
                <a:tc>
                  <a:txBody>
                    <a:bodyPr/>
                    <a:lstStyle/>
                    <a:p>
                      <a:r>
                        <a:rPr lang="en-US" sz="1600" dirty="0" smtClean="0"/>
                        <a:t>Testing</a:t>
                      </a:r>
                      <a:r>
                        <a:rPr lang="en-US" sz="1600" baseline="0" dirty="0" smtClean="0"/>
                        <a:t> and </a:t>
                      </a:r>
                      <a:r>
                        <a:rPr lang="en-US" sz="1600" dirty="0" smtClean="0"/>
                        <a:t>Document</a:t>
                      </a:r>
                      <a:endParaRPr lang="en-US" sz="1600" dirty="0"/>
                    </a:p>
                  </a:txBody>
                  <a:tcPr/>
                </a:tc>
                <a:tc>
                  <a:txBody>
                    <a:bodyPr/>
                    <a:lstStyle/>
                    <a:p>
                      <a:pPr marL="342900" indent="-342900">
                        <a:spcBef>
                          <a:spcPts val="1200"/>
                        </a:spcBef>
                        <a:buAutoNum type="arabicParenBoth"/>
                      </a:pPr>
                      <a:r>
                        <a:rPr lang="en-US" sz="1600" baseline="0" dirty="0" smtClean="0"/>
                        <a:t> Unit Test</a:t>
                      </a:r>
                    </a:p>
                    <a:p>
                      <a:pPr marL="342900" indent="-342900">
                        <a:spcBef>
                          <a:spcPts val="1200"/>
                        </a:spcBef>
                        <a:buAutoNum type="arabicParenBoth"/>
                      </a:pPr>
                      <a:r>
                        <a:rPr lang="en-US" sz="1600" dirty="0" smtClean="0"/>
                        <a:t> Integration</a:t>
                      </a:r>
                      <a:r>
                        <a:rPr lang="en-US" sz="1600" baseline="0" dirty="0" smtClean="0"/>
                        <a:t> Test</a:t>
                      </a:r>
                    </a:p>
                    <a:p>
                      <a:pPr marL="342900" indent="-342900">
                        <a:spcBef>
                          <a:spcPts val="1200"/>
                        </a:spcBef>
                        <a:buAutoNum type="arabicParenBoth"/>
                      </a:pPr>
                      <a:r>
                        <a:rPr lang="en-US" sz="1600" baseline="0" dirty="0" smtClean="0"/>
                        <a:t> Explore Test</a:t>
                      </a:r>
                    </a:p>
                    <a:p>
                      <a:pPr marL="342900" indent="-342900">
                        <a:spcBef>
                          <a:spcPts val="1200"/>
                        </a:spcBef>
                        <a:buAutoNum type="arabicParenBoth"/>
                      </a:pPr>
                      <a:r>
                        <a:rPr lang="en-US" sz="1600" baseline="0" dirty="0" smtClean="0"/>
                        <a:t> Benchmarking</a:t>
                      </a:r>
                      <a:endParaRPr lang="en-US" sz="1600" dirty="0" smtClean="0"/>
                    </a:p>
                  </a:txBody>
                  <a:tcPr/>
                </a:tc>
                <a:extLst>
                  <a:ext uri="{0D108BD9-81ED-4DB2-BD59-A6C34878D82A}">
                    <a16:rowId xmlns:a16="http://schemas.microsoft.com/office/drawing/2014/main" val="2444388006"/>
                  </a:ext>
                </a:extLst>
              </a:tr>
            </a:tbl>
          </a:graphicData>
        </a:graphic>
      </p:graphicFrame>
    </p:spTree>
    <p:extLst>
      <p:ext uri="{BB962C8B-B14F-4D97-AF65-F5344CB8AC3E}">
        <p14:creationId xmlns:p14="http://schemas.microsoft.com/office/powerpoint/2010/main" val="260871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3001143" cy="523220"/>
          </a:xfrm>
          <a:prstGeom prst="rect">
            <a:avLst/>
          </a:prstGeom>
          <a:noFill/>
        </p:spPr>
        <p:txBody>
          <a:bodyPr wrap="none" rtlCol="0">
            <a:spAutoFit/>
          </a:bodyPr>
          <a:lstStyle/>
          <a:p>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2.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Kết</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quả</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dự</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án</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8B6F4D-BD79-7F93-1E08-A490C13A4087}"/>
              </a:ext>
            </a:extLst>
          </p:cNvPr>
          <p:cNvSpPr txBox="1"/>
          <p:nvPr/>
        </p:nvSpPr>
        <p:spPr>
          <a:xfrm>
            <a:off x="479376" y="939192"/>
            <a:ext cx="11233248" cy="1138773"/>
          </a:xfrm>
          <a:prstGeom prst="rect">
            <a:avLst/>
          </a:prstGeom>
          <a:noFill/>
        </p:spPr>
        <p:txBody>
          <a:bodyPr wrap="square" rtlCol="0">
            <a:spAutoFit/>
          </a:bodyPr>
          <a:lstStyle/>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Ứng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dụng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Android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giúp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người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dùng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khả</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năng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tương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tác</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với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chatbot</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a:solidFill>
                  <a:srgbClr val="444444"/>
                </a:solidFill>
                <a:latin typeface="Arial" panose="020B0604020202020204" pitchFamily="34" charset="0"/>
                <a:cs typeface="Arial" panose="020B0604020202020204" pitchFamily="34" charset="0"/>
                <a:sym typeface="Wingdings" panose="05000000000000000000" pitchFamily="2" charset="2"/>
              </a:rPr>
              <a:t>tài</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a:solidFill>
                  <a:srgbClr val="444444"/>
                </a:solidFill>
                <a:latin typeface="Arial" panose="020B0604020202020204" pitchFamily="34" charset="0"/>
                <a:cs typeface="Arial" panose="020B0604020202020204" pitchFamily="34" charset="0"/>
                <a:sym typeface="Wingdings" panose="05000000000000000000" pitchFamily="2" charset="2"/>
              </a:rPr>
              <a:t>liệu</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kiến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thức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về</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xử</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lý</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ngôn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ngữ</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tự</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Flutter,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ChatGPT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Tài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liệu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benchmarking</a:t>
            </a: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08247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Thumbs Up Emoticon | Angry emoticon, Emoticon, Smil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456" y="1258300"/>
            <a:ext cx="1033314" cy="10333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ad Emoji Images – Browse 88,970 Stock Photos, Vectors, and Video | Adobe  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0095" y="1221863"/>
            <a:ext cx="1402471" cy="1402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CF13FC-8371-4510-65D0-D07F066D5039}"/>
              </a:ext>
            </a:extLst>
          </p:cNvPr>
          <p:cNvSpPr txBox="1"/>
          <p:nvPr/>
        </p:nvSpPr>
        <p:spPr>
          <a:xfrm>
            <a:off x="263352" y="404664"/>
            <a:ext cx="3937296" cy="523220"/>
          </a:xfrm>
          <a:prstGeom prst="rect">
            <a:avLst/>
          </a:prstGeom>
          <a:noFill/>
        </p:spPr>
        <p:txBody>
          <a:bodyPr wrap="none" rtlCol="0">
            <a:spAutoFit/>
          </a:bodyPr>
          <a:lstStyle/>
          <a:p>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3.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Nhìn</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nhận</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lại</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dự</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án</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cxnSp>
        <p:nvCxnSpPr>
          <p:cNvPr id="4" name="Straight Connector 3"/>
          <p:cNvCxnSpPr/>
          <p:nvPr/>
        </p:nvCxnSpPr>
        <p:spPr bwMode="auto">
          <a:xfrm>
            <a:off x="6023992" y="1485364"/>
            <a:ext cx="0" cy="4994475"/>
          </a:xfrm>
          <a:prstGeom prst="line">
            <a:avLst/>
          </a:prstGeom>
          <a:noFill/>
          <a:ln w="12700" cap="flat" cmpd="sng" algn="ctr">
            <a:solidFill>
              <a:schemeClr val="tx1"/>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998B6F4D-BD79-7F93-1E08-A490C13A4087}"/>
              </a:ext>
            </a:extLst>
          </p:cNvPr>
          <p:cNvSpPr txBox="1"/>
          <p:nvPr/>
        </p:nvSpPr>
        <p:spPr>
          <a:xfrm>
            <a:off x="2207568" y="1669899"/>
            <a:ext cx="2376264" cy="430887"/>
          </a:xfrm>
          <a:prstGeom prst="rect">
            <a:avLst/>
          </a:prstGeom>
          <a:noFill/>
        </p:spPr>
        <p:txBody>
          <a:bodyPr wrap="square" rtlCol="0">
            <a:spAutoFit/>
          </a:bodyPr>
          <a:lstStyle/>
          <a:p>
            <a:pPr algn="ctr">
              <a:spcBef>
                <a:spcPts val="1200"/>
              </a:spcBef>
            </a:pPr>
            <a:r>
              <a:rPr lang="en-US" sz="2200" b="1" u="sng"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Những</a:t>
            </a:r>
            <a:r>
              <a:rPr lang="en-US" sz="2200" b="1" u="sng"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200" b="1" u="sng"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điểm</a:t>
            </a:r>
            <a:r>
              <a:rPr lang="en-US" sz="2200" b="1" u="sng"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200" b="1" u="sng"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tốt</a:t>
            </a:r>
            <a:endParaRPr lang="en-US" sz="2200" b="1"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98B6F4D-BD79-7F93-1E08-A490C13A4087}"/>
              </a:ext>
            </a:extLst>
          </p:cNvPr>
          <p:cNvSpPr txBox="1"/>
          <p:nvPr/>
        </p:nvSpPr>
        <p:spPr>
          <a:xfrm>
            <a:off x="8112224" y="1669899"/>
            <a:ext cx="3155451" cy="430887"/>
          </a:xfrm>
          <a:prstGeom prst="rect">
            <a:avLst/>
          </a:prstGeom>
          <a:noFill/>
        </p:spPr>
        <p:txBody>
          <a:bodyPr wrap="square" rtlCol="0">
            <a:spAutoFit/>
          </a:bodyPr>
          <a:lstStyle/>
          <a:p>
            <a:pPr algn="ctr">
              <a:spcBef>
                <a:spcPts val="1200"/>
              </a:spcBef>
            </a:pPr>
            <a:r>
              <a:rPr lang="en-US" sz="2200" b="1" u="sng"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Những</a:t>
            </a:r>
            <a:r>
              <a:rPr lang="en-US" sz="2200" b="1" u="sng"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200" b="1" u="sng"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điểm</a:t>
            </a:r>
            <a:r>
              <a:rPr lang="en-US" sz="2200" b="1" u="sng"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200" b="1" u="sng"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chưa</a:t>
            </a:r>
            <a:r>
              <a:rPr lang="en-US" sz="2200" b="1" u="sng"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200" b="1" u="sng"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tốt</a:t>
            </a:r>
            <a:endParaRPr lang="en-US" sz="2200" b="1" u="sng"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998B6F4D-BD79-7F93-1E08-A490C13A4087}"/>
              </a:ext>
            </a:extLst>
          </p:cNvPr>
          <p:cNvSpPr txBox="1"/>
          <p:nvPr/>
        </p:nvSpPr>
        <p:spPr>
          <a:xfrm>
            <a:off x="479376" y="939192"/>
            <a:ext cx="11161240" cy="400110"/>
          </a:xfrm>
          <a:prstGeom prst="rect">
            <a:avLst/>
          </a:prstGeom>
          <a:noFill/>
        </p:spPr>
        <p:txBody>
          <a:bodyPr wrap="square" rtlCol="0">
            <a:spAutoFit/>
          </a:bodyPr>
          <a:lstStyle/>
          <a:p>
            <a:pPr algn="just">
              <a:spcBef>
                <a:spcPts val="1200"/>
              </a:spcBef>
              <a:spcAft>
                <a:spcPts val="600"/>
              </a:spcAft>
            </a:pP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3.1.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Tổng</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quan</a:t>
            </a:r>
            <a:endPar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endParaRPr>
          </a:p>
        </p:txBody>
      </p:sp>
      <p:sp>
        <p:nvSpPr>
          <p:cNvPr id="11" name="TextBox 10">
            <a:extLst>
              <a:ext uri="{FF2B5EF4-FFF2-40B4-BE49-F238E27FC236}">
                <a16:creationId xmlns:a16="http://schemas.microsoft.com/office/drawing/2014/main" id="{998B6F4D-BD79-7F93-1E08-A490C13A4087}"/>
              </a:ext>
            </a:extLst>
          </p:cNvPr>
          <p:cNvSpPr txBox="1"/>
          <p:nvPr/>
        </p:nvSpPr>
        <p:spPr>
          <a:xfrm>
            <a:off x="1091443" y="2431383"/>
            <a:ext cx="4608514" cy="2369880"/>
          </a:xfrm>
          <a:prstGeom prst="rect">
            <a:avLst/>
          </a:prstGeom>
          <a:noFill/>
        </p:spPr>
        <p:txBody>
          <a:bodyPr wrap="square" rtlCol="0">
            <a:spAutoFit/>
          </a:bodyPr>
          <a:lstStyle/>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Hoàn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thành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mục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tiêu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dự</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giúp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sinh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kiến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thức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cần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thiết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để</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xây</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dựng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một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ứng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dụng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một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môi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trường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làm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việc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chuyên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nghiệp,giúp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bạn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sinh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làm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quen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môi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trường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doanh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nghiệp</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một</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sản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phẩm</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tính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ứng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dụng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và</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kế</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thừa</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cao</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endParaRPr>
          </a:p>
        </p:txBody>
      </p:sp>
      <p:sp>
        <p:nvSpPr>
          <p:cNvPr id="12" name="TextBox 11">
            <a:extLst>
              <a:ext uri="{FF2B5EF4-FFF2-40B4-BE49-F238E27FC236}">
                <a16:creationId xmlns:a16="http://schemas.microsoft.com/office/drawing/2014/main" id="{998B6F4D-BD79-7F93-1E08-A490C13A4087}"/>
              </a:ext>
            </a:extLst>
          </p:cNvPr>
          <p:cNvSpPr txBox="1"/>
          <p:nvPr/>
        </p:nvSpPr>
        <p:spPr>
          <a:xfrm>
            <a:off x="6456040" y="2431382"/>
            <a:ext cx="5112568" cy="2031325"/>
          </a:xfrm>
          <a:prstGeom prst="rect">
            <a:avLst/>
          </a:prstGeom>
          <a:noFill/>
        </p:spPr>
        <p:txBody>
          <a:bodyPr wrap="square" rtlCol="0">
            <a:spAutoFit/>
          </a:bodyPr>
          <a:lstStyle/>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Còn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thiếu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về</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mặt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thiết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bị</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như</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server hay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tài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khoản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chatGPT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Số</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buổi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offlice</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ít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285750" indent="-285750" algn="just">
              <a:spcBef>
                <a:spcPts val="1200"/>
              </a:spcBef>
              <a:buFontTx/>
              <a:buChar char="-"/>
            </a:pP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50%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tổng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số</a:t>
            </a:r>
            <a:r>
              <a:rPr lang="en-US" sz="1600" dirty="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sinh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còn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lại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so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với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số</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đăng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ký</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ban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đầu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indent="-285750" algn="just">
              <a:spcBef>
                <a:spcPts val="1200"/>
              </a:spcBef>
              <a:buFontTx/>
              <a:buChar char="-"/>
            </a:pP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52349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9145016" cy="523220"/>
          </a:xfrm>
          <a:prstGeom prst="rect">
            <a:avLst/>
          </a:prstGeom>
          <a:noFill/>
        </p:spPr>
        <p:txBody>
          <a:bodyPr wrap="square" rtlCol="0">
            <a:spAutoFit/>
          </a:bodyPr>
          <a:lstStyle/>
          <a:p>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3.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Nhìn</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nhận</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lại</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dự</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án</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8B6F4D-BD79-7F93-1E08-A490C13A4087}"/>
              </a:ext>
            </a:extLst>
          </p:cNvPr>
          <p:cNvSpPr txBox="1"/>
          <p:nvPr/>
        </p:nvSpPr>
        <p:spPr>
          <a:xfrm>
            <a:off x="479376" y="939192"/>
            <a:ext cx="11161240" cy="400110"/>
          </a:xfrm>
          <a:prstGeom prst="rect">
            <a:avLst/>
          </a:prstGeom>
          <a:noFill/>
        </p:spPr>
        <p:txBody>
          <a:bodyPr wrap="square" rtlCol="0">
            <a:spAutoFit/>
          </a:bodyPr>
          <a:lstStyle/>
          <a:p>
            <a:pPr algn="just">
              <a:spcBef>
                <a:spcPts val="1200"/>
              </a:spcBef>
              <a:spcAft>
                <a:spcPts val="600"/>
              </a:spcAft>
            </a:pP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3.2.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Phân</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tích</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những</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điểm</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chưa</a:t>
            </a:r>
            <a:r>
              <a:rPr lang="en-US" sz="2000" b="1"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2000" b="1"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tốt</a:t>
            </a:r>
            <a:endParaRPr lang="en-US" sz="2000" b="1" dirty="0">
              <a:solidFill>
                <a:srgbClr val="444444"/>
              </a:solidFill>
              <a:latin typeface="Arial" panose="020B0604020202020204" pitchFamily="34" charset="0"/>
              <a:cs typeface="Arial" panose="020B0604020202020204" pitchFamily="34" charset="0"/>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2328626717"/>
              </p:ext>
            </p:extLst>
          </p:nvPr>
        </p:nvGraphicFramePr>
        <p:xfrm>
          <a:off x="623392" y="1461346"/>
          <a:ext cx="10873209" cy="4792720"/>
        </p:xfrm>
        <a:graphic>
          <a:graphicData uri="http://schemas.openxmlformats.org/drawingml/2006/table">
            <a:tbl>
              <a:tblPr>
                <a:tableStyleId>{2D5ABB26-0587-4C30-8999-92F81FD0307C}</a:tableStyleId>
              </a:tblPr>
              <a:tblGrid>
                <a:gridCol w="3624403">
                  <a:extLst>
                    <a:ext uri="{9D8B030D-6E8A-4147-A177-3AD203B41FA5}">
                      <a16:colId xmlns:a16="http://schemas.microsoft.com/office/drawing/2014/main" val="1609811831"/>
                    </a:ext>
                  </a:extLst>
                </a:gridCol>
                <a:gridCol w="3624403">
                  <a:extLst>
                    <a:ext uri="{9D8B030D-6E8A-4147-A177-3AD203B41FA5}">
                      <a16:colId xmlns:a16="http://schemas.microsoft.com/office/drawing/2014/main" val="1817610516"/>
                    </a:ext>
                  </a:extLst>
                </a:gridCol>
                <a:gridCol w="3624403">
                  <a:extLst>
                    <a:ext uri="{9D8B030D-6E8A-4147-A177-3AD203B41FA5}">
                      <a16:colId xmlns:a16="http://schemas.microsoft.com/office/drawing/2014/main" val="1766591858"/>
                    </a:ext>
                  </a:extLst>
                </a:gridCol>
              </a:tblGrid>
              <a:tr h="383478">
                <a:tc>
                  <a:txBody>
                    <a:bodyPr/>
                    <a:lstStyle/>
                    <a:p>
                      <a:pPr algn="ctr"/>
                      <a:r>
                        <a:rPr lang="en-US" sz="1600" b="1" dirty="0" err="1" smtClean="0"/>
                        <a:t>Điểm</a:t>
                      </a:r>
                      <a:r>
                        <a:rPr lang="en-US" sz="1600" b="1" baseline="0" dirty="0" smtClean="0"/>
                        <a:t> </a:t>
                      </a:r>
                      <a:r>
                        <a:rPr lang="en-US" sz="1600" b="1" baseline="0" dirty="0" err="1" smtClean="0"/>
                        <a:t>chưa</a:t>
                      </a:r>
                      <a:r>
                        <a:rPr lang="en-US" sz="1600" b="1" baseline="0" dirty="0" smtClean="0"/>
                        <a:t> </a:t>
                      </a:r>
                      <a:r>
                        <a:rPr lang="en-US" sz="1600" b="1" baseline="0" dirty="0" err="1" smtClean="0"/>
                        <a:t>tốt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err="1" smtClean="0"/>
                        <a:t>Nguyên</a:t>
                      </a:r>
                      <a:r>
                        <a:rPr lang="en-US" sz="1600" b="1" baseline="0" dirty="0" smtClean="0"/>
                        <a:t> </a:t>
                      </a:r>
                      <a:r>
                        <a:rPr lang="en-US" sz="1600" b="1" baseline="0" dirty="0" err="1" smtClean="0"/>
                        <a:t>Nhân</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err="1" smtClean="0"/>
                        <a:t>Biện</a:t>
                      </a:r>
                      <a:r>
                        <a:rPr lang="en-US" sz="1600" b="1" baseline="0" dirty="0" smtClean="0"/>
                        <a:t> </a:t>
                      </a:r>
                      <a:r>
                        <a:rPr lang="en-US" sz="1600" b="1" baseline="0" dirty="0" err="1" smtClean="0"/>
                        <a:t>pháp</a:t>
                      </a:r>
                      <a:r>
                        <a:rPr lang="en-US" sz="1600" b="1" baseline="0" dirty="0" smtClean="0"/>
                        <a:t> </a:t>
                      </a:r>
                      <a:r>
                        <a:rPr lang="en-US" sz="1600" b="1" baseline="0" dirty="0" err="1" smtClean="0"/>
                        <a:t>khắc</a:t>
                      </a:r>
                      <a:r>
                        <a:rPr lang="en-US" sz="1600" b="1" baseline="0" dirty="0" smtClean="0"/>
                        <a:t> </a:t>
                      </a:r>
                      <a:r>
                        <a:rPr lang="en-US" sz="1600" b="1" baseline="0" dirty="0" err="1" smtClean="0"/>
                        <a:t>phục</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34769617"/>
                  </a:ext>
                </a:extLst>
              </a:tr>
              <a:tr h="4409242">
                <a:tc>
                  <a:txBody>
                    <a:bodyPr/>
                    <a:lstStyle/>
                    <a:p>
                      <a:pPr marL="285750" marR="0" indent="-285750" algn="just" defTabSz="914400" rtl="0" eaLnBrk="1" fontAlgn="auto" latinLnBrk="0" hangingPunct="1">
                        <a:lnSpc>
                          <a:spcPct val="100000"/>
                        </a:lnSpc>
                        <a:spcBef>
                          <a:spcPts val="1200"/>
                        </a:spcBef>
                        <a:spcAft>
                          <a:spcPts val="600"/>
                        </a:spcAft>
                        <a:buClrTx/>
                        <a:buSzTx/>
                        <a:buFontTx/>
                        <a:buChar char="-"/>
                        <a:tabLst/>
                        <a:defRP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Còn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thiếu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về</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mặt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thiết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bị</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như</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server hay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tài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khoản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chatGPT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285750" marR="0" indent="-285750" algn="just" defTabSz="914400" rtl="0" eaLnBrk="1" fontAlgn="auto" latinLnBrk="0" hangingPunct="1">
                        <a:lnSpc>
                          <a:spcPct val="100000"/>
                        </a:lnSpc>
                        <a:spcBef>
                          <a:spcPts val="1200"/>
                        </a:spcBef>
                        <a:spcAft>
                          <a:spcPts val="600"/>
                        </a:spcAft>
                        <a:buClrTx/>
                        <a:buSzTx/>
                        <a:buFontTx/>
                        <a:buChar char="-"/>
                        <a:tabLst/>
                        <a:defRPr/>
                      </a:pP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marR="0" indent="-285750" algn="just" defTabSz="914400" rtl="0" eaLnBrk="1" fontAlgn="auto" latinLnBrk="0" hangingPunct="1">
                        <a:lnSpc>
                          <a:spcPct val="100000"/>
                        </a:lnSpc>
                        <a:spcBef>
                          <a:spcPts val="1200"/>
                        </a:spcBef>
                        <a:spcAft>
                          <a:spcPts val="600"/>
                        </a:spcAft>
                        <a:buClrTx/>
                        <a:buSzTx/>
                        <a:buFontTx/>
                        <a:buChar char="-"/>
                        <a:tabLst/>
                        <a:defRPr/>
                      </a:pP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marR="0" indent="-285750" algn="just" defTabSz="914400" rtl="0" eaLnBrk="1" fontAlgn="auto" latinLnBrk="0" hangingPunct="1">
                        <a:lnSpc>
                          <a:spcPct val="100000"/>
                        </a:lnSpc>
                        <a:spcBef>
                          <a:spcPts val="1200"/>
                        </a:spcBef>
                        <a:spcAft>
                          <a:spcPts val="600"/>
                        </a:spcAft>
                        <a:buClrTx/>
                        <a:buSzTx/>
                        <a:buFontTx/>
                        <a:buChar char="-"/>
                        <a:tabLst/>
                        <a:defRP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Số</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buổi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offlice</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ít</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285750" marR="0" indent="-285750" algn="just" defTabSz="914400" rtl="0" eaLnBrk="1" fontAlgn="auto" latinLnBrk="0" hangingPunct="1">
                        <a:lnSpc>
                          <a:spcPct val="100000"/>
                        </a:lnSpc>
                        <a:spcBef>
                          <a:spcPts val="1200"/>
                        </a:spcBef>
                        <a:spcAft>
                          <a:spcPts val="600"/>
                        </a:spcAft>
                        <a:buClrTx/>
                        <a:buSzTx/>
                        <a:buFontTx/>
                        <a:buChar char="-"/>
                        <a:tabLst/>
                        <a:defRPr/>
                      </a:pP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a:p>
                      <a:pPr marL="285750" marR="0" indent="-285750" algn="just" defTabSz="914400" rtl="0" eaLnBrk="1" fontAlgn="auto" latinLnBrk="0" hangingPunct="1">
                        <a:lnSpc>
                          <a:spcPct val="100000"/>
                        </a:lnSpc>
                        <a:spcBef>
                          <a:spcPts val="1200"/>
                        </a:spcBef>
                        <a:spcAft>
                          <a:spcPts val="600"/>
                        </a:spcAft>
                        <a:buClrTx/>
                        <a:buSzTx/>
                        <a:buFontTx/>
                        <a:buChar char="-"/>
                        <a:tabLst/>
                        <a:defRPr/>
                      </a:pP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50%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tổng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số</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sinh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viên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còn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lại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so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với</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số</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đăng</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ký</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ban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đầu</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285750" marR="0" indent="-285750" algn="just" defTabSz="914400" rtl="0" eaLnBrk="1" fontAlgn="auto" latinLnBrk="0" hangingPunct="1">
                        <a:lnSpc>
                          <a:spcPct val="100000"/>
                        </a:lnSpc>
                        <a:spcBef>
                          <a:spcPts val="1200"/>
                        </a:spcBef>
                        <a:spcAft>
                          <a:spcPts val="600"/>
                        </a:spcAft>
                        <a:buClrTx/>
                        <a:buSzTx/>
                        <a:buFontTx/>
                        <a:buChar char="-"/>
                        <a:tabLst/>
                        <a:defRPr/>
                      </a:pPr>
                      <a:endPar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spcBef>
                          <a:spcPts val="1200"/>
                        </a:spcBef>
                        <a:spcAft>
                          <a:spcPts val="600"/>
                        </a:spcAft>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Thực</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tập</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tại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lab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doanh</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nghiệp</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nhà</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trường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không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có</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sẵn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server,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phải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sử</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dụng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máy</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cá</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nhân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ChatGPT</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chưa</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hỗ</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trợ</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tại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Việt</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Nam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nên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việc</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tìm</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mua</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tài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khoản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còn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khó</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khăn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285750" indent="-285750" algn="just">
                        <a:spcBef>
                          <a:spcPts val="1200"/>
                        </a:spcBef>
                        <a:spcAft>
                          <a:spcPts val="600"/>
                        </a:spcAft>
                        <a:buFontTx/>
                        <a:buChar char="-"/>
                      </a:pP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Lab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doanh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nghiệp</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được</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sử</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dụng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bởi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nhiều</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doanh</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nghiệp</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khác</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nhau</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p>
                    <a:p>
                      <a:pPr marL="285750" indent="-285750" algn="just">
                        <a:spcBef>
                          <a:spcPts val="1200"/>
                        </a:spcBef>
                        <a:spcAft>
                          <a:spcPts val="600"/>
                        </a:spcAft>
                        <a:buFontTx/>
                        <a:buChar char="-"/>
                      </a:pP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Khối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lượng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kiến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thức</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nhiều</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khó</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thời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gian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đầu</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của</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chương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trình</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thực</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tập</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trùng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với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lịch</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thi</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dẫn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đến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nhiều</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bạn</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không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theo</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kịp</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và</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bỏ</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chương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trình</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giữa</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baseline="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chừng</a:t>
                      </a:r>
                      <a:r>
                        <a:rPr lang="en-US" sz="1600" baseline="0" dirty="0" smtClean="0">
                          <a:solidFill>
                            <a:srgbClr val="444444"/>
                          </a:solidFill>
                          <a:latin typeface="Arial" panose="020B0604020202020204" pitchFamily="34" charset="0"/>
                          <a:cs typeface="Arial" panose="020B0604020202020204" pitchFamily="34" charset="0"/>
                          <a:sym typeface="Wingdings" panose="05000000000000000000" pitchFamily="2" charset="2"/>
                        </a:rPr>
                        <a:t>.</a:t>
                      </a:r>
                      <a:endParaRPr lang="vi-VN" sz="1600" dirty="0">
                        <a:solidFill>
                          <a:srgbClr val="444444"/>
                        </a:solidFill>
                        <a:latin typeface="Arial" panose="020B0604020202020204" pitchFamily="34" charset="0"/>
                        <a:cs typeface="Arial" panose="020B0604020202020204" pitchFamily="34" charset="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spcBef>
                          <a:spcPts val="1200"/>
                        </a:spcBef>
                        <a:spcAft>
                          <a:spcPts val="600"/>
                        </a:spcAft>
                        <a:buFontTx/>
                        <a:buChar char="-"/>
                      </a:pPr>
                      <a:r>
                        <a:rPr lang="en-US" sz="1600" dirty="0" err="1" smtClean="0">
                          <a:latin typeface="Arial" panose="020B0604020202020204" pitchFamily="34" charset="0"/>
                          <a:cs typeface="Arial" panose="020B0604020202020204" pitchFamily="34" charset="0"/>
                        </a:rPr>
                        <a:t>Cần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sự</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hỗ</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trợ</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của</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doanh</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nghiệp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cung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cấp</a:t>
                      </a:r>
                      <a:r>
                        <a:rPr lang="en-US" sz="1600" baseline="0" dirty="0" smtClean="0">
                          <a:latin typeface="Arial" panose="020B0604020202020204" pitchFamily="34" charset="0"/>
                          <a:cs typeface="Arial" panose="020B0604020202020204" pitchFamily="34" charset="0"/>
                        </a:rPr>
                        <a:t> server cloud </a:t>
                      </a:r>
                      <a:r>
                        <a:rPr lang="en-US" sz="1600" baseline="0" dirty="0" err="1" smtClean="0">
                          <a:latin typeface="Arial" panose="020B0604020202020204" pitchFamily="34" charset="0"/>
                          <a:cs typeface="Arial" panose="020B0604020202020204" pitchFamily="34" charset="0"/>
                        </a:rPr>
                        <a:t>để</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sử</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dụng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Mua</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tài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khoản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chatGPT</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từ</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nước</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ngoài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như</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Nhật</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Mỹ</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tuy</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nhiên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giải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pháp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này</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vẫn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tồn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tại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rủi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ro</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về</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mặt</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quản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lý</a:t>
                      </a:r>
                      <a:r>
                        <a:rPr lang="en-US" sz="1600" baseline="0" dirty="0" smtClean="0">
                          <a:latin typeface="Arial" panose="020B0604020202020204" pitchFamily="34" charset="0"/>
                          <a:cs typeface="Arial" panose="020B0604020202020204" pitchFamily="34" charset="0"/>
                        </a:rPr>
                        <a:t>.</a:t>
                      </a:r>
                    </a:p>
                    <a:p>
                      <a:pPr marL="285750" indent="-285750" algn="just">
                        <a:spcBef>
                          <a:spcPts val="1200"/>
                        </a:spcBef>
                        <a:spcAft>
                          <a:spcPts val="600"/>
                        </a:spcAft>
                        <a:buFontTx/>
                        <a:buChar char="-"/>
                      </a:pPr>
                      <a:r>
                        <a:rPr lang="en-US" sz="1600" baseline="0" dirty="0" err="1" smtClean="0">
                          <a:latin typeface="Arial" panose="020B0604020202020204" pitchFamily="34" charset="0"/>
                          <a:cs typeface="Arial" panose="020B0604020202020204" pitchFamily="34" charset="0"/>
                        </a:rPr>
                        <a:t>Có</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thể</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kết</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hợp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giữa</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việc</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sử</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dụng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phòng</a:t>
                      </a:r>
                      <a:r>
                        <a:rPr lang="en-US" sz="1600" baseline="0" dirty="0" smtClean="0">
                          <a:latin typeface="Arial" panose="020B0604020202020204" pitchFamily="34" charset="0"/>
                          <a:cs typeface="Arial" panose="020B0604020202020204" pitchFamily="34" charset="0"/>
                        </a:rPr>
                        <a:t> lab </a:t>
                      </a:r>
                      <a:r>
                        <a:rPr lang="en-US" sz="1600" baseline="0" dirty="0" err="1" smtClean="0">
                          <a:latin typeface="Arial" panose="020B0604020202020204" pitchFamily="34" charset="0"/>
                          <a:cs typeface="Arial" panose="020B0604020202020204" pitchFamily="34" charset="0"/>
                        </a:rPr>
                        <a:t>doanh</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nghiệp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và</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phòng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làm</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việc</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của</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công</a:t>
                      </a:r>
                      <a:r>
                        <a:rPr lang="en-US" sz="1600" baseline="0" dirty="0" smtClean="0">
                          <a:latin typeface="Arial" panose="020B0604020202020204" pitchFamily="34" charset="0"/>
                          <a:cs typeface="Arial" panose="020B0604020202020204" pitchFamily="34" charset="0"/>
                        </a:rPr>
                        <a:t> ty.</a:t>
                      </a:r>
                    </a:p>
                    <a:p>
                      <a:pPr marL="285750" indent="-285750" algn="just">
                        <a:spcBef>
                          <a:spcPts val="1200"/>
                        </a:spcBef>
                        <a:spcAft>
                          <a:spcPts val="600"/>
                        </a:spcAft>
                        <a:buFontTx/>
                        <a:buChar char="-"/>
                      </a:pPr>
                      <a:r>
                        <a:rPr lang="en-US" sz="1600" baseline="0" dirty="0" err="1" smtClean="0">
                          <a:latin typeface="Arial" panose="020B0604020202020204" pitchFamily="34" charset="0"/>
                          <a:cs typeface="Arial" panose="020B0604020202020204" pitchFamily="34" charset="0"/>
                        </a:rPr>
                        <a:t>Tăng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thời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gian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thực</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tập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lựa</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chọn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khoảng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thực</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tập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bắt</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đầu</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thực</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tập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không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trùng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với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lịch</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thi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giúp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các</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bạn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sinh</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viên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không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gặp</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trở</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ngại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trong</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giai</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đoạn</a:t>
                      </a:r>
                      <a:r>
                        <a:rPr lang="en-US" sz="1600" baseline="0" dirty="0" smtClean="0">
                          <a:latin typeface="Arial" panose="020B0604020202020204" pitchFamily="34" charset="0"/>
                          <a:cs typeface="Arial" panose="020B0604020202020204" pitchFamily="34" charset="0"/>
                        </a:rPr>
                        <a:t> </a:t>
                      </a:r>
                      <a:r>
                        <a:rPr lang="en-US" sz="1600" baseline="0" dirty="0" err="1" smtClean="0">
                          <a:latin typeface="Arial" panose="020B0604020202020204" pitchFamily="34" charset="0"/>
                          <a:cs typeface="Arial" panose="020B0604020202020204" pitchFamily="34" charset="0"/>
                        </a:rPr>
                        <a:t>đầu</a:t>
                      </a:r>
                      <a:r>
                        <a:rPr lang="en-US" sz="1600" baseline="0" dirty="0" smtClean="0">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7825695"/>
                  </a:ext>
                </a:extLst>
              </a:tr>
            </a:tbl>
          </a:graphicData>
        </a:graphic>
      </p:graphicFrame>
    </p:spTree>
    <p:extLst>
      <p:ext uri="{BB962C8B-B14F-4D97-AF65-F5344CB8AC3E}">
        <p14:creationId xmlns:p14="http://schemas.microsoft.com/office/powerpoint/2010/main" val="335352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F13FC-8371-4510-65D0-D07F066D5039}"/>
              </a:ext>
            </a:extLst>
          </p:cNvPr>
          <p:cNvSpPr txBox="1"/>
          <p:nvPr/>
        </p:nvSpPr>
        <p:spPr>
          <a:xfrm>
            <a:off x="263352" y="404664"/>
            <a:ext cx="10369152" cy="523220"/>
          </a:xfrm>
          <a:prstGeom prst="rect">
            <a:avLst/>
          </a:prstGeom>
          <a:noFill/>
        </p:spPr>
        <p:txBody>
          <a:bodyPr wrap="square" rtlCol="0">
            <a:spAutoFit/>
          </a:bodyPr>
          <a:lstStyle/>
          <a:p>
            <a:r>
              <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rPr>
              <a:t>4</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Retrospective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từ</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các</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thành</a:t>
            </a:r>
            <a:r>
              <a:rPr lang="en-US" sz="2800" b="1" dirty="0" smtClean="0">
                <a:solidFill>
                  <a:srgbClr val="333333"/>
                </a:solidFill>
                <a:latin typeface="Arial" panose="020B0604020202020204" pitchFamily="34" charset="0"/>
                <a:ea typeface="Open Sans" panose="020B0606030504020204" pitchFamily="34" charset="0"/>
                <a:cs typeface="Arial" panose="020B0604020202020204" pitchFamily="34" charset="0"/>
              </a:rPr>
              <a:t> </a:t>
            </a:r>
            <a:r>
              <a:rPr lang="en-US" sz="2800" b="1" dirty="0" err="1" smtClean="0">
                <a:solidFill>
                  <a:srgbClr val="333333"/>
                </a:solidFill>
                <a:latin typeface="Arial" panose="020B0604020202020204" pitchFamily="34" charset="0"/>
                <a:ea typeface="Open Sans" panose="020B0606030504020204" pitchFamily="34" charset="0"/>
                <a:cs typeface="Arial" panose="020B0604020202020204" pitchFamily="34" charset="0"/>
              </a:rPr>
              <a:t>viên</a:t>
            </a:r>
            <a:endParaRPr lang="en-US" sz="2800" b="1" dirty="0">
              <a:solidFill>
                <a:srgbClr val="333333"/>
              </a:solidFill>
              <a:latin typeface="Arial" panose="020B0604020202020204" pitchFamily="34" charset="0"/>
              <a:ea typeface="Open Sans" panose="020B0606030504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98B6F4D-BD79-7F93-1E08-A490C13A4087}"/>
              </a:ext>
            </a:extLst>
          </p:cNvPr>
          <p:cNvSpPr txBox="1"/>
          <p:nvPr/>
        </p:nvSpPr>
        <p:spPr>
          <a:xfrm>
            <a:off x="479376" y="1220550"/>
            <a:ext cx="11161240" cy="338554"/>
          </a:xfrm>
          <a:prstGeom prst="rect">
            <a:avLst/>
          </a:prstGeom>
          <a:noFill/>
        </p:spPr>
        <p:txBody>
          <a:bodyPr wrap="square" rtlCol="0">
            <a:spAutoFit/>
          </a:bodyPr>
          <a:lstStyle/>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Sử</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Thành</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Công</a:t>
            </a:r>
            <a:endParaRPr lang="en-US" sz="16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63" y="1732641"/>
            <a:ext cx="10058400" cy="1889296"/>
          </a:xfrm>
          <a:prstGeom prst="rect">
            <a:avLst/>
          </a:prstGeom>
        </p:spPr>
      </p:pic>
      <p:sp>
        <p:nvSpPr>
          <p:cNvPr id="13" name="TextBox 12">
            <a:extLst>
              <a:ext uri="{FF2B5EF4-FFF2-40B4-BE49-F238E27FC236}">
                <a16:creationId xmlns:a16="http://schemas.microsoft.com/office/drawing/2014/main" id="{998B6F4D-BD79-7F93-1E08-A490C13A4087}"/>
              </a:ext>
            </a:extLst>
          </p:cNvPr>
          <p:cNvSpPr txBox="1"/>
          <p:nvPr/>
        </p:nvSpPr>
        <p:spPr>
          <a:xfrm>
            <a:off x="479376" y="3795474"/>
            <a:ext cx="11161240" cy="338554"/>
          </a:xfrm>
          <a:prstGeom prst="rect">
            <a:avLst/>
          </a:prstGeom>
          <a:noFill/>
        </p:spPr>
        <p:txBody>
          <a:bodyPr wrap="square" rtlCol="0">
            <a:spAutoFit/>
          </a:bodyPr>
          <a:lstStyle/>
          <a:p>
            <a:pPr marL="285750" indent="-285750" algn="just">
              <a:spcBef>
                <a:spcPts val="1200"/>
              </a:spcBef>
              <a:buFontTx/>
              <a:buChar char="-"/>
            </a:pP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Lê</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Bá</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Tuấn</a:t>
            </a:r>
            <a:r>
              <a:rPr lang="en-US" sz="1600" dirty="0" smtClean="0">
                <a:solidFill>
                  <a:srgbClr val="444444"/>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444444"/>
                </a:solidFill>
                <a:latin typeface="Arial" panose="020B0604020202020204" pitchFamily="34" charset="0"/>
                <a:cs typeface="Arial" panose="020B0604020202020204" pitchFamily="34" charset="0"/>
                <a:sym typeface="Wingdings" panose="05000000000000000000" pitchFamily="2" charset="2"/>
              </a:rPr>
              <a:t>Phong</a:t>
            </a:r>
            <a:endParaRPr lang="en-US" sz="16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763" y="4365104"/>
            <a:ext cx="10058400" cy="1381568"/>
          </a:xfrm>
          <a:prstGeom prst="rect">
            <a:avLst/>
          </a:prstGeom>
        </p:spPr>
      </p:pic>
    </p:spTree>
    <p:extLst>
      <p:ext uri="{BB962C8B-B14F-4D97-AF65-F5344CB8AC3E}">
        <p14:creationId xmlns:p14="http://schemas.microsoft.com/office/powerpoint/2010/main" val="291118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ryce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0" marR="0" indent="0" algn="l" defTabSz="914400" rtl="0" eaLnBrk="1" fontAlgn="base" latinLnBrk="0" hangingPunct="1">
          <a:lnSpc>
            <a:spcPct val="90000"/>
          </a:lnSpc>
          <a:spcBef>
            <a:spcPct val="50000"/>
          </a:spcBef>
          <a:spcAft>
            <a:spcPct val="0"/>
          </a:spcAft>
          <a:buClrTx/>
          <a:buSzTx/>
          <a:buFontTx/>
          <a:buNone/>
          <a:tabLst/>
          <a:defRPr kumimoji="1" lang="ja-JP" altLang="en-US" sz="1400" b="0" i="0" u="none" strike="noStrike" cap="none" normalizeH="0" baseline="0" smtClean="0">
            <a:ln>
              <a:noFill/>
            </a:ln>
            <a:solidFill>
              <a:schemeClr val="tx1"/>
            </a:solidFill>
            <a:effectLst/>
            <a:latin typeface="HGS創英角ｺﾞｼｯｸUB" pitchFamily="50" charset="-128"/>
            <a:ea typeface="HGS創英角ｺﾞｼｯｸUB" pitchFamily="50" charset="-128"/>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0" marR="0" indent="0" algn="l" defTabSz="914400" rtl="0" eaLnBrk="1" fontAlgn="base" latinLnBrk="0" hangingPunct="1">
          <a:lnSpc>
            <a:spcPct val="90000"/>
          </a:lnSpc>
          <a:spcBef>
            <a:spcPct val="50000"/>
          </a:spcBef>
          <a:spcAft>
            <a:spcPct val="0"/>
          </a:spcAft>
          <a:buClrTx/>
          <a:buSzTx/>
          <a:buFontTx/>
          <a:buNone/>
          <a:tabLst/>
          <a:defRPr kumimoji="1" lang="ja-JP" altLang="en-US" sz="1400" b="0" i="0" u="none" strike="noStrike" cap="none" normalizeH="0" baseline="0" smtClean="0">
            <a:ln>
              <a:noFill/>
            </a:ln>
            <a:solidFill>
              <a:schemeClr val="tx1"/>
            </a:solidFill>
            <a:effectLst/>
            <a:latin typeface="HGS創英角ｺﾞｼｯｸUB" pitchFamily="50" charset="-128"/>
            <a:ea typeface="HGS創英角ｺﾞｼｯｸUB" pitchFamily="50" charset="-128"/>
          </a:defRPr>
        </a:defPPr>
      </a:lstStyle>
    </a:lnDef>
  </a:objectDefaults>
  <a:extraClrSchemeLst>
    <a:extraClrScheme>
      <a:clrScheme name="brycen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brycen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brycen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brycen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6FF64707A86147A365197E326B75C6" ma:contentTypeVersion="2" ma:contentTypeDescription="Create a new document." ma:contentTypeScope="" ma:versionID="49df39aa4b1616458efc3e67e89e7d84">
  <xsd:schema xmlns:xsd="http://www.w3.org/2001/XMLSchema" xmlns:xs="http://www.w3.org/2001/XMLSchema" xmlns:p="http://schemas.microsoft.com/office/2006/metadata/properties" xmlns:ns2="680cd39a-e1ae-489a-a889-8a16402adf4b" targetNamespace="http://schemas.microsoft.com/office/2006/metadata/properties" ma:root="true" ma:fieldsID="f10a51e81a1e7023190701ff15106347" ns2:_="">
    <xsd:import namespace="680cd39a-e1ae-489a-a889-8a16402adf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0cd39a-e1ae-489a-a889-8a16402adf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5C0608-B14B-44E2-BB8B-1D8773462058}">
  <ds:schemaRefs>
    <ds:schemaRef ds:uri="http://schemas.microsoft.com/sharepoint/v3/contenttype/forms"/>
  </ds:schemaRefs>
</ds:datastoreItem>
</file>

<file path=customXml/itemProps2.xml><?xml version="1.0" encoding="utf-8"?>
<ds:datastoreItem xmlns:ds="http://schemas.openxmlformats.org/officeDocument/2006/customXml" ds:itemID="{2EC42B67-EF61-450B-B8E6-2BF7EC7160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0cd39a-e1ae-489a-a889-8a16402adf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AB25A4-67FA-4032-B147-50F483BB3E98}">
  <ds:schemaRefs>
    <ds:schemaRef ds:uri="680cd39a-e1ae-489a-a889-8a16402adf4b"/>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111347</TotalTime>
  <Words>1255</Words>
  <Application>Microsoft Office PowerPoint</Application>
  <PresentationFormat>Widescreen</PresentationFormat>
  <Paragraphs>149</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MS PGothic</vt:lpstr>
      <vt:lpstr>Arial</vt:lpstr>
      <vt:lpstr>Century Gothic</vt:lpstr>
      <vt:lpstr>HGS創英角ｺﾞｼｯｸUB</vt:lpstr>
      <vt:lpstr>Meiryo UI</vt:lpstr>
      <vt:lpstr>ＭＳ Ｐ明朝</vt:lpstr>
      <vt:lpstr>Open Sans</vt:lpstr>
      <vt:lpstr>Segoe UI Emoji</vt:lpstr>
      <vt:lpstr>Times New Roman</vt:lpstr>
      <vt:lpstr>Verdana</vt:lpstr>
      <vt:lpstr>Wingdings</vt:lpstr>
      <vt:lpstr>brycen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組み込み業務についての 弊社業務内容の御紹介</dc:title>
  <dc:creator>真下 宣男</dc:creator>
  <cp:lastModifiedBy>Huỳnh Ngọc Châu</cp:lastModifiedBy>
  <cp:revision>4170</cp:revision>
  <cp:lastPrinted>2022-01-05T04:56:19Z</cp:lastPrinted>
  <dcterms:created xsi:type="dcterms:W3CDTF">2002-05-29T12:44:29Z</dcterms:created>
  <dcterms:modified xsi:type="dcterms:W3CDTF">2023-08-21T02:38:16Z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0x010100886FF64707A86147A365197E326B75C6</vt:lpwstr>
  </property>
</Properties>
</file>