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2057400"/>
            <a:ext cx="5400000" cy="3600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reeform 8"/>
          <p:cNvSpPr/>
          <p:nvPr/>
        </p:nvSpPr>
        <p:spPr>
          <a:xfrm>
            <a:off x="1981200" y="1059180"/>
            <a:ext cx="5400000" cy="1016420"/>
          </a:xfrm>
          <a:custGeom>
            <a:avLst/>
            <a:gdLst>
              <a:gd name="connsiteX0" fmla="*/ 5554188 w 6076179"/>
              <a:gd name="connsiteY0" fmla="*/ 992065 h 1048401"/>
              <a:gd name="connsiteX1" fmla="*/ 5561808 w 6076179"/>
              <a:gd name="connsiteY1" fmla="*/ 374845 h 1048401"/>
              <a:gd name="connsiteX2" fmla="*/ 1401288 w 6076179"/>
              <a:gd name="connsiteY2" fmla="*/ 382465 h 1048401"/>
              <a:gd name="connsiteX3" fmla="*/ 357348 w 6076179"/>
              <a:gd name="connsiteY3" fmla="*/ 1465 h 1048401"/>
              <a:gd name="connsiteX4" fmla="*/ 60168 w 6076179"/>
              <a:gd name="connsiteY4" fmla="*/ 542485 h 1048401"/>
              <a:gd name="connsiteX5" fmla="*/ 1424148 w 6076179"/>
              <a:gd name="connsiteY5" fmla="*/ 969205 h 1048401"/>
              <a:gd name="connsiteX6" fmla="*/ 5554188 w 6076179"/>
              <a:gd name="connsiteY6" fmla="*/ 992065 h 1048401"/>
              <a:gd name="connsiteX0" fmla="*/ 5554188 w 6076179"/>
              <a:gd name="connsiteY0" fmla="*/ 992065 h 1048401"/>
              <a:gd name="connsiteX1" fmla="*/ 5561808 w 6076179"/>
              <a:gd name="connsiteY1" fmla="*/ 374845 h 1048401"/>
              <a:gd name="connsiteX2" fmla="*/ 1401288 w 6076179"/>
              <a:gd name="connsiteY2" fmla="*/ 382465 h 1048401"/>
              <a:gd name="connsiteX3" fmla="*/ 357348 w 6076179"/>
              <a:gd name="connsiteY3" fmla="*/ 1465 h 1048401"/>
              <a:gd name="connsiteX4" fmla="*/ 60168 w 6076179"/>
              <a:gd name="connsiteY4" fmla="*/ 542485 h 1048401"/>
              <a:gd name="connsiteX5" fmla="*/ 1424148 w 6076179"/>
              <a:gd name="connsiteY5" fmla="*/ 969205 h 1048401"/>
              <a:gd name="connsiteX6" fmla="*/ 5554188 w 6076179"/>
              <a:gd name="connsiteY6" fmla="*/ 992065 h 1048401"/>
              <a:gd name="connsiteX0" fmla="*/ 5554188 w 6076179"/>
              <a:gd name="connsiteY0" fmla="*/ 992065 h 1048401"/>
              <a:gd name="connsiteX1" fmla="*/ 5561808 w 6076179"/>
              <a:gd name="connsiteY1" fmla="*/ 374845 h 1048401"/>
              <a:gd name="connsiteX2" fmla="*/ 1401288 w 6076179"/>
              <a:gd name="connsiteY2" fmla="*/ 382465 h 1048401"/>
              <a:gd name="connsiteX3" fmla="*/ 357348 w 6076179"/>
              <a:gd name="connsiteY3" fmla="*/ 1465 h 1048401"/>
              <a:gd name="connsiteX4" fmla="*/ 60168 w 6076179"/>
              <a:gd name="connsiteY4" fmla="*/ 542485 h 1048401"/>
              <a:gd name="connsiteX5" fmla="*/ 1424148 w 6076179"/>
              <a:gd name="connsiteY5" fmla="*/ 969205 h 1048401"/>
              <a:gd name="connsiteX6" fmla="*/ 5554188 w 6076179"/>
              <a:gd name="connsiteY6" fmla="*/ 992065 h 1048401"/>
              <a:gd name="connsiteX0" fmla="*/ 5554188 w 5862384"/>
              <a:gd name="connsiteY0" fmla="*/ 992065 h 1048401"/>
              <a:gd name="connsiteX1" fmla="*/ 5561808 w 5862384"/>
              <a:gd name="connsiteY1" fmla="*/ 374845 h 1048401"/>
              <a:gd name="connsiteX2" fmla="*/ 1401288 w 5862384"/>
              <a:gd name="connsiteY2" fmla="*/ 382465 h 1048401"/>
              <a:gd name="connsiteX3" fmla="*/ 357348 w 5862384"/>
              <a:gd name="connsiteY3" fmla="*/ 1465 h 1048401"/>
              <a:gd name="connsiteX4" fmla="*/ 60168 w 5862384"/>
              <a:gd name="connsiteY4" fmla="*/ 542485 h 1048401"/>
              <a:gd name="connsiteX5" fmla="*/ 1424148 w 5862384"/>
              <a:gd name="connsiteY5" fmla="*/ 969205 h 1048401"/>
              <a:gd name="connsiteX6" fmla="*/ 5554188 w 5862384"/>
              <a:gd name="connsiteY6" fmla="*/ 992065 h 1048401"/>
              <a:gd name="connsiteX0" fmla="*/ 5554188 w 5862384"/>
              <a:gd name="connsiteY0" fmla="*/ 992065 h 1048401"/>
              <a:gd name="connsiteX1" fmla="*/ 5561808 w 5862384"/>
              <a:gd name="connsiteY1" fmla="*/ 374845 h 1048401"/>
              <a:gd name="connsiteX2" fmla="*/ 1401288 w 5862384"/>
              <a:gd name="connsiteY2" fmla="*/ 382465 h 1048401"/>
              <a:gd name="connsiteX3" fmla="*/ 357348 w 5862384"/>
              <a:gd name="connsiteY3" fmla="*/ 1465 h 1048401"/>
              <a:gd name="connsiteX4" fmla="*/ 60168 w 5862384"/>
              <a:gd name="connsiteY4" fmla="*/ 542485 h 1048401"/>
              <a:gd name="connsiteX5" fmla="*/ 1424148 w 5862384"/>
              <a:gd name="connsiteY5" fmla="*/ 969205 h 1048401"/>
              <a:gd name="connsiteX6" fmla="*/ 5554188 w 5862384"/>
              <a:gd name="connsiteY6" fmla="*/ 992065 h 1048401"/>
              <a:gd name="connsiteX0" fmla="*/ 5554188 w 5561874"/>
              <a:gd name="connsiteY0" fmla="*/ 992065 h 1048401"/>
              <a:gd name="connsiteX1" fmla="*/ 5561808 w 5561874"/>
              <a:gd name="connsiteY1" fmla="*/ 374845 h 1048401"/>
              <a:gd name="connsiteX2" fmla="*/ 1401288 w 5561874"/>
              <a:gd name="connsiteY2" fmla="*/ 382465 h 1048401"/>
              <a:gd name="connsiteX3" fmla="*/ 357348 w 5561874"/>
              <a:gd name="connsiteY3" fmla="*/ 1465 h 1048401"/>
              <a:gd name="connsiteX4" fmla="*/ 60168 w 5561874"/>
              <a:gd name="connsiteY4" fmla="*/ 542485 h 1048401"/>
              <a:gd name="connsiteX5" fmla="*/ 1424148 w 5561874"/>
              <a:gd name="connsiteY5" fmla="*/ 969205 h 1048401"/>
              <a:gd name="connsiteX6" fmla="*/ 5554188 w 5561874"/>
              <a:gd name="connsiteY6" fmla="*/ 992065 h 1048401"/>
              <a:gd name="connsiteX0" fmla="*/ 5554188 w 5561874"/>
              <a:gd name="connsiteY0" fmla="*/ 992065 h 1045133"/>
              <a:gd name="connsiteX1" fmla="*/ 5561808 w 5561874"/>
              <a:gd name="connsiteY1" fmla="*/ 374845 h 1045133"/>
              <a:gd name="connsiteX2" fmla="*/ 1401288 w 5561874"/>
              <a:gd name="connsiteY2" fmla="*/ 382465 h 1045133"/>
              <a:gd name="connsiteX3" fmla="*/ 357348 w 5561874"/>
              <a:gd name="connsiteY3" fmla="*/ 1465 h 1045133"/>
              <a:gd name="connsiteX4" fmla="*/ 60168 w 5561874"/>
              <a:gd name="connsiteY4" fmla="*/ 542485 h 1045133"/>
              <a:gd name="connsiteX5" fmla="*/ 1424148 w 5561874"/>
              <a:gd name="connsiteY5" fmla="*/ 969205 h 1045133"/>
              <a:gd name="connsiteX6" fmla="*/ 5554188 w 5561874"/>
              <a:gd name="connsiteY6" fmla="*/ 992065 h 1045133"/>
              <a:gd name="connsiteX0" fmla="*/ 5554188 w 5561874"/>
              <a:gd name="connsiteY0" fmla="*/ 992065 h 1012083"/>
              <a:gd name="connsiteX1" fmla="*/ 5561808 w 5561874"/>
              <a:gd name="connsiteY1" fmla="*/ 374845 h 1012083"/>
              <a:gd name="connsiteX2" fmla="*/ 1401288 w 5561874"/>
              <a:gd name="connsiteY2" fmla="*/ 382465 h 1012083"/>
              <a:gd name="connsiteX3" fmla="*/ 357348 w 5561874"/>
              <a:gd name="connsiteY3" fmla="*/ 1465 h 1012083"/>
              <a:gd name="connsiteX4" fmla="*/ 60168 w 5561874"/>
              <a:gd name="connsiteY4" fmla="*/ 542485 h 1012083"/>
              <a:gd name="connsiteX5" fmla="*/ 1424148 w 5561874"/>
              <a:gd name="connsiteY5" fmla="*/ 969205 h 1012083"/>
              <a:gd name="connsiteX6" fmla="*/ 5554188 w 5561874"/>
              <a:gd name="connsiteY6" fmla="*/ 992065 h 1012083"/>
              <a:gd name="connsiteX0" fmla="*/ 5554188 w 5561808"/>
              <a:gd name="connsiteY0" fmla="*/ 992065 h 1012083"/>
              <a:gd name="connsiteX1" fmla="*/ 5561808 w 5561808"/>
              <a:gd name="connsiteY1" fmla="*/ 374845 h 1012083"/>
              <a:gd name="connsiteX2" fmla="*/ 1401288 w 5561808"/>
              <a:gd name="connsiteY2" fmla="*/ 382465 h 1012083"/>
              <a:gd name="connsiteX3" fmla="*/ 357348 w 5561808"/>
              <a:gd name="connsiteY3" fmla="*/ 1465 h 1012083"/>
              <a:gd name="connsiteX4" fmla="*/ 60168 w 5561808"/>
              <a:gd name="connsiteY4" fmla="*/ 542485 h 1012083"/>
              <a:gd name="connsiteX5" fmla="*/ 1424148 w 5561808"/>
              <a:gd name="connsiteY5" fmla="*/ 969205 h 1012083"/>
              <a:gd name="connsiteX6" fmla="*/ 5554188 w 5561808"/>
              <a:gd name="connsiteY6" fmla="*/ 992065 h 1012083"/>
              <a:gd name="connsiteX0" fmla="*/ 5554188 w 5554245"/>
              <a:gd name="connsiteY0" fmla="*/ 992065 h 1012083"/>
              <a:gd name="connsiteX1" fmla="*/ 5536408 w 5554245"/>
              <a:gd name="connsiteY1" fmla="*/ 374845 h 1012083"/>
              <a:gd name="connsiteX2" fmla="*/ 1401288 w 5554245"/>
              <a:gd name="connsiteY2" fmla="*/ 382465 h 1012083"/>
              <a:gd name="connsiteX3" fmla="*/ 357348 w 5554245"/>
              <a:gd name="connsiteY3" fmla="*/ 1465 h 1012083"/>
              <a:gd name="connsiteX4" fmla="*/ 60168 w 5554245"/>
              <a:gd name="connsiteY4" fmla="*/ 542485 h 1012083"/>
              <a:gd name="connsiteX5" fmla="*/ 1424148 w 5554245"/>
              <a:gd name="connsiteY5" fmla="*/ 969205 h 1012083"/>
              <a:gd name="connsiteX6" fmla="*/ 5554188 w 5554245"/>
              <a:gd name="connsiteY6" fmla="*/ 992065 h 1012083"/>
              <a:gd name="connsiteX0" fmla="*/ 5554188 w 5554188"/>
              <a:gd name="connsiteY0" fmla="*/ 992065 h 1012083"/>
              <a:gd name="connsiteX1" fmla="*/ 5536408 w 5554188"/>
              <a:gd name="connsiteY1" fmla="*/ 374845 h 1012083"/>
              <a:gd name="connsiteX2" fmla="*/ 1401288 w 5554188"/>
              <a:gd name="connsiteY2" fmla="*/ 382465 h 1012083"/>
              <a:gd name="connsiteX3" fmla="*/ 357348 w 5554188"/>
              <a:gd name="connsiteY3" fmla="*/ 1465 h 1012083"/>
              <a:gd name="connsiteX4" fmla="*/ 60168 w 5554188"/>
              <a:gd name="connsiteY4" fmla="*/ 542485 h 1012083"/>
              <a:gd name="connsiteX5" fmla="*/ 1424148 w 5554188"/>
              <a:gd name="connsiteY5" fmla="*/ 969205 h 1012083"/>
              <a:gd name="connsiteX6" fmla="*/ 5554188 w 5554188"/>
              <a:gd name="connsiteY6" fmla="*/ 992065 h 1012083"/>
              <a:gd name="connsiteX0" fmla="*/ 5554188 w 5555458"/>
              <a:gd name="connsiteY0" fmla="*/ 992055 h 1012073"/>
              <a:gd name="connsiteX1" fmla="*/ 5555458 w 5555458"/>
              <a:gd name="connsiteY1" fmla="*/ 357690 h 1012073"/>
              <a:gd name="connsiteX2" fmla="*/ 1401288 w 5555458"/>
              <a:gd name="connsiteY2" fmla="*/ 382455 h 1012073"/>
              <a:gd name="connsiteX3" fmla="*/ 357348 w 5555458"/>
              <a:gd name="connsiteY3" fmla="*/ 1455 h 1012073"/>
              <a:gd name="connsiteX4" fmla="*/ 60168 w 5555458"/>
              <a:gd name="connsiteY4" fmla="*/ 542475 h 1012073"/>
              <a:gd name="connsiteX5" fmla="*/ 1424148 w 5555458"/>
              <a:gd name="connsiteY5" fmla="*/ 969195 h 1012073"/>
              <a:gd name="connsiteX6" fmla="*/ 5554188 w 5555458"/>
              <a:gd name="connsiteY6" fmla="*/ 992055 h 1012073"/>
              <a:gd name="connsiteX0" fmla="*/ 5554188 w 5555458"/>
              <a:gd name="connsiteY0" fmla="*/ 992051 h 1012069"/>
              <a:gd name="connsiteX1" fmla="*/ 5555458 w 5555458"/>
              <a:gd name="connsiteY1" fmla="*/ 351971 h 1012069"/>
              <a:gd name="connsiteX2" fmla="*/ 1401288 w 5555458"/>
              <a:gd name="connsiteY2" fmla="*/ 382451 h 1012069"/>
              <a:gd name="connsiteX3" fmla="*/ 357348 w 5555458"/>
              <a:gd name="connsiteY3" fmla="*/ 1451 h 1012069"/>
              <a:gd name="connsiteX4" fmla="*/ 60168 w 5555458"/>
              <a:gd name="connsiteY4" fmla="*/ 542471 h 1012069"/>
              <a:gd name="connsiteX5" fmla="*/ 1424148 w 5555458"/>
              <a:gd name="connsiteY5" fmla="*/ 969191 h 1012069"/>
              <a:gd name="connsiteX6" fmla="*/ 5554188 w 5555458"/>
              <a:gd name="connsiteY6" fmla="*/ 992051 h 1012069"/>
              <a:gd name="connsiteX0" fmla="*/ 5554188 w 5555458"/>
              <a:gd name="connsiteY0" fmla="*/ 992051 h 1012069"/>
              <a:gd name="connsiteX1" fmla="*/ 5555458 w 5555458"/>
              <a:gd name="connsiteY1" fmla="*/ 351971 h 1012069"/>
              <a:gd name="connsiteX2" fmla="*/ 1401288 w 5555458"/>
              <a:gd name="connsiteY2" fmla="*/ 382451 h 1012069"/>
              <a:gd name="connsiteX3" fmla="*/ 357348 w 5555458"/>
              <a:gd name="connsiteY3" fmla="*/ 1451 h 1012069"/>
              <a:gd name="connsiteX4" fmla="*/ 60168 w 5555458"/>
              <a:gd name="connsiteY4" fmla="*/ 542471 h 1012069"/>
              <a:gd name="connsiteX5" fmla="*/ 1424148 w 5555458"/>
              <a:gd name="connsiteY5" fmla="*/ 969191 h 1012069"/>
              <a:gd name="connsiteX6" fmla="*/ 5554188 w 5555458"/>
              <a:gd name="connsiteY6" fmla="*/ 992051 h 1012069"/>
              <a:gd name="connsiteX0" fmla="*/ 5554188 w 5555458"/>
              <a:gd name="connsiteY0" fmla="*/ 992051 h 1012069"/>
              <a:gd name="connsiteX1" fmla="*/ 5555458 w 5555458"/>
              <a:gd name="connsiteY1" fmla="*/ 351971 h 1012069"/>
              <a:gd name="connsiteX2" fmla="*/ 1401288 w 5555458"/>
              <a:gd name="connsiteY2" fmla="*/ 382451 h 1012069"/>
              <a:gd name="connsiteX3" fmla="*/ 357348 w 5555458"/>
              <a:gd name="connsiteY3" fmla="*/ 1451 h 1012069"/>
              <a:gd name="connsiteX4" fmla="*/ 60168 w 5555458"/>
              <a:gd name="connsiteY4" fmla="*/ 542471 h 1012069"/>
              <a:gd name="connsiteX5" fmla="*/ 1424148 w 5555458"/>
              <a:gd name="connsiteY5" fmla="*/ 969191 h 1012069"/>
              <a:gd name="connsiteX6" fmla="*/ 5554188 w 5555458"/>
              <a:gd name="connsiteY6" fmla="*/ 992051 h 1012069"/>
              <a:gd name="connsiteX0" fmla="*/ 5553945 w 5555215"/>
              <a:gd name="connsiteY0" fmla="*/ 992258 h 1012276"/>
              <a:gd name="connsiteX1" fmla="*/ 5555215 w 5555215"/>
              <a:gd name="connsiteY1" fmla="*/ 352178 h 1012276"/>
              <a:gd name="connsiteX2" fmla="*/ 1389615 w 5555215"/>
              <a:gd name="connsiteY2" fmla="*/ 373133 h 1012276"/>
              <a:gd name="connsiteX3" fmla="*/ 357105 w 5555215"/>
              <a:gd name="connsiteY3" fmla="*/ 1658 h 1012276"/>
              <a:gd name="connsiteX4" fmla="*/ 59925 w 5555215"/>
              <a:gd name="connsiteY4" fmla="*/ 542678 h 1012276"/>
              <a:gd name="connsiteX5" fmla="*/ 1423905 w 5555215"/>
              <a:gd name="connsiteY5" fmla="*/ 969398 h 1012276"/>
              <a:gd name="connsiteX6" fmla="*/ 5553945 w 5555215"/>
              <a:gd name="connsiteY6" fmla="*/ 992258 h 1012276"/>
              <a:gd name="connsiteX0" fmla="*/ 5553945 w 5555215"/>
              <a:gd name="connsiteY0" fmla="*/ 992258 h 1012276"/>
              <a:gd name="connsiteX1" fmla="*/ 5555215 w 5555215"/>
              <a:gd name="connsiteY1" fmla="*/ 352178 h 1012276"/>
              <a:gd name="connsiteX2" fmla="*/ 1389615 w 5555215"/>
              <a:gd name="connsiteY2" fmla="*/ 373133 h 1012276"/>
              <a:gd name="connsiteX3" fmla="*/ 357105 w 5555215"/>
              <a:gd name="connsiteY3" fmla="*/ 1658 h 1012276"/>
              <a:gd name="connsiteX4" fmla="*/ 59925 w 5555215"/>
              <a:gd name="connsiteY4" fmla="*/ 542678 h 1012276"/>
              <a:gd name="connsiteX5" fmla="*/ 1423905 w 5555215"/>
              <a:gd name="connsiteY5" fmla="*/ 969398 h 1012276"/>
              <a:gd name="connsiteX6" fmla="*/ 5553945 w 5555215"/>
              <a:gd name="connsiteY6" fmla="*/ 992258 h 1012276"/>
              <a:gd name="connsiteX0" fmla="*/ 5561803 w 5563073"/>
              <a:gd name="connsiteY0" fmla="*/ 992258 h 1012276"/>
              <a:gd name="connsiteX1" fmla="*/ 5563073 w 5563073"/>
              <a:gd name="connsiteY1" fmla="*/ 352178 h 1012276"/>
              <a:gd name="connsiteX2" fmla="*/ 1397473 w 5563073"/>
              <a:gd name="connsiteY2" fmla="*/ 373133 h 1012276"/>
              <a:gd name="connsiteX3" fmla="*/ 364963 w 5563073"/>
              <a:gd name="connsiteY3" fmla="*/ 1658 h 1012276"/>
              <a:gd name="connsiteX4" fmla="*/ 67783 w 5563073"/>
              <a:gd name="connsiteY4" fmla="*/ 542678 h 1012276"/>
              <a:gd name="connsiteX5" fmla="*/ 1431763 w 5563073"/>
              <a:gd name="connsiteY5" fmla="*/ 969398 h 1012276"/>
              <a:gd name="connsiteX6" fmla="*/ 5561803 w 5563073"/>
              <a:gd name="connsiteY6" fmla="*/ 992258 h 1012276"/>
              <a:gd name="connsiteX0" fmla="*/ 5561803 w 5563073"/>
              <a:gd name="connsiteY0" fmla="*/ 990600 h 1010618"/>
              <a:gd name="connsiteX1" fmla="*/ 5563073 w 5563073"/>
              <a:gd name="connsiteY1" fmla="*/ 350520 h 1010618"/>
              <a:gd name="connsiteX2" fmla="*/ 1397473 w 5563073"/>
              <a:gd name="connsiteY2" fmla="*/ 371475 h 1010618"/>
              <a:gd name="connsiteX3" fmla="*/ 364963 w 5563073"/>
              <a:gd name="connsiteY3" fmla="*/ 0 h 1010618"/>
              <a:gd name="connsiteX4" fmla="*/ 67783 w 5563073"/>
              <a:gd name="connsiteY4" fmla="*/ 541020 h 1010618"/>
              <a:gd name="connsiteX5" fmla="*/ 1431763 w 5563073"/>
              <a:gd name="connsiteY5" fmla="*/ 967740 h 1010618"/>
              <a:gd name="connsiteX6" fmla="*/ 5561803 w 5563073"/>
              <a:gd name="connsiteY6" fmla="*/ 990600 h 1010618"/>
              <a:gd name="connsiteX0" fmla="*/ 5494020 w 5495290"/>
              <a:gd name="connsiteY0" fmla="*/ 990600 h 1010618"/>
              <a:gd name="connsiteX1" fmla="*/ 5495290 w 5495290"/>
              <a:gd name="connsiteY1" fmla="*/ 350520 h 1010618"/>
              <a:gd name="connsiteX2" fmla="*/ 1329690 w 5495290"/>
              <a:gd name="connsiteY2" fmla="*/ 371475 h 1010618"/>
              <a:gd name="connsiteX3" fmla="*/ 297180 w 5495290"/>
              <a:gd name="connsiteY3" fmla="*/ 0 h 1010618"/>
              <a:gd name="connsiteX4" fmla="*/ 0 w 5495290"/>
              <a:gd name="connsiteY4" fmla="*/ 541020 h 1010618"/>
              <a:gd name="connsiteX5" fmla="*/ 1363980 w 5495290"/>
              <a:gd name="connsiteY5" fmla="*/ 967740 h 1010618"/>
              <a:gd name="connsiteX6" fmla="*/ 5494020 w 5495290"/>
              <a:gd name="connsiteY6" fmla="*/ 990600 h 1010618"/>
              <a:gd name="connsiteX0" fmla="*/ 5529580 w 5530850"/>
              <a:gd name="connsiteY0" fmla="*/ 990600 h 1013438"/>
              <a:gd name="connsiteX1" fmla="*/ 5530850 w 5530850"/>
              <a:gd name="connsiteY1" fmla="*/ 350520 h 1013438"/>
              <a:gd name="connsiteX2" fmla="*/ 1365250 w 5530850"/>
              <a:gd name="connsiteY2" fmla="*/ 371475 h 1013438"/>
              <a:gd name="connsiteX3" fmla="*/ 332740 w 5530850"/>
              <a:gd name="connsiteY3" fmla="*/ 0 h 1013438"/>
              <a:gd name="connsiteX4" fmla="*/ 0 w 5530850"/>
              <a:gd name="connsiteY4" fmla="*/ 500380 h 1013438"/>
              <a:gd name="connsiteX5" fmla="*/ 1399540 w 5530850"/>
              <a:gd name="connsiteY5" fmla="*/ 967740 h 1013438"/>
              <a:gd name="connsiteX6" fmla="*/ 5529580 w 5530850"/>
              <a:gd name="connsiteY6" fmla="*/ 990600 h 1013438"/>
              <a:gd name="connsiteX0" fmla="*/ 5529580 w 5530850"/>
              <a:gd name="connsiteY0" fmla="*/ 990600 h 1013438"/>
              <a:gd name="connsiteX1" fmla="*/ 5530850 w 5530850"/>
              <a:gd name="connsiteY1" fmla="*/ 350520 h 1013438"/>
              <a:gd name="connsiteX2" fmla="*/ 1365250 w 5530850"/>
              <a:gd name="connsiteY2" fmla="*/ 371475 h 1013438"/>
              <a:gd name="connsiteX3" fmla="*/ 332740 w 5530850"/>
              <a:gd name="connsiteY3" fmla="*/ 0 h 1013438"/>
              <a:gd name="connsiteX4" fmla="*/ 0 w 5530850"/>
              <a:gd name="connsiteY4" fmla="*/ 500380 h 1013438"/>
              <a:gd name="connsiteX5" fmla="*/ 1399540 w 5530850"/>
              <a:gd name="connsiteY5" fmla="*/ 967740 h 1013438"/>
              <a:gd name="connsiteX6" fmla="*/ 5529580 w 5530850"/>
              <a:gd name="connsiteY6" fmla="*/ 990600 h 1013438"/>
              <a:gd name="connsiteX0" fmla="*/ 5570220 w 5571490"/>
              <a:gd name="connsiteY0" fmla="*/ 990600 h 1015218"/>
              <a:gd name="connsiteX1" fmla="*/ 5571490 w 5571490"/>
              <a:gd name="connsiteY1" fmla="*/ 350520 h 1015218"/>
              <a:gd name="connsiteX2" fmla="*/ 1405890 w 5571490"/>
              <a:gd name="connsiteY2" fmla="*/ 371475 h 1015218"/>
              <a:gd name="connsiteX3" fmla="*/ 373380 w 5571490"/>
              <a:gd name="connsiteY3" fmla="*/ 0 h 1015218"/>
              <a:gd name="connsiteX4" fmla="*/ 0 w 5571490"/>
              <a:gd name="connsiteY4" fmla="*/ 474980 h 1015218"/>
              <a:gd name="connsiteX5" fmla="*/ 1440180 w 5571490"/>
              <a:gd name="connsiteY5" fmla="*/ 967740 h 1015218"/>
              <a:gd name="connsiteX6" fmla="*/ 5570220 w 5571490"/>
              <a:gd name="connsiteY6" fmla="*/ 990600 h 1015218"/>
              <a:gd name="connsiteX0" fmla="*/ 5570220 w 5571490"/>
              <a:gd name="connsiteY0" fmla="*/ 990600 h 1015218"/>
              <a:gd name="connsiteX1" fmla="*/ 5571490 w 5571490"/>
              <a:gd name="connsiteY1" fmla="*/ 350520 h 1015218"/>
              <a:gd name="connsiteX2" fmla="*/ 1405890 w 5571490"/>
              <a:gd name="connsiteY2" fmla="*/ 371475 h 1015218"/>
              <a:gd name="connsiteX3" fmla="*/ 373380 w 5571490"/>
              <a:gd name="connsiteY3" fmla="*/ 0 h 1015218"/>
              <a:gd name="connsiteX4" fmla="*/ 0 w 5571490"/>
              <a:gd name="connsiteY4" fmla="*/ 474980 h 1015218"/>
              <a:gd name="connsiteX5" fmla="*/ 1440180 w 5571490"/>
              <a:gd name="connsiteY5" fmla="*/ 967740 h 1015218"/>
              <a:gd name="connsiteX6" fmla="*/ 5570220 w 5571490"/>
              <a:gd name="connsiteY6" fmla="*/ 990600 h 1015218"/>
              <a:gd name="connsiteX0" fmla="*/ 5570220 w 5571490"/>
              <a:gd name="connsiteY0" fmla="*/ 990600 h 1015218"/>
              <a:gd name="connsiteX1" fmla="*/ 5571490 w 5571490"/>
              <a:gd name="connsiteY1" fmla="*/ 350520 h 1015218"/>
              <a:gd name="connsiteX2" fmla="*/ 1405890 w 5571490"/>
              <a:gd name="connsiteY2" fmla="*/ 371475 h 1015218"/>
              <a:gd name="connsiteX3" fmla="*/ 373380 w 5571490"/>
              <a:gd name="connsiteY3" fmla="*/ 0 h 1015218"/>
              <a:gd name="connsiteX4" fmla="*/ 0 w 5571490"/>
              <a:gd name="connsiteY4" fmla="*/ 474980 h 1015218"/>
              <a:gd name="connsiteX5" fmla="*/ 1440180 w 5571490"/>
              <a:gd name="connsiteY5" fmla="*/ 967740 h 1015218"/>
              <a:gd name="connsiteX6" fmla="*/ 5570220 w 5571490"/>
              <a:gd name="connsiteY6" fmla="*/ 990600 h 1015218"/>
              <a:gd name="connsiteX0" fmla="*/ 5570220 w 5571490"/>
              <a:gd name="connsiteY0" fmla="*/ 990600 h 1016420"/>
              <a:gd name="connsiteX1" fmla="*/ 5571490 w 5571490"/>
              <a:gd name="connsiteY1" fmla="*/ 350520 h 1016420"/>
              <a:gd name="connsiteX2" fmla="*/ 1405890 w 5571490"/>
              <a:gd name="connsiteY2" fmla="*/ 371475 h 1016420"/>
              <a:gd name="connsiteX3" fmla="*/ 373380 w 5571490"/>
              <a:gd name="connsiteY3" fmla="*/ 0 h 1016420"/>
              <a:gd name="connsiteX4" fmla="*/ 0 w 5571490"/>
              <a:gd name="connsiteY4" fmla="*/ 474980 h 1016420"/>
              <a:gd name="connsiteX5" fmla="*/ 1440180 w 5571490"/>
              <a:gd name="connsiteY5" fmla="*/ 967740 h 1016420"/>
              <a:gd name="connsiteX6" fmla="*/ 5570220 w 5571490"/>
              <a:gd name="connsiteY6" fmla="*/ 990600 h 1016420"/>
              <a:gd name="connsiteX0" fmla="*/ 5570220 w 5571490"/>
              <a:gd name="connsiteY0" fmla="*/ 990600 h 1016420"/>
              <a:gd name="connsiteX1" fmla="*/ 5571490 w 5571490"/>
              <a:gd name="connsiteY1" fmla="*/ 350520 h 1016420"/>
              <a:gd name="connsiteX2" fmla="*/ 1405890 w 5571490"/>
              <a:gd name="connsiteY2" fmla="*/ 371475 h 1016420"/>
              <a:gd name="connsiteX3" fmla="*/ 373380 w 5571490"/>
              <a:gd name="connsiteY3" fmla="*/ 0 h 1016420"/>
              <a:gd name="connsiteX4" fmla="*/ 0 w 5571490"/>
              <a:gd name="connsiteY4" fmla="*/ 474980 h 1016420"/>
              <a:gd name="connsiteX5" fmla="*/ 1440180 w 5571490"/>
              <a:gd name="connsiteY5" fmla="*/ 967740 h 1016420"/>
              <a:gd name="connsiteX6" fmla="*/ 5570220 w 5571490"/>
              <a:gd name="connsiteY6" fmla="*/ 990600 h 1016420"/>
              <a:gd name="connsiteX0" fmla="*/ 5570220 w 5571490"/>
              <a:gd name="connsiteY0" fmla="*/ 990600 h 1016420"/>
              <a:gd name="connsiteX1" fmla="*/ 5571490 w 5571490"/>
              <a:gd name="connsiteY1" fmla="*/ 350520 h 1016420"/>
              <a:gd name="connsiteX2" fmla="*/ 1796034 w 5571490"/>
              <a:gd name="connsiteY2" fmla="*/ 377571 h 1016420"/>
              <a:gd name="connsiteX3" fmla="*/ 373380 w 5571490"/>
              <a:gd name="connsiteY3" fmla="*/ 0 h 1016420"/>
              <a:gd name="connsiteX4" fmla="*/ 0 w 5571490"/>
              <a:gd name="connsiteY4" fmla="*/ 474980 h 1016420"/>
              <a:gd name="connsiteX5" fmla="*/ 1440180 w 5571490"/>
              <a:gd name="connsiteY5" fmla="*/ 967740 h 1016420"/>
              <a:gd name="connsiteX6" fmla="*/ 5570220 w 5571490"/>
              <a:gd name="connsiteY6" fmla="*/ 990600 h 101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1490" h="1016420">
                <a:moveTo>
                  <a:pt x="5570220" y="990600"/>
                </a:moveTo>
                <a:cubicBezTo>
                  <a:pt x="5567680" y="610870"/>
                  <a:pt x="5570220" y="817880"/>
                  <a:pt x="5571490" y="350520"/>
                </a:cubicBezTo>
                <a:cubicBezTo>
                  <a:pt x="3035300" y="345440"/>
                  <a:pt x="2662386" y="435991"/>
                  <a:pt x="1796034" y="377571"/>
                </a:cubicBezTo>
                <a:cubicBezTo>
                  <a:pt x="929682" y="319151"/>
                  <a:pt x="773811" y="249111"/>
                  <a:pt x="373380" y="0"/>
                </a:cubicBezTo>
                <a:cubicBezTo>
                  <a:pt x="130175" y="322897"/>
                  <a:pt x="187960" y="247650"/>
                  <a:pt x="0" y="474980"/>
                </a:cubicBezTo>
                <a:cubicBezTo>
                  <a:pt x="177800" y="636270"/>
                  <a:pt x="511810" y="881803"/>
                  <a:pt x="1440180" y="967740"/>
                </a:cubicBezTo>
                <a:cubicBezTo>
                  <a:pt x="2368550" y="1053677"/>
                  <a:pt x="2266950" y="1002030"/>
                  <a:pt x="5570220" y="9906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109700" y="327660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Substrate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109700" y="156739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Coating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81200" y="7620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81200" y="609600"/>
            <a:ext cx="0" cy="1466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609600"/>
            <a:ext cx="0" cy="1466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1700" y="38250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a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56739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h</a:t>
            </a:r>
            <a:endParaRPr lang="fr-FR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08420" y="1413510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4820920" y="1905000"/>
            <a:ext cx="1198880" cy="1440000"/>
          </a:xfrm>
          <a:custGeom>
            <a:avLst/>
            <a:gdLst>
              <a:gd name="connsiteX0" fmla="*/ 0 w 2113280"/>
              <a:gd name="connsiteY0" fmla="*/ 2265680 h 2265680"/>
              <a:gd name="connsiteX1" fmla="*/ 203200 w 2113280"/>
              <a:gd name="connsiteY1" fmla="*/ 1991360 h 2265680"/>
              <a:gd name="connsiteX2" fmla="*/ 274320 w 2113280"/>
              <a:gd name="connsiteY2" fmla="*/ 1899920 h 2265680"/>
              <a:gd name="connsiteX3" fmla="*/ 314960 w 2113280"/>
              <a:gd name="connsiteY3" fmla="*/ 1838960 h 2265680"/>
              <a:gd name="connsiteX4" fmla="*/ 375920 w 2113280"/>
              <a:gd name="connsiteY4" fmla="*/ 1778000 h 2265680"/>
              <a:gd name="connsiteX5" fmla="*/ 386080 w 2113280"/>
              <a:gd name="connsiteY5" fmla="*/ 1747520 h 2265680"/>
              <a:gd name="connsiteX6" fmla="*/ 457200 w 2113280"/>
              <a:gd name="connsiteY6" fmla="*/ 1686560 h 2265680"/>
              <a:gd name="connsiteX7" fmla="*/ 487680 w 2113280"/>
              <a:gd name="connsiteY7" fmla="*/ 1645920 h 2265680"/>
              <a:gd name="connsiteX8" fmla="*/ 558800 w 2113280"/>
              <a:gd name="connsiteY8" fmla="*/ 1605280 h 2265680"/>
              <a:gd name="connsiteX9" fmla="*/ 599440 w 2113280"/>
              <a:gd name="connsiteY9" fmla="*/ 1564640 h 2265680"/>
              <a:gd name="connsiteX10" fmla="*/ 629920 w 2113280"/>
              <a:gd name="connsiteY10" fmla="*/ 1544320 h 2265680"/>
              <a:gd name="connsiteX11" fmla="*/ 670560 w 2113280"/>
              <a:gd name="connsiteY11" fmla="*/ 1503680 h 2265680"/>
              <a:gd name="connsiteX12" fmla="*/ 701040 w 2113280"/>
              <a:gd name="connsiteY12" fmla="*/ 1493520 h 2265680"/>
              <a:gd name="connsiteX13" fmla="*/ 731520 w 2113280"/>
              <a:gd name="connsiteY13" fmla="*/ 1473200 h 2265680"/>
              <a:gd name="connsiteX14" fmla="*/ 812800 w 2113280"/>
              <a:gd name="connsiteY14" fmla="*/ 1442720 h 2265680"/>
              <a:gd name="connsiteX15" fmla="*/ 853440 w 2113280"/>
              <a:gd name="connsiteY15" fmla="*/ 1412240 h 2265680"/>
              <a:gd name="connsiteX16" fmla="*/ 883920 w 2113280"/>
              <a:gd name="connsiteY16" fmla="*/ 1402080 h 2265680"/>
              <a:gd name="connsiteX17" fmla="*/ 955040 w 2113280"/>
              <a:gd name="connsiteY17" fmla="*/ 1310640 h 2265680"/>
              <a:gd name="connsiteX18" fmla="*/ 995680 w 2113280"/>
              <a:gd name="connsiteY18" fmla="*/ 1249680 h 2265680"/>
              <a:gd name="connsiteX19" fmla="*/ 1026160 w 2113280"/>
              <a:gd name="connsiteY19" fmla="*/ 1188720 h 2265680"/>
              <a:gd name="connsiteX20" fmla="*/ 1066800 w 2113280"/>
              <a:gd name="connsiteY20" fmla="*/ 1127760 h 2265680"/>
              <a:gd name="connsiteX21" fmla="*/ 1137920 w 2113280"/>
              <a:gd name="connsiteY21" fmla="*/ 1005840 h 2265680"/>
              <a:gd name="connsiteX22" fmla="*/ 1198880 w 2113280"/>
              <a:gd name="connsiteY22" fmla="*/ 965200 h 2265680"/>
              <a:gd name="connsiteX23" fmla="*/ 1270000 w 2113280"/>
              <a:gd name="connsiteY23" fmla="*/ 904240 h 2265680"/>
              <a:gd name="connsiteX24" fmla="*/ 1300480 w 2113280"/>
              <a:gd name="connsiteY24" fmla="*/ 873760 h 2265680"/>
              <a:gd name="connsiteX25" fmla="*/ 1381760 w 2113280"/>
              <a:gd name="connsiteY25" fmla="*/ 812800 h 2265680"/>
              <a:gd name="connsiteX26" fmla="*/ 1432560 w 2113280"/>
              <a:gd name="connsiteY26" fmla="*/ 751840 h 2265680"/>
              <a:gd name="connsiteX27" fmla="*/ 1483360 w 2113280"/>
              <a:gd name="connsiteY27" fmla="*/ 731520 h 2265680"/>
              <a:gd name="connsiteX28" fmla="*/ 1513840 w 2113280"/>
              <a:gd name="connsiteY28" fmla="*/ 701040 h 2265680"/>
              <a:gd name="connsiteX29" fmla="*/ 1564640 w 2113280"/>
              <a:gd name="connsiteY29" fmla="*/ 670560 h 2265680"/>
              <a:gd name="connsiteX30" fmla="*/ 1656080 w 2113280"/>
              <a:gd name="connsiteY30" fmla="*/ 579120 h 2265680"/>
              <a:gd name="connsiteX31" fmla="*/ 1696720 w 2113280"/>
              <a:gd name="connsiteY31" fmla="*/ 508000 h 2265680"/>
              <a:gd name="connsiteX32" fmla="*/ 1727200 w 2113280"/>
              <a:gd name="connsiteY32" fmla="*/ 477520 h 2265680"/>
              <a:gd name="connsiteX33" fmla="*/ 1767840 w 2113280"/>
              <a:gd name="connsiteY33" fmla="*/ 426720 h 2265680"/>
              <a:gd name="connsiteX34" fmla="*/ 1818640 w 2113280"/>
              <a:gd name="connsiteY34" fmla="*/ 375920 h 2265680"/>
              <a:gd name="connsiteX35" fmla="*/ 1849120 w 2113280"/>
              <a:gd name="connsiteY35" fmla="*/ 335280 h 2265680"/>
              <a:gd name="connsiteX36" fmla="*/ 1879600 w 2113280"/>
              <a:gd name="connsiteY36" fmla="*/ 304800 h 2265680"/>
              <a:gd name="connsiteX37" fmla="*/ 1899920 w 2113280"/>
              <a:gd name="connsiteY37" fmla="*/ 274320 h 2265680"/>
              <a:gd name="connsiteX38" fmla="*/ 1930400 w 2113280"/>
              <a:gd name="connsiteY38" fmla="*/ 243840 h 2265680"/>
              <a:gd name="connsiteX39" fmla="*/ 1991360 w 2113280"/>
              <a:gd name="connsiteY39" fmla="*/ 152400 h 2265680"/>
              <a:gd name="connsiteX40" fmla="*/ 2052320 w 2113280"/>
              <a:gd name="connsiteY40" fmla="*/ 81280 h 2265680"/>
              <a:gd name="connsiteX41" fmla="*/ 2062480 w 2113280"/>
              <a:gd name="connsiteY41" fmla="*/ 50800 h 2265680"/>
              <a:gd name="connsiteX42" fmla="*/ 2082800 w 2113280"/>
              <a:gd name="connsiteY42" fmla="*/ 20320 h 2265680"/>
              <a:gd name="connsiteX43" fmla="*/ 2113280 w 2113280"/>
              <a:gd name="connsiteY43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13280" h="2265680">
                <a:moveTo>
                  <a:pt x="0" y="2265680"/>
                </a:moveTo>
                <a:cubicBezTo>
                  <a:pt x="118035" y="2124038"/>
                  <a:pt x="-1857" y="2270984"/>
                  <a:pt x="203200" y="1991360"/>
                </a:cubicBezTo>
                <a:cubicBezTo>
                  <a:pt x="226035" y="1960222"/>
                  <a:pt x="252901" y="1932049"/>
                  <a:pt x="274320" y="1899920"/>
                </a:cubicBezTo>
                <a:cubicBezTo>
                  <a:pt x="287867" y="1879600"/>
                  <a:pt x="299326" y="1857721"/>
                  <a:pt x="314960" y="1838960"/>
                </a:cubicBezTo>
                <a:cubicBezTo>
                  <a:pt x="333357" y="1816884"/>
                  <a:pt x="375920" y="1778000"/>
                  <a:pt x="375920" y="1778000"/>
                </a:cubicBezTo>
                <a:cubicBezTo>
                  <a:pt x="379307" y="1767840"/>
                  <a:pt x="379855" y="1756235"/>
                  <a:pt x="386080" y="1747520"/>
                </a:cubicBezTo>
                <a:cubicBezTo>
                  <a:pt x="446772" y="1662551"/>
                  <a:pt x="403502" y="1740258"/>
                  <a:pt x="457200" y="1686560"/>
                </a:cubicBezTo>
                <a:cubicBezTo>
                  <a:pt x="469174" y="1674586"/>
                  <a:pt x="475706" y="1657894"/>
                  <a:pt x="487680" y="1645920"/>
                </a:cubicBezTo>
                <a:cubicBezTo>
                  <a:pt x="514890" y="1618710"/>
                  <a:pt x="526925" y="1629186"/>
                  <a:pt x="558800" y="1605280"/>
                </a:cubicBezTo>
                <a:cubicBezTo>
                  <a:pt x="574126" y="1593785"/>
                  <a:pt x="584894" y="1577108"/>
                  <a:pt x="599440" y="1564640"/>
                </a:cubicBezTo>
                <a:cubicBezTo>
                  <a:pt x="608711" y="1556693"/>
                  <a:pt x="620649" y="1552267"/>
                  <a:pt x="629920" y="1544320"/>
                </a:cubicBezTo>
                <a:cubicBezTo>
                  <a:pt x="644466" y="1531852"/>
                  <a:pt x="654971" y="1514815"/>
                  <a:pt x="670560" y="1503680"/>
                </a:cubicBezTo>
                <a:cubicBezTo>
                  <a:pt x="679275" y="1497455"/>
                  <a:pt x="691461" y="1498309"/>
                  <a:pt x="701040" y="1493520"/>
                </a:cubicBezTo>
                <a:cubicBezTo>
                  <a:pt x="711962" y="1488059"/>
                  <a:pt x="720598" y="1478661"/>
                  <a:pt x="731520" y="1473200"/>
                </a:cubicBezTo>
                <a:cubicBezTo>
                  <a:pt x="755817" y="1461051"/>
                  <a:pt x="786420" y="1451513"/>
                  <a:pt x="812800" y="1442720"/>
                </a:cubicBezTo>
                <a:cubicBezTo>
                  <a:pt x="826347" y="1432560"/>
                  <a:pt x="838738" y="1420641"/>
                  <a:pt x="853440" y="1412240"/>
                </a:cubicBezTo>
                <a:cubicBezTo>
                  <a:pt x="862739" y="1406927"/>
                  <a:pt x="875205" y="1408305"/>
                  <a:pt x="883920" y="1402080"/>
                </a:cubicBezTo>
                <a:cubicBezTo>
                  <a:pt x="924670" y="1372973"/>
                  <a:pt x="928983" y="1351587"/>
                  <a:pt x="955040" y="1310640"/>
                </a:cubicBezTo>
                <a:cubicBezTo>
                  <a:pt x="968151" y="1290036"/>
                  <a:pt x="984758" y="1271523"/>
                  <a:pt x="995680" y="1249680"/>
                </a:cubicBezTo>
                <a:cubicBezTo>
                  <a:pt x="1005840" y="1229360"/>
                  <a:pt x="1014713" y="1208344"/>
                  <a:pt x="1026160" y="1188720"/>
                </a:cubicBezTo>
                <a:cubicBezTo>
                  <a:pt x="1038465" y="1167625"/>
                  <a:pt x="1066800" y="1127760"/>
                  <a:pt x="1066800" y="1127760"/>
                </a:cubicBezTo>
                <a:cubicBezTo>
                  <a:pt x="1079456" y="1077136"/>
                  <a:pt x="1082449" y="1042820"/>
                  <a:pt x="1137920" y="1005840"/>
                </a:cubicBezTo>
                <a:cubicBezTo>
                  <a:pt x="1158240" y="992293"/>
                  <a:pt x="1181611" y="982469"/>
                  <a:pt x="1198880" y="965200"/>
                </a:cubicBezTo>
                <a:cubicBezTo>
                  <a:pt x="1274512" y="889568"/>
                  <a:pt x="1178764" y="982442"/>
                  <a:pt x="1270000" y="904240"/>
                </a:cubicBezTo>
                <a:cubicBezTo>
                  <a:pt x="1280909" y="894889"/>
                  <a:pt x="1289667" y="883222"/>
                  <a:pt x="1300480" y="873760"/>
                </a:cubicBezTo>
                <a:cubicBezTo>
                  <a:pt x="1339094" y="839972"/>
                  <a:pt x="1345467" y="836995"/>
                  <a:pt x="1381760" y="812800"/>
                </a:cubicBezTo>
                <a:cubicBezTo>
                  <a:pt x="1395804" y="791734"/>
                  <a:pt x="1410209" y="765809"/>
                  <a:pt x="1432560" y="751840"/>
                </a:cubicBezTo>
                <a:cubicBezTo>
                  <a:pt x="1448026" y="742174"/>
                  <a:pt x="1466427" y="738293"/>
                  <a:pt x="1483360" y="731520"/>
                </a:cubicBezTo>
                <a:cubicBezTo>
                  <a:pt x="1493520" y="721360"/>
                  <a:pt x="1502345" y="709661"/>
                  <a:pt x="1513840" y="701040"/>
                </a:cubicBezTo>
                <a:cubicBezTo>
                  <a:pt x="1529638" y="689192"/>
                  <a:pt x="1550676" y="684524"/>
                  <a:pt x="1564640" y="670560"/>
                </a:cubicBezTo>
                <a:cubicBezTo>
                  <a:pt x="1665719" y="569481"/>
                  <a:pt x="1582817" y="603541"/>
                  <a:pt x="1656080" y="579120"/>
                </a:cubicBezTo>
                <a:cubicBezTo>
                  <a:pt x="1668502" y="554277"/>
                  <a:pt x="1678769" y="529541"/>
                  <a:pt x="1696720" y="508000"/>
                </a:cubicBezTo>
                <a:cubicBezTo>
                  <a:pt x="1705918" y="496962"/>
                  <a:pt x="1717738" y="488333"/>
                  <a:pt x="1727200" y="477520"/>
                </a:cubicBezTo>
                <a:cubicBezTo>
                  <a:pt x="1741480" y="461200"/>
                  <a:pt x="1753333" y="442839"/>
                  <a:pt x="1767840" y="426720"/>
                </a:cubicBezTo>
                <a:cubicBezTo>
                  <a:pt x="1783860" y="408920"/>
                  <a:pt x="1802730" y="393818"/>
                  <a:pt x="1818640" y="375920"/>
                </a:cubicBezTo>
                <a:cubicBezTo>
                  <a:pt x="1829890" y="363264"/>
                  <a:pt x="1838100" y="348137"/>
                  <a:pt x="1849120" y="335280"/>
                </a:cubicBezTo>
                <a:cubicBezTo>
                  <a:pt x="1858471" y="324371"/>
                  <a:pt x="1870402" y="315838"/>
                  <a:pt x="1879600" y="304800"/>
                </a:cubicBezTo>
                <a:cubicBezTo>
                  <a:pt x="1887417" y="295419"/>
                  <a:pt x="1892103" y="283701"/>
                  <a:pt x="1899920" y="274320"/>
                </a:cubicBezTo>
                <a:cubicBezTo>
                  <a:pt x="1909118" y="263282"/>
                  <a:pt x="1922430" y="255795"/>
                  <a:pt x="1930400" y="243840"/>
                </a:cubicBezTo>
                <a:cubicBezTo>
                  <a:pt x="2004211" y="133123"/>
                  <a:pt x="1921474" y="222286"/>
                  <a:pt x="1991360" y="152400"/>
                </a:cubicBezTo>
                <a:cubicBezTo>
                  <a:pt x="2012228" y="68929"/>
                  <a:pt x="1981177" y="152423"/>
                  <a:pt x="2052320" y="81280"/>
                </a:cubicBezTo>
                <a:cubicBezTo>
                  <a:pt x="2059893" y="73707"/>
                  <a:pt x="2057691" y="60379"/>
                  <a:pt x="2062480" y="50800"/>
                </a:cubicBezTo>
                <a:cubicBezTo>
                  <a:pt x="2067941" y="39878"/>
                  <a:pt x="2074166" y="28954"/>
                  <a:pt x="2082800" y="20320"/>
                </a:cubicBezTo>
                <a:cubicBezTo>
                  <a:pt x="2091434" y="11686"/>
                  <a:pt x="2113280" y="0"/>
                  <a:pt x="21132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757680" y="3342640"/>
            <a:ext cx="147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790700" y="3913531"/>
            <a:ext cx="30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745479" y="3329944"/>
            <a:ext cx="58563" cy="1440000"/>
          </a:xfrm>
          <a:custGeom>
            <a:avLst/>
            <a:gdLst>
              <a:gd name="connsiteX0" fmla="*/ 15994 w 87749"/>
              <a:gd name="connsiteY0" fmla="*/ 0 h 609608"/>
              <a:gd name="connsiteX1" fmla="*/ 26154 w 87749"/>
              <a:gd name="connsiteY1" fmla="*/ 203200 h 609608"/>
              <a:gd name="connsiteX2" fmla="*/ 36314 w 87749"/>
              <a:gd name="connsiteY2" fmla="*/ 233680 h 609608"/>
              <a:gd name="connsiteX3" fmla="*/ 66794 w 87749"/>
              <a:gd name="connsiteY3" fmla="*/ 254000 h 609608"/>
              <a:gd name="connsiteX4" fmla="*/ 87114 w 87749"/>
              <a:gd name="connsiteY4" fmla="*/ 314960 h 609608"/>
              <a:gd name="connsiteX5" fmla="*/ 76954 w 87749"/>
              <a:gd name="connsiteY5" fmla="*/ 365760 h 609608"/>
              <a:gd name="connsiteX6" fmla="*/ 36314 w 87749"/>
              <a:gd name="connsiteY6" fmla="*/ 426720 h 609608"/>
              <a:gd name="connsiteX7" fmla="*/ 15994 w 87749"/>
              <a:gd name="connsiteY7" fmla="*/ 457200 h 609608"/>
              <a:gd name="connsiteX8" fmla="*/ 5834 w 87749"/>
              <a:gd name="connsiteY8" fmla="*/ 487680 h 609608"/>
              <a:gd name="connsiteX9" fmla="*/ 26154 w 87749"/>
              <a:gd name="connsiteY9" fmla="*/ 609600 h 609608"/>
              <a:gd name="connsiteX0" fmla="*/ 15994 w 77247"/>
              <a:gd name="connsiteY0" fmla="*/ 0 h 609608"/>
              <a:gd name="connsiteX1" fmla="*/ 26154 w 77247"/>
              <a:gd name="connsiteY1" fmla="*/ 203200 h 609608"/>
              <a:gd name="connsiteX2" fmla="*/ 36314 w 77247"/>
              <a:gd name="connsiteY2" fmla="*/ 233680 h 609608"/>
              <a:gd name="connsiteX3" fmla="*/ 66794 w 77247"/>
              <a:gd name="connsiteY3" fmla="*/ 254000 h 609608"/>
              <a:gd name="connsiteX4" fmla="*/ 56634 w 77247"/>
              <a:gd name="connsiteY4" fmla="*/ 314960 h 609608"/>
              <a:gd name="connsiteX5" fmla="*/ 76954 w 77247"/>
              <a:gd name="connsiteY5" fmla="*/ 365760 h 609608"/>
              <a:gd name="connsiteX6" fmla="*/ 36314 w 77247"/>
              <a:gd name="connsiteY6" fmla="*/ 426720 h 609608"/>
              <a:gd name="connsiteX7" fmla="*/ 15994 w 77247"/>
              <a:gd name="connsiteY7" fmla="*/ 457200 h 609608"/>
              <a:gd name="connsiteX8" fmla="*/ 5834 w 77247"/>
              <a:gd name="connsiteY8" fmla="*/ 487680 h 609608"/>
              <a:gd name="connsiteX9" fmla="*/ 26154 w 77247"/>
              <a:gd name="connsiteY9" fmla="*/ 609600 h 609608"/>
              <a:gd name="connsiteX0" fmla="*/ 15994 w 69081"/>
              <a:gd name="connsiteY0" fmla="*/ 0 h 609608"/>
              <a:gd name="connsiteX1" fmla="*/ 26154 w 69081"/>
              <a:gd name="connsiteY1" fmla="*/ 203200 h 609608"/>
              <a:gd name="connsiteX2" fmla="*/ 36314 w 69081"/>
              <a:gd name="connsiteY2" fmla="*/ 233680 h 609608"/>
              <a:gd name="connsiteX3" fmla="*/ 66794 w 69081"/>
              <a:gd name="connsiteY3" fmla="*/ 254000 h 609608"/>
              <a:gd name="connsiteX4" fmla="*/ 56634 w 69081"/>
              <a:gd name="connsiteY4" fmla="*/ 314960 h 609608"/>
              <a:gd name="connsiteX5" fmla="*/ 23614 w 69081"/>
              <a:gd name="connsiteY5" fmla="*/ 373380 h 609608"/>
              <a:gd name="connsiteX6" fmla="*/ 36314 w 69081"/>
              <a:gd name="connsiteY6" fmla="*/ 426720 h 609608"/>
              <a:gd name="connsiteX7" fmla="*/ 15994 w 69081"/>
              <a:gd name="connsiteY7" fmla="*/ 457200 h 609608"/>
              <a:gd name="connsiteX8" fmla="*/ 5834 w 69081"/>
              <a:gd name="connsiteY8" fmla="*/ 487680 h 609608"/>
              <a:gd name="connsiteX9" fmla="*/ 26154 w 69081"/>
              <a:gd name="connsiteY9" fmla="*/ 609600 h 609608"/>
              <a:gd name="connsiteX0" fmla="*/ 15994 w 57352"/>
              <a:gd name="connsiteY0" fmla="*/ 0 h 609608"/>
              <a:gd name="connsiteX1" fmla="*/ 26154 w 57352"/>
              <a:gd name="connsiteY1" fmla="*/ 203200 h 609608"/>
              <a:gd name="connsiteX2" fmla="*/ 36314 w 57352"/>
              <a:gd name="connsiteY2" fmla="*/ 233680 h 609608"/>
              <a:gd name="connsiteX3" fmla="*/ 43934 w 57352"/>
              <a:gd name="connsiteY3" fmla="*/ 223520 h 609608"/>
              <a:gd name="connsiteX4" fmla="*/ 56634 w 57352"/>
              <a:gd name="connsiteY4" fmla="*/ 314960 h 609608"/>
              <a:gd name="connsiteX5" fmla="*/ 23614 w 57352"/>
              <a:gd name="connsiteY5" fmla="*/ 373380 h 609608"/>
              <a:gd name="connsiteX6" fmla="*/ 36314 w 57352"/>
              <a:gd name="connsiteY6" fmla="*/ 426720 h 609608"/>
              <a:gd name="connsiteX7" fmla="*/ 15994 w 57352"/>
              <a:gd name="connsiteY7" fmla="*/ 457200 h 609608"/>
              <a:gd name="connsiteX8" fmla="*/ 5834 w 57352"/>
              <a:gd name="connsiteY8" fmla="*/ 487680 h 609608"/>
              <a:gd name="connsiteX9" fmla="*/ 26154 w 57352"/>
              <a:gd name="connsiteY9" fmla="*/ 609600 h 609608"/>
              <a:gd name="connsiteX0" fmla="*/ 15994 w 57352"/>
              <a:gd name="connsiteY0" fmla="*/ 0 h 609608"/>
              <a:gd name="connsiteX1" fmla="*/ 15359 w 57352"/>
              <a:gd name="connsiteY1" fmla="*/ 125730 h 609608"/>
              <a:gd name="connsiteX2" fmla="*/ 26154 w 57352"/>
              <a:gd name="connsiteY2" fmla="*/ 203200 h 609608"/>
              <a:gd name="connsiteX3" fmla="*/ 36314 w 57352"/>
              <a:gd name="connsiteY3" fmla="*/ 233680 h 609608"/>
              <a:gd name="connsiteX4" fmla="*/ 43934 w 57352"/>
              <a:gd name="connsiteY4" fmla="*/ 223520 h 609608"/>
              <a:gd name="connsiteX5" fmla="*/ 56634 w 57352"/>
              <a:gd name="connsiteY5" fmla="*/ 314960 h 609608"/>
              <a:gd name="connsiteX6" fmla="*/ 23614 w 57352"/>
              <a:gd name="connsiteY6" fmla="*/ 373380 h 609608"/>
              <a:gd name="connsiteX7" fmla="*/ 36314 w 57352"/>
              <a:gd name="connsiteY7" fmla="*/ 426720 h 609608"/>
              <a:gd name="connsiteX8" fmla="*/ 15994 w 57352"/>
              <a:gd name="connsiteY8" fmla="*/ 457200 h 609608"/>
              <a:gd name="connsiteX9" fmla="*/ 5834 w 57352"/>
              <a:gd name="connsiteY9" fmla="*/ 487680 h 609608"/>
              <a:gd name="connsiteX10" fmla="*/ 26154 w 57352"/>
              <a:gd name="connsiteY10" fmla="*/ 609600 h 609608"/>
              <a:gd name="connsiteX0" fmla="*/ 37014 w 78372"/>
              <a:gd name="connsiteY0" fmla="*/ 0 h 612950"/>
              <a:gd name="connsiteX1" fmla="*/ 36379 w 78372"/>
              <a:gd name="connsiteY1" fmla="*/ 125730 h 612950"/>
              <a:gd name="connsiteX2" fmla="*/ 47174 w 78372"/>
              <a:gd name="connsiteY2" fmla="*/ 203200 h 612950"/>
              <a:gd name="connsiteX3" fmla="*/ 57334 w 78372"/>
              <a:gd name="connsiteY3" fmla="*/ 233680 h 612950"/>
              <a:gd name="connsiteX4" fmla="*/ 64954 w 78372"/>
              <a:gd name="connsiteY4" fmla="*/ 223520 h 612950"/>
              <a:gd name="connsiteX5" fmla="*/ 77654 w 78372"/>
              <a:gd name="connsiteY5" fmla="*/ 314960 h 612950"/>
              <a:gd name="connsiteX6" fmla="*/ 44634 w 78372"/>
              <a:gd name="connsiteY6" fmla="*/ 373380 h 612950"/>
              <a:gd name="connsiteX7" fmla="*/ 57334 w 78372"/>
              <a:gd name="connsiteY7" fmla="*/ 426720 h 612950"/>
              <a:gd name="connsiteX8" fmla="*/ 37014 w 78372"/>
              <a:gd name="connsiteY8" fmla="*/ 457200 h 612950"/>
              <a:gd name="connsiteX9" fmla="*/ 26854 w 78372"/>
              <a:gd name="connsiteY9" fmla="*/ 487680 h 612950"/>
              <a:gd name="connsiteX10" fmla="*/ 18898 w 78372"/>
              <a:gd name="connsiteY10" fmla="*/ 612950 h 612950"/>
              <a:gd name="connsiteX0" fmla="*/ 23920 w 65278"/>
              <a:gd name="connsiteY0" fmla="*/ 0 h 612950"/>
              <a:gd name="connsiteX1" fmla="*/ 23285 w 65278"/>
              <a:gd name="connsiteY1" fmla="*/ 125730 h 612950"/>
              <a:gd name="connsiteX2" fmla="*/ 34080 w 65278"/>
              <a:gd name="connsiteY2" fmla="*/ 203200 h 612950"/>
              <a:gd name="connsiteX3" fmla="*/ 44240 w 65278"/>
              <a:gd name="connsiteY3" fmla="*/ 233680 h 612950"/>
              <a:gd name="connsiteX4" fmla="*/ 51860 w 65278"/>
              <a:gd name="connsiteY4" fmla="*/ 223520 h 612950"/>
              <a:gd name="connsiteX5" fmla="*/ 64560 w 65278"/>
              <a:gd name="connsiteY5" fmla="*/ 314960 h 612950"/>
              <a:gd name="connsiteX6" fmla="*/ 31540 w 65278"/>
              <a:gd name="connsiteY6" fmla="*/ 373380 h 612950"/>
              <a:gd name="connsiteX7" fmla="*/ 44240 w 65278"/>
              <a:gd name="connsiteY7" fmla="*/ 426720 h 612950"/>
              <a:gd name="connsiteX8" fmla="*/ 23920 w 65278"/>
              <a:gd name="connsiteY8" fmla="*/ 457200 h 612950"/>
              <a:gd name="connsiteX9" fmla="*/ 13760 w 65278"/>
              <a:gd name="connsiteY9" fmla="*/ 487680 h 612950"/>
              <a:gd name="connsiteX10" fmla="*/ 5804 w 65278"/>
              <a:gd name="connsiteY10" fmla="*/ 612950 h 612950"/>
              <a:gd name="connsiteX0" fmla="*/ 23920 w 65278"/>
              <a:gd name="connsiteY0" fmla="*/ 0 h 612950"/>
              <a:gd name="connsiteX1" fmla="*/ 23285 w 65278"/>
              <a:gd name="connsiteY1" fmla="*/ 125730 h 612950"/>
              <a:gd name="connsiteX2" fmla="*/ 34080 w 65278"/>
              <a:gd name="connsiteY2" fmla="*/ 203200 h 612950"/>
              <a:gd name="connsiteX3" fmla="*/ 38585 w 65278"/>
              <a:gd name="connsiteY3" fmla="*/ 261592 h 612950"/>
              <a:gd name="connsiteX4" fmla="*/ 51860 w 65278"/>
              <a:gd name="connsiteY4" fmla="*/ 223520 h 612950"/>
              <a:gd name="connsiteX5" fmla="*/ 64560 w 65278"/>
              <a:gd name="connsiteY5" fmla="*/ 314960 h 612950"/>
              <a:gd name="connsiteX6" fmla="*/ 31540 w 65278"/>
              <a:gd name="connsiteY6" fmla="*/ 373380 h 612950"/>
              <a:gd name="connsiteX7" fmla="*/ 44240 w 65278"/>
              <a:gd name="connsiteY7" fmla="*/ 426720 h 612950"/>
              <a:gd name="connsiteX8" fmla="*/ 23920 w 65278"/>
              <a:gd name="connsiteY8" fmla="*/ 457200 h 612950"/>
              <a:gd name="connsiteX9" fmla="*/ 13760 w 65278"/>
              <a:gd name="connsiteY9" fmla="*/ 487680 h 612950"/>
              <a:gd name="connsiteX10" fmla="*/ 5804 w 65278"/>
              <a:gd name="connsiteY10" fmla="*/ 612950 h 612950"/>
              <a:gd name="connsiteX0" fmla="*/ 23920 w 65195"/>
              <a:gd name="connsiteY0" fmla="*/ 0 h 612950"/>
              <a:gd name="connsiteX1" fmla="*/ 23285 w 65195"/>
              <a:gd name="connsiteY1" fmla="*/ 125730 h 612950"/>
              <a:gd name="connsiteX2" fmla="*/ 34080 w 65195"/>
              <a:gd name="connsiteY2" fmla="*/ 203200 h 612950"/>
              <a:gd name="connsiteX3" fmla="*/ 51860 w 65195"/>
              <a:gd name="connsiteY3" fmla="*/ 223520 h 612950"/>
              <a:gd name="connsiteX4" fmla="*/ 64560 w 65195"/>
              <a:gd name="connsiteY4" fmla="*/ 314960 h 612950"/>
              <a:gd name="connsiteX5" fmla="*/ 31540 w 65195"/>
              <a:gd name="connsiteY5" fmla="*/ 373380 h 612950"/>
              <a:gd name="connsiteX6" fmla="*/ 44240 w 65195"/>
              <a:gd name="connsiteY6" fmla="*/ 426720 h 612950"/>
              <a:gd name="connsiteX7" fmla="*/ 23920 w 65195"/>
              <a:gd name="connsiteY7" fmla="*/ 457200 h 612950"/>
              <a:gd name="connsiteX8" fmla="*/ 13760 w 65195"/>
              <a:gd name="connsiteY8" fmla="*/ 487680 h 612950"/>
              <a:gd name="connsiteX9" fmla="*/ 5804 w 65195"/>
              <a:gd name="connsiteY9" fmla="*/ 612950 h 61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95" h="612950">
                <a:moveTo>
                  <a:pt x="23920" y="0"/>
                </a:moveTo>
                <a:cubicBezTo>
                  <a:pt x="24767" y="32067"/>
                  <a:pt x="21592" y="91863"/>
                  <a:pt x="23285" y="125730"/>
                </a:cubicBezTo>
                <a:cubicBezTo>
                  <a:pt x="24978" y="159597"/>
                  <a:pt x="29318" y="186902"/>
                  <a:pt x="34080" y="203200"/>
                </a:cubicBezTo>
                <a:cubicBezTo>
                  <a:pt x="38842" y="219498"/>
                  <a:pt x="46780" y="204893"/>
                  <a:pt x="51860" y="223520"/>
                </a:cubicBezTo>
                <a:cubicBezTo>
                  <a:pt x="56940" y="242147"/>
                  <a:pt x="67947" y="289983"/>
                  <a:pt x="64560" y="314960"/>
                </a:cubicBezTo>
                <a:cubicBezTo>
                  <a:pt x="61173" y="339937"/>
                  <a:pt x="34927" y="354753"/>
                  <a:pt x="31540" y="373380"/>
                </a:cubicBezTo>
                <a:cubicBezTo>
                  <a:pt x="28153" y="392007"/>
                  <a:pt x="45510" y="412750"/>
                  <a:pt x="44240" y="426720"/>
                </a:cubicBezTo>
                <a:cubicBezTo>
                  <a:pt x="42970" y="440690"/>
                  <a:pt x="27781" y="445616"/>
                  <a:pt x="23920" y="457200"/>
                </a:cubicBezTo>
                <a:lnTo>
                  <a:pt x="13760" y="487680"/>
                </a:lnTo>
                <a:cubicBezTo>
                  <a:pt x="24201" y="612975"/>
                  <a:pt x="-14034" y="580572"/>
                  <a:pt x="5804" y="612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 11"/>
          <p:cNvSpPr/>
          <p:nvPr/>
        </p:nvSpPr>
        <p:spPr>
          <a:xfrm>
            <a:off x="4795444" y="3329944"/>
            <a:ext cx="45719" cy="1440000"/>
          </a:xfrm>
          <a:custGeom>
            <a:avLst/>
            <a:gdLst>
              <a:gd name="connsiteX0" fmla="*/ 15994 w 87749"/>
              <a:gd name="connsiteY0" fmla="*/ 0 h 609608"/>
              <a:gd name="connsiteX1" fmla="*/ 26154 w 87749"/>
              <a:gd name="connsiteY1" fmla="*/ 203200 h 609608"/>
              <a:gd name="connsiteX2" fmla="*/ 36314 w 87749"/>
              <a:gd name="connsiteY2" fmla="*/ 233680 h 609608"/>
              <a:gd name="connsiteX3" fmla="*/ 66794 w 87749"/>
              <a:gd name="connsiteY3" fmla="*/ 254000 h 609608"/>
              <a:gd name="connsiteX4" fmla="*/ 87114 w 87749"/>
              <a:gd name="connsiteY4" fmla="*/ 314960 h 609608"/>
              <a:gd name="connsiteX5" fmla="*/ 76954 w 87749"/>
              <a:gd name="connsiteY5" fmla="*/ 365760 h 609608"/>
              <a:gd name="connsiteX6" fmla="*/ 36314 w 87749"/>
              <a:gd name="connsiteY6" fmla="*/ 426720 h 609608"/>
              <a:gd name="connsiteX7" fmla="*/ 15994 w 87749"/>
              <a:gd name="connsiteY7" fmla="*/ 457200 h 609608"/>
              <a:gd name="connsiteX8" fmla="*/ 5834 w 87749"/>
              <a:gd name="connsiteY8" fmla="*/ 487680 h 609608"/>
              <a:gd name="connsiteX9" fmla="*/ 26154 w 87749"/>
              <a:gd name="connsiteY9" fmla="*/ 609600 h 609608"/>
              <a:gd name="connsiteX0" fmla="*/ 21150 w 92905"/>
              <a:gd name="connsiteY0" fmla="*/ 0 h 626745"/>
              <a:gd name="connsiteX1" fmla="*/ 31310 w 92905"/>
              <a:gd name="connsiteY1" fmla="*/ 203200 h 626745"/>
              <a:gd name="connsiteX2" fmla="*/ 41470 w 92905"/>
              <a:gd name="connsiteY2" fmla="*/ 233680 h 626745"/>
              <a:gd name="connsiteX3" fmla="*/ 71950 w 92905"/>
              <a:gd name="connsiteY3" fmla="*/ 254000 h 626745"/>
              <a:gd name="connsiteX4" fmla="*/ 92270 w 92905"/>
              <a:gd name="connsiteY4" fmla="*/ 314960 h 626745"/>
              <a:gd name="connsiteX5" fmla="*/ 82110 w 92905"/>
              <a:gd name="connsiteY5" fmla="*/ 365760 h 626745"/>
              <a:gd name="connsiteX6" fmla="*/ 41470 w 92905"/>
              <a:gd name="connsiteY6" fmla="*/ 426720 h 626745"/>
              <a:gd name="connsiteX7" fmla="*/ 21150 w 92905"/>
              <a:gd name="connsiteY7" fmla="*/ 457200 h 626745"/>
              <a:gd name="connsiteX8" fmla="*/ 10990 w 92905"/>
              <a:gd name="connsiteY8" fmla="*/ 487680 h 626745"/>
              <a:gd name="connsiteX9" fmla="*/ 23690 w 92905"/>
              <a:gd name="connsiteY9" fmla="*/ 626745 h 626745"/>
              <a:gd name="connsiteX0" fmla="*/ 21150 w 93107"/>
              <a:gd name="connsiteY0" fmla="*/ 0 h 626745"/>
              <a:gd name="connsiteX1" fmla="*/ 31310 w 93107"/>
              <a:gd name="connsiteY1" fmla="*/ 203200 h 626745"/>
              <a:gd name="connsiteX2" fmla="*/ 41470 w 93107"/>
              <a:gd name="connsiteY2" fmla="*/ 233680 h 626745"/>
              <a:gd name="connsiteX3" fmla="*/ 71950 w 93107"/>
              <a:gd name="connsiteY3" fmla="*/ 254000 h 626745"/>
              <a:gd name="connsiteX4" fmla="*/ 92270 w 93107"/>
              <a:gd name="connsiteY4" fmla="*/ 314960 h 626745"/>
              <a:gd name="connsiteX5" fmla="*/ 42105 w 93107"/>
              <a:gd name="connsiteY5" fmla="*/ 339090 h 626745"/>
              <a:gd name="connsiteX6" fmla="*/ 41470 w 93107"/>
              <a:gd name="connsiteY6" fmla="*/ 426720 h 626745"/>
              <a:gd name="connsiteX7" fmla="*/ 21150 w 93107"/>
              <a:gd name="connsiteY7" fmla="*/ 457200 h 626745"/>
              <a:gd name="connsiteX8" fmla="*/ 10990 w 93107"/>
              <a:gd name="connsiteY8" fmla="*/ 487680 h 626745"/>
              <a:gd name="connsiteX9" fmla="*/ 23690 w 93107"/>
              <a:gd name="connsiteY9" fmla="*/ 626745 h 626745"/>
              <a:gd name="connsiteX0" fmla="*/ 21150 w 93107"/>
              <a:gd name="connsiteY0" fmla="*/ 0 h 626745"/>
              <a:gd name="connsiteX1" fmla="*/ 31310 w 93107"/>
              <a:gd name="connsiteY1" fmla="*/ 203200 h 626745"/>
              <a:gd name="connsiteX2" fmla="*/ 62425 w 93107"/>
              <a:gd name="connsiteY2" fmla="*/ 163195 h 626745"/>
              <a:gd name="connsiteX3" fmla="*/ 71950 w 93107"/>
              <a:gd name="connsiteY3" fmla="*/ 254000 h 626745"/>
              <a:gd name="connsiteX4" fmla="*/ 92270 w 93107"/>
              <a:gd name="connsiteY4" fmla="*/ 314960 h 626745"/>
              <a:gd name="connsiteX5" fmla="*/ 42105 w 93107"/>
              <a:gd name="connsiteY5" fmla="*/ 339090 h 626745"/>
              <a:gd name="connsiteX6" fmla="*/ 41470 w 93107"/>
              <a:gd name="connsiteY6" fmla="*/ 426720 h 626745"/>
              <a:gd name="connsiteX7" fmla="*/ 21150 w 93107"/>
              <a:gd name="connsiteY7" fmla="*/ 457200 h 626745"/>
              <a:gd name="connsiteX8" fmla="*/ 10990 w 93107"/>
              <a:gd name="connsiteY8" fmla="*/ 487680 h 626745"/>
              <a:gd name="connsiteX9" fmla="*/ 23690 w 93107"/>
              <a:gd name="connsiteY9" fmla="*/ 626745 h 626745"/>
              <a:gd name="connsiteX0" fmla="*/ 21150 w 92296"/>
              <a:gd name="connsiteY0" fmla="*/ 0 h 626745"/>
              <a:gd name="connsiteX1" fmla="*/ 31310 w 92296"/>
              <a:gd name="connsiteY1" fmla="*/ 203200 h 626745"/>
              <a:gd name="connsiteX2" fmla="*/ 62425 w 92296"/>
              <a:gd name="connsiteY2" fmla="*/ 163195 h 626745"/>
              <a:gd name="connsiteX3" fmla="*/ 49090 w 92296"/>
              <a:gd name="connsiteY3" fmla="*/ 254000 h 626745"/>
              <a:gd name="connsiteX4" fmla="*/ 92270 w 92296"/>
              <a:gd name="connsiteY4" fmla="*/ 314960 h 626745"/>
              <a:gd name="connsiteX5" fmla="*/ 42105 w 92296"/>
              <a:gd name="connsiteY5" fmla="*/ 339090 h 626745"/>
              <a:gd name="connsiteX6" fmla="*/ 41470 w 92296"/>
              <a:gd name="connsiteY6" fmla="*/ 426720 h 626745"/>
              <a:gd name="connsiteX7" fmla="*/ 21150 w 92296"/>
              <a:gd name="connsiteY7" fmla="*/ 457200 h 626745"/>
              <a:gd name="connsiteX8" fmla="*/ 10990 w 92296"/>
              <a:gd name="connsiteY8" fmla="*/ 487680 h 626745"/>
              <a:gd name="connsiteX9" fmla="*/ 23690 w 92296"/>
              <a:gd name="connsiteY9" fmla="*/ 626745 h 626745"/>
              <a:gd name="connsiteX0" fmla="*/ 21150 w 92296"/>
              <a:gd name="connsiteY0" fmla="*/ 0 h 626745"/>
              <a:gd name="connsiteX1" fmla="*/ 31310 w 92296"/>
              <a:gd name="connsiteY1" fmla="*/ 203200 h 626745"/>
              <a:gd name="connsiteX2" fmla="*/ 58615 w 92296"/>
              <a:gd name="connsiteY2" fmla="*/ 161290 h 626745"/>
              <a:gd name="connsiteX3" fmla="*/ 49090 w 92296"/>
              <a:gd name="connsiteY3" fmla="*/ 254000 h 626745"/>
              <a:gd name="connsiteX4" fmla="*/ 92270 w 92296"/>
              <a:gd name="connsiteY4" fmla="*/ 314960 h 626745"/>
              <a:gd name="connsiteX5" fmla="*/ 42105 w 92296"/>
              <a:gd name="connsiteY5" fmla="*/ 339090 h 626745"/>
              <a:gd name="connsiteX6" fmla="*/ 41470 w 92296"/>
              <a:gd name="connsiteY6" fmla="*/ 426720 h 626745"/>
              <a:gd name="connsiteX7" fmla="*/ 21150 w 92296"/>
              <a:gd name="connsiteY7" fmla="*/ 457200 h 626745"/>
              <a:gd name="connsiteX8" fmla="*/ 10990 w 92296"/>
              <a:gd name="connsiteY8" fmla="*/ 487680 h 626745"/>
              <a:gd name="connsiteX9" fmla="*/ 23690 w 92296"/>
              <a:gd name="connsiteY9" fmla="*/ 626745 h 626745"/>
              <a:gd name="connsiteX0" fmla="*/ 21150 w 92299"/>
              <a:gd name="connsiteY0" fmla="*/ 0 h 626745"/>
              <a:gd name="connsiteX1" fmla="*/ 31310 w 92299"/>
              <a:gd name="connsiteY1" fmla="*/ 203200 h 626745"/>
              <a:gd name="connsiteX2" fmla="*/ 49090 w 92299"/>
              <a:gd name="connsiteY2" fmla="*/ 254000 h 626745"/>
              <a:gd name="connsiteX3" fmla="*/ 92270 w 92299"/>
              <a:gd name="connsiteY3" fmla="*/ 314960 h 626745"/>
              <a:gd name="connsiteX4" fmla="*/ 42105 w 92299"/>
              <a:gd name="connsiteY4" fmla="*/ 339090 h 626745"/>
              <a:gd name="connsiteX5" fmla="*/ 41470 w 92299"/>
              <a:gd name="connsiteY5" fmla="*/ 426720 h 626745"/>
              <a:gd name="connsiteX6" fmla="*/ 21150 w 92299"/>
              <a:gd name="connsiteY6" fmla="*/ 457200 h 626745"/>
              <a:gd name="connsiteX7" fmla="*/ 10990 w 92299"/>
              <a:gd name="connsiteY7" fmla="*/ 487680 h 626745"/>
              <a:gd name="connsiteX8" fmla="*/ 23690 w 92299"/>
              <a:gd name="connsiteY8" fmla="*/ 626745 h 626745"/>
              <a:gd name="connsiteX0" fmla="*/ 21150 w 49366"/>
              <a:gd name="connsiteY0" fmla="*/ 0 h 626745"/>
              <a:gd name="connsiteX1" fmla="*/ 31310 w 49366"/>
              <a:gd name="connsiteY1" fmla="*/ 203200 h 626745"/>
              <a:gd name="connsiteX2" fmla="*/ 49090 w 49366"/>
              <a:gd name="connsiteY2" fmla="*/ 254000 h 626745"/>
              <a:gd name="connsiteX3" fmla="*/ 42105 w 49366"/>
              <a:gd name="connsiteY3" fmla="*/ 339090 h 626745"/>
              <a:gd name="connsiteX4" fmla="*/ 41470 w 49366"/>
              <a:gd name="connsiteY4" fmla="*/ 426720 h 626745"/>
              <a:gd name="connsiteX5" fmla="*/ 21150 w 49366"/>
              <a:gd name="connsiteY5" fmla="*/ 457200 h 626745"/>
              <a:gd name="connsiteX6" fmla="*/ 10990 w 49366"/>
              <a:gd name="connsiteY6" fmla="*/ 487680 h 626745"/>
              <a:gd name="connsiteX7" fmla="*/ 23690 w 49366"/>
              <a:gd name="connsiteY7" fmla="*/ 626745 h 62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66" h="626745">
                <a:moveTo>
                  <a:pt x="21150" y="0"/>
                </a:moveTo>
                <a:cubicBezTo>
                  <a:pt x="24537" y="67733"/>
                  <a:pt x="26653" y="160867"/>
                  <a:pt x="31310" y="203200"/>
                </a:cubicBezTo>
                <a:cubicBezTo>
                  <a:pt x="35967" y="245533"/>
                  <a:pt x="47291" y="231352"/>
                  <a:pt x="49090" y="254000"/>
                </a:cubicBezTo>
                <a:cubicBezTo>
                  <a:pt x="50889" y="276648"/>
                  <a:pt x="43375" y="310303"/>
                  <a:pt x="42105" y="339090"/>
                </a:cubicBezTo>
                <a:cubicBezTo>
                  <a:pt x="40835" y="367877"/>
                  <a:pt x="44962" y="407035"/>
                  <a:pt x="41470" y="426720"/>
                </a:cubicBezTo>
                <a:cubicBezTo>
                  <a:pt x="37978" y="446405"/>
                  <a:pt x="25011" y="445616"/>
                  <a:pt x="21150" y="457200"/>
                </a:cubicBezTo>
                <a:lnTo>
                  <a:pt x="10990" y="487680"/>
                </a:lnTo>
                <a:cubicBezTo>
                  <a:pt x="21431" y="612975"/>
                  <a:pt x="-27251" y="626745"/>
                  <a:pt x="23690" y="6267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reeform 19"/>
          <p:cNvSpPr/>
          <p:nvPr/>
        </p:nvSpPr>
        <p:spPr>
          <a:xfrm>
            <a:off x="4828985" y="2479040"/>
            <a:ext cx="1267015" cy="1440000"/>
          </a:xfrm>
          <a:custGeom>
            <a:avLst/>
            <a:gdLst>
              <a:gd name="connsiteX0" fmla="*/ 0 w 2113280"/>
              <a:gd name="connsiteY0" fmla="*/ 2265680 h 2265680"/>
              <a:gd name="connsiteX1" fmla="*/ 203200 w 2113280"/>
              <a:gd name="connsiteY1" fmla="*/ 1991360 h 2265680"/>
              <a:gd name="connsiteX2" fmla="*/ 274320 w 2113280"/>
              <a:gd name="connsiteY2" fmla="*/ 1899920 h 2265680"/>
              <a:gd name="connsiteX3" fmla="*/ 314960 w 2113280"/>
              <a:gd name="connsiteY3" fmla="*/ 1838960 h 2265680"/>
              <a:gd name="connsiteX4" fmla="*/ 375920 w 2113280"/>
              <a:gd name="connsiteY4" fmla="*/ 1778000 h 2265680"/>
              <a:gd name="connsiteX5" fmla="*/ 386080 w 2113280"/>
              <a:gd name="connsiteY5" fmla="*/ 1747520 h 2265680"/>
              <a:gd name="connsiteX6" fmla="*/ 457200 w 2113280"/>
              <a:gd name="connsiteY6" fmla="*/ 1686560 h 2265680"/>
              <a:gd name="connsiteX7" fmla="*/ 487680 w 2113280"/>
              <a:gd name="connsiteY7" fmla="*/ 1645920 h 2265680"/>
              <a:gd name="connsiteX8" fmla="*/ 558800 w 2113280"/>
              <a:gd name="connsiteY8" fmla="*/ 1605280 h 2265680"/>
              <a:gd name="connsiteX9" fmla="*/ 599440 w 2113280"/>
              <a:gd name="connsiteY9" fmla="*/ 1564640 h 2265680"/>
              <a:gd name="connsiteX10" fmla="*/ 629920 w 2113280"/>
              <a:gd name="connsiteY10" fmla="*/ 1544320 h 2265680"/>
              <a:gd name="connsiteX11" fmla="*/ 670560 w 2113280"/>
              <a:gd name="connsiteY11" fmla="*/ 1503680 h 2265680"/>
              <a:gd name="connsiteX12" fmla="*/ 701040 w 2113280"/>
              <a:gd name="connsiteY12" fmla="*/ 1493520 h 2265680"/>
              <a:gd name="connsiteX13" fmla="*/ 731520 w 2113280"/>
              <a:gd name="connsiteY13" fmla="*/ 1473200 h 2265680"/>
              <a:gd name="connsiteX14" fmla="*/ 812800 w 2113280"/>
              <a:gd name="connsiteY14" fmla="*/ 1442720 h 2265680"/>
              <a:gd name="connsiteX15" fmla="*/ 853440 w 2113280"/>
              <a:gd name="connsiteY15" fmla="*/ 1412240 h 2265680"/>
              <a:gd name="connsiteX16" fmla="*/ 883920 w 2113280"/>
              <a:gd name="connsiteY16" fmla="*/ 1402080 h 2265680"/>
              <a:gd name="connsiteX17" fmla="*/ 955040 w 2113280"/>
              <a:gd name="connsiteY17" fmla="*/ 1310640 h 2265680"/>
              <a:gd name="connsiteX18" fmla="*/ 995680 w 2113280"/>
              <a:gd name="connsiteY18" fmla="*/ 1249680 h 2265680"/>
              <a:gd name="connsiteX19" fmla="*/ 1026160 w 2113280"/>
              <a:gd name="connsiteY19" fmla="*/ 1188720 h 2265680"/>
              <a:gd name="connsiteX20" fmla="*/ 1066800 w 2113280"/>
              <a:gd name="connsiteY20" fmla="*/ 1127760 h 2265680"/>
              <a:gd name="connsiteX21" fmla="*/ 1137920 w 2113280"/>
              <a:gd name="connsiteY21" fmla="*/ 1005840 h 2265680"/>
              <a:gd name="connsiteX22" fmla="*/ 1198880 w 2113280"/>
              <a:gd name="connsiteY22" fmla="*/ 965200 h 2265680"/>
              <a:gd name="connsiteX23" fmla="*/ 1270000 w 2113280"/>
              <a:gd name="connsiteY23" fmla="*/ 904240 h 2265680"/>
              <a:gd name="connsiteX24" fmla="*/ 1300480 w 2113280"/>
              <a:gd name="connsiteY24" fmla="*/ 873760 h 2265680"/>
              <a:gd name="connsiteX25" fmla="*/ 1381760 w 2113280"/>
              <a:gd name="connsiteY25" fmla="*/ 812800 h 2265680"/>
              <a:gd name="connsiteX26" fmla="*/ 1432560 w 2113280"/>
              <a:gd name="connsiteY26" fmla="*/ 751840 h 2265680"/>
              <a:gd name="connsiteX27" fmla="*/ 1483360 w 2113280"/>
              <a:gd name="connsiteY27" fmla="*/ 731520 h 2265680"/>
              <a:gd name="connsiteX28" fmla="*/ 1513840 w 2113280"/>
              <a:gd name="connsiteY28" fmla="*/ 701040 h 2265680"/>
              <a:gd name="connsiteX29" fmla="*/ 1564640 w 2113280"/>
              <a:gd name="connsiteY29" fmla="*/ 670560 h 2265680"/>
              <a:gd name="connsiteX30" fmla="*/ 1656080 w 2113280"/>
              <a:gd name="connsiteY30" fmla="*/ 579120 h 2265680"/>
              <a:gd name="connsiteX31" fmla="*/ 1696720 w 2113280"/>
              <a:gd name="connsiteY31" fmla="*/ 508000 h 2265680"/>
              <a:gd name="connsiteX32" fmla="*/ 1727200 w 2113280"/>
              <a:gd name="connsiteY32" fmla="*/ 477520 h 2265680"/>
              <a:gd name="connsiteX33" fmla="*/ 1767840 w 2113280"/>
              <a:gd name="connsiteY33" fmla="*/ 426720 h 2265680"/>
              <a:gd name="connsiteX34" fmla="*/ 1818640 w 2113280"/>
              <a:gd name="connsiteY34" fmla="*/ 375920 h 2265680"/>
              <a:gd name="connsiteX35" fmla="*/ 1849120 w 2113280"/>
              <a:gd name="connsiteY35" fmla="*/ 335280 h 2265680"/>
              <a:gd name="connsiteX36" fmla="*/ 1879600 w 2113280"/>
              <a:gd name="connsiteY36" fmla="*/ 304800 h 2265680"/>
              <a:gd name="connsiteX37" fmla="*/ 1899920 w 2113280"/>
              <a:gd name="connsiteY37" fmla="*/ 274320 h 2265680"/>
              <a:gd name="connsiteX38" fmla="*/ 1930400 w 2113280"/>
              <a:gd name="connsiteY38" fmla="*/ 243840 h 2265680"/>
              <a:gd name="connsiteX39" fmla="*/ 1991360 w 2113280"/>
              <a:gd name="connsiteY39" fmla="*/ 152400 h 2265680"/>
              <a:gd name="connsiteX40" fmla="*/ 2052320 w 2113280"/>
              <a:gd name="connsiteY40" fmla="*/ 81280 h 2265680"/>
              <a:gd name="connsiteX41" fmla="*/ 2062480 w 2113280"/>
              <a:gd name="connsiteY41" fmla="*/ 50800 h 2265680"/>
              <a:gd name="connsiteX42" fmla="*/ 2082800 w 2113280"/>
              <a:gd name="connsiteY42" fmla="*/ 20320 h 2265680"/>
              <a:gd name="connsiteX43" fmla="*/ 2113280 w 2113280"/>
              <a:gd name="connsiteY43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13280" h="2265680">
                <a:moveTo>
                  <a:pt x="0" y="2265680"/>
                </a:moveTo>
                <a:cubicBezTo>
                  <a:pt x="118035" y="2124038"/>
                  <a:pt x="-1857" y="2270984"/>
                  <a:pt x="203200" y="1991360"/>
                </a:cubicBezTo>
                <a:cubicBezTo>
                  <a:pt x="226035" y="1960222"/>
                  <a:pt x="252901" y="1932049"/>
                  <a:pt x="274320" y="1899920"/>
                </a:cubicBezTo>
                <a:cubicBezTo>
                  <a:pt x="287867" y="1879600"/>
                  <a:pt x="299326" y="1857721"/>
                  <a:pt x="314960" y="1838960"/>
                </a:cubicBezTo>
                <a:cubicBezTo>
                  <a:pt x="333357" y="1816884"/>
                  <a:pt x="375920" y="1778000"/>
                  <a:pt x="375920" y="1778000"/>
                </a:cubicBezTo>
                <a:cubicBezTo>
                  <a:pt x="379307" y="1767840"/>
                  <a:pt x="379855" y="1756235"/>
                  <a:pt x="386080" y="1747520"/>
                </a:cubicBezTo>
                <a:cubicBezTo>
                  <a:pt x="446772" y="1662551"/>
                  <a:pt x="403502" y="1740258"/>
                  <a:pt x="457200" y="1686560"/>
                </a:cubicBezTo>
                <a:cubicBezTo>
                  <a:pt x="469174" y="1674586"/>
                  <a:pt x="475706" y="1657894"/>
                  <a:pt x="487680" y="1645920"/>
                </a:cubicBezTo>
                <a:cubicBezTo>
                  <a:pt x="514890" y="1618710"/>
                  <a:pt x="526925" y="1629186"/>
                  <a:pt x="558800" y="1605280"/>
                </a:cubicBezTo>
                <a:cubicBezTo>
                  <a:pt x="574126" y="1593785"/>
                  <a:pt x="584894" y="1577108"/>
                  <a:pt x="599440" y="1564640"/>
                </a:cubicBezTo>
                <a:cubicBezTo>
                  <a:pt x="608711" y="1556693"/>
                  <a:pt x="620649" y="1552267"/>
                  <a:pt x="629920" y="1544320"/>
                </a:cubicBezTo>
                <a:cubicBezTo>
                  <a:pt x="644466" y="1531852"/>
                  <a:pt x="654971" y="1514815"/>
                  <a:pt x="670560" y="1503680"/>
                </a:cubicBezTo>
                <a:cubicBezTo>
                  <a:pt x="679275" y="1497455"/>
                  <a:pt x="691461" y="1498309"/>
                  <a:pt x="701040" y="1493520"/>
                </a:cubicBezTo>
                <a:cubicBezTo>
                  <a:pt x="711962" y="1488059"/>
                  <a:pt x="720598" y="1478661"/>
                  <a:pt x="731520" y="1473200"/>
                </a:cubicBezTo>
                <a:cubicBezTo>
                  <a:pt x="755817" y="1461051"/>
                  <a:pt x="786420" y="1451513"/>
                  <a:pt x="812800" y="1442720"/>
                </a:cubicBezTo>
                <a:cubicBezTo>
                  <a:pt x="826347" y="1432560"/>
                  <a:pt x="838738" y="1420641"/>
                  <a:pt x="853440" y="1412240"/>
                </a:cubicBezTo>
                <a:cubicBezTo>
                  <a:pt x="862739" y="1406927"/>
                  <a:pt x="875205" y="1408305"/>
                  <a:pt x="883920" y="1402080"/>
                </a:cubicBezTo>
                <a:cubicBezTo>
                  <a:pt x="924670" y="1372973"/>
                  <a:pt x="928983" y="1351587"/>
                  <a:pt x="955040" y="1310640"/>
                </a:cubicBezTo>
                <a:cubicBezTo>
                  <a:pt x="968151" y="1290036"/>
                  <a:pt x="984758" y="1271523"/>
                  <a:pt x="995680" y="1249680"/>
                </a:cubicBezTo>
                <a:cubicBezTo>
                  <a:pt x="1005840" y="1229360"/>
                  <a:pt x="1014713" y="1208344"/>
                  <a:pt x="1026160" y="1188720"/>
                </a:cubicBezTo>
                <a:cubicBezTo>
                  <a:pt x="1038465" y="1167625"/>
                  <a:pt x="1066800" y="1127760"/>
                  <a:pt x="1066800" y="1127760"/>
                </a:cubicBezTo>
                <a:cubicBezTo>
                  <a:pt x="1079456" y="1077136"/>
                  <a:pt x="1082449" y="1042820"/>
                  <a:pt x="1137920" y="1005840"/>
                </a:cubicBezTo>
                <a:cubicBezTo>
                  <a:pt x="1158240" y="992293"/>
                  <a:pt x="1181611" y="982469"/>
                  <a:pt x="1198880" y="965200"/>
                </a:cubicBezTo>
                <a:cubicBezTo>
                  <a:pt x="1274512" y="889568"/>
                  <a:pt x="1178764" y="982442"/>
                  <a:pt x="1270000" y="904240"/>
                </a:cubicBezTo>
                <a:cubicBezTo>
                  <a:pt x="1280909" y="894889"/>
                  <a:pt x="1289667" y="883222"/>
                  <a:pt x="1300480" y="873760"/>
                </a:cubicBezTo>
                <a:cubicBezTo>
                  <a:pt x="1339094" y="839972"/>
                  <a:pt x="1345467" y="836995"/>
                  <a:pt x="1381760" y="812800"/>
                </a:cubicBezTo>
                <a:cubicBezTo>
                  <a:pt x="1395804" y="791734"/>
                  <a:pt x="1410209" y="765809"/>
                  <a:pt x="1432560" y="751840"/>
                </a:cubicBezTo>
                <a:cubicBezTo>
                  <a:pt x="1448026" y="742174"/>
                  <a:pt x="1466427" y="738293"/>
                  <a:pt x="1483360" y="731520"/>
                </a:cubicBezTo>
                <a:cubicBezTo>
                  <a:pt x="1493520" y="721360"/>
                  <a:pt x="1502345" y="709661"/>
                  <a:pt x="1513840" y="701040"/>
                </a:cubicBezTo>
                <a:cubicBezTo>
                  <a:pt x="1529638" y="689192"/>
                  <a:pt x="1550676" y="684524"/>
                  <a:pt x="1564640" y="670560"/>
                </a:cubicBezTo>
                <a:cubicBezTo>
                  <a:pt x="1665719" y="569481"/>
                  <a:pt x="1582817" y="603541"/>
                  <a:pt x="1656080" y="579120"/>
                </a:cubicBezTo>
                <a:cubicBezTo>
                  <a:pt x="1668502" y="554277"/>
                  <a:pt x="1678769" y="529541"/>
                  <a:pt x="1696720" y="508000"/>
                </a:cubicBezTo>
                <a:cubicBezTo>
                  <a:pt x="1705918" y="496962"/>
                  <a:pt x="1717738" y="488333"/>
                  <a:pt x="1727200" y="477520"/>
                </a:cubicBezTo>
                <a:cubicBezTo>
                  <a:pt x="1741480" y="461200"/>
                  <a:pt x="1753333" y="442839"/>
                  <a:pt x="1767840" y="426720"/>
                </a:cubicBezTo>
                <a:cubicBezTo>
                  <a:pt x="1783860" y="408920"/>
                  <a:pt x="1802730" y="393818"/>
                  <a:pt x="1818640" y="375920"/>
                </a:cubicBezTo>
                <a:cubicBezTo>
                  <a:pt x="1829890" y="363264"/>
                  <a:pt x="1838100" y="348137"/>
                  <a:pt x="1849120" y="335280"/>
                </a:cubicBezTo>
                <a:cubicBezTo>
                  <a:pt x="1858471" y="324371"/>
                  <a:pt x="1870402" y="315838"/>
                  <a:pt x="1879600" y="304800"/>
                </a:cubicBezTo>
                <a:cubicBezTo>
                  <a:pt x="1887417" y="295419"/>
                  <a:pt x="1892103" y="283701"/>
                  <a:pt x="1899920" y="274320"/>
                </a:cubicBezTo>
                <a:cubicBezTo>
                  <a:pt x="1909118" y="263282"/>
                  <a:pt x="1922430" y="255795"/>
                  <a:pt x="1930400" y="243840"/>
                </a:cubicBezTo>
                <a:cubicBezTo>
                  <a:pt x="2004211" y="133123"/>
                  <a:pt x="1921474" y="222286"/>
                  <a:pt x="1991360" y="152400"/>
                </a:cubicBezTo>
                <a:cubicBezTo>
                  <a:pt x="2012228" y="68929"/>
                  <a:pt x="1981177" y="152423"/>
                  <a:pt x="2052320" y="81280"/>
                </a:cubicBezTo>
                <a:cubicBezTo>
                  <a:pt x="2059893" y="73707"/>
                  <a:pt x="2057691" y="60379"/>
                  <a:pt x="2062480" y="50800"/>
                </a:cubicBezTo>
                <a:cubicBezTo>
                  <a:pt x="2067941" y="39878"/>
                  <a:pt x="2074166" y="28954"/>
                  <a:pt x="2082800" y="20320"/>
                </a:cubicBezTo>
                <a:cubicBezTo>
                  <a:pt x="2091434" y="11686"/>
                  <a:pt x="2113280" y="0"/>
                  <a:pt x="21132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42303" y="3342640"/>
            <a:ext cx="147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233680" y="3342640"/>
            <a:ext cx="42920" cy="57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76600" y="3342640"/>
            <a:ext cx="65704" cy="57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235585" y="2570988"/>
            <a:ext cx="500120" cy="775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39750" y="2577138"/>
            <a:ext cx="401670" cy="775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69088" y="2514600"/>
            <a:ext cx="588512" cy="82753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83640" y="260629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a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4038600" y="344341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h</a:t>
            </a:r>
            <a:endParaRPr lang="fr-FR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51020" y="3358515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1763776" y="1905344"/>
            <a:ext cx="1267015" cy="1440000"/>
          </a:xfrm>
          <a:custGeom>
            <a:avLst/>
            <a:gdLst>
              <a:gd name="connsiteX0" fmla="*/ 0 w 2113280"/>
              <a:gd name="connsiteY0" fmla="*/ 2265680 h 2265680"/>
              <a:gd name="connsiteX1" fmla="*/ 203200 w 2113280"/>
              <a:gd name="connsiteY1" fmla="*/ 1991360 h 2265680"/>
              <a:gd name="connsiteX2" fmla="*/ 274320 w 2113280"/>
              <a:gd name="connsiteY2" fmla="*/ 1899920 h 2265680"/>
              <a:gd name="connsiteX3" fmla="*/ 314960 w 2113280"/>
              <a:gd name="connsiteY3" fmla="*/ 1838960 h 2265680"/>
              <a:gd name="connsiteX4" fmla="*/ 375920 w 2113280"/>
              <a:gd name="connsiteY4" fmla="*/ 1778000 h 2265680"/>
              <a:gd name="connsiteX5" fmla="*/ 386080 w 2113280"/>
              <a:gd name="connsiteY5" fmla="*/ 1747520 h 2265680"/>
              <a:gd name="connsiteX6" fmla="*/ 457200 w 2113280"/>
              <a:gd name="connsiteY6" fmla="*/ 1686560 h 2265680"/>
              <a:gd name="connsiteX7" fmla="*/ 487680 w 2113280"/>
              <a:gd name="connsiteY7" fmla="*/ 1645920 h 2265680"/>
              <a:gd name="connsiteX8" fmla="*/ 558800 w 2113280"/>
              <a:gd name="connsiteY8" fmla="*/ 1605280 h 2265680"/>
              <a:gd name="connsiteX9" fmla="*/ 599440 w 2113280"/>
              <a:gd name="connsiteY9" fmla="*/ 1564640 h 2265680"/>
              <a:gd name="connsiteX10" fmla="*/ 629920 w 2113280"/>
              <a:gd name="connsiteY10" fmla="*/ 1544320 h 2265680"/>
              <a:gd name="connsiteX11" fmla="*/ 670560 w 2113280"/>
              <a:gd name="connsiteY11" fmla="*/ 1503680 h 2265680"/>
              <a:gd name="connsiteX12" fmla="*/ 701040 w 2113280"/>
              <a:gd name="connsiteY12" fmla="*/ 1493520 h 2265680"/>
              <a:gd name="connsiteX13" fmla="*/ 731520 w 2113280"/>
              <a:gd name="connsiteY13" fmla="*/ 1473200 h 2265680"/>
              <a:gd name="connsiteX14" fmla="*/ 812800 w 2113280"/>
              <a:gd name="connsiteY14" fmla="*/ 1442720 h 2265680"/>
              <a:gd name="connsiteX15" fmla="*/ 853440 w 2113280"/>
              <a:gd name="connsiteY15" fmla="*/ 1412240 h 2265680"/>
              <a:gd name="connsiteX16" fmla="*/ 883920 w 2113280"/>
              <a:gd name="connsiteY16" fmla="*/ 1402080 h 2265680"/>
              <a:gd name="connsiteX17" fmla="*/ 955040 w 2113280"/>
              <a:gd name="connsiteY17" fmla="*/ 1310640 h 2265680"/>
              <a:gd name="connsiteX18" fmla="*/ 995680 w 2113280"/>
              <a:gd name="connsiteY18" fmla="*/ 1249680 h 2265680"/>
              <a:gd name="connsiteX19" fmla="*/ 1026160 w 2113280"/>
              <a:gd name="connsiteY19" fmla="*/ 1188720 h 2265680"/>
              <a:gd name="connsiteX20" fmla="*/ 1066800 w 2113280"/>
              <a:gd name="connsiteY20" fmla="*/ 1127760 h 2265680"/>
              <a:gd name="connsiteX21" fmla="*/ 1137920 w 2113280"/>
              <a:gd name="connsiteY21" fmla="*/ 1005840 h 2265680"/>
              <a:gd name="connsiteX22" fmla="*/ 1198880 w 2113280"/>
              <a:gd name="connsiteY22" fmla="*/ 965200 h 2265680"/>
              <a:gd name="connsiteX23" fmla="*/ 1270000 w 2113280"/>
              <a:gd name="connsiteY23" fmla="*/ 904240 h 2265680"/>
              <a:gd name="connsiteX24" fmla="*/ 1300480 w 2113280"/>
              <a:gd name="connsiteY24" fmla="*/ 873760 h 2265680"/>
              <a:gd name="connsiteX25" fmla="*/ 1381760 w 2113280"/>
              <a:gd name="connsiteY25" fmla="*/ 812800 h 2265680"/>
              <a:gd name="connsiteX26" fmla="*/ 1432560 w 2113280"/>
              <a:gd name="connsiteY26" fmla="*/ 751840 h 2265680"/>
              <a:gd name="connsiteX27" fmla="*/ 1483360 w 2113280"/>
              <a:gd name="connsiteY27" fmla="*/ 731520 h 2265680"/>
              <a:gd name="connsiteX28" fmla="*/ 1513840 w 2113280"/>
              <a:gd name="connsiteY28" fmla="*/ 701040 h 2265680"/>
              <a:gd name="connsiteX29" fmla="*/ 1564640 w 2113280"/>
              <a:gd name="connsiteY29" fmla="*/ 670560 h 2265680"/>
              <a:gd name="connsiteX30" fmla="*/ 1656080 w 2113280"/>
              <a:gd name="connsiteY30" fmla="*/ 579120 h 2265680"/>
              <a:gd name="connsiteX31" fmla="*/ 1696720 w 2113280"/>
              <a:gd name="connsiteY31" fmla="*/ 508000 h 2265680"/>
              <a:gd name="connsiteX32" fmla="*/ 1727200 w 2113280"/>
              <a:gd name="connsiteY32" fmla="*/ 477520 h 2265680"/>
              <a:gd name="connsiteX33" fmla="*/ 1767840 w 2113280"/>
              <a:gd name="connsiteY33" fmla="*/ 426720 h 2265680"/>
              <a:gd name="connsiteX34" fmla="*/ 1818640 w 2113280"/>
              <a:gd name="connsiteY34" fmla="*/ 375920 h 2265680"/>
              <a:gd name="connsiteX35" fmla="*/ 1849120 w 2113280"/>
              <a:gd name="connsiteY35" fmla="*/ 335280 h 2265680"/>
              <a:gd name="connsiteX36" fmla="*/ 1879600 w 2113280"/>
              <a:gd name="connsiteY36" fmla="*/ 304800 h 2265680"/>
              <a:gd name="connsiteX37" fmla="*/ 1899920 w 2113280"/>
              <a:gd name="connsiteY37" fmla="*/ 274320 h 2265680"/>
              <a:gd name="connsiteX38" fmla="*/ 1930400 w 2113280"/>
              <a:gd name="connsiteY38" fmla="*/ 243840 h 2265680"/>
              <a:gd name="connsiteX39" fmla="*/ 1991360 w 2113280"/>
              <a:gd name="connsiteY39" fmla="*/ 152400 h 2265680"/>
              <a:gd name="connsiteX40" fmla="*/ 2052320 w 2113280"/>
              <a:gd name="connsiteY40" fmla="*/ 81280 h 2265680"/>
              <a:gd name="connsiteX41" fmla="*/ 2062480 w 2113280"/>
              <a:gd name="connsiteY41" fmla="*/ 50800 h 2265680"/>
              <a:gd name="connsiteX42" fmla="*/ 2082800 w 2113280"/>
              <a:gd name="connsiteY42" fmla="*/ 20320 h 2265680"/>
              <a:gd name="connsiteX43" fmla="*/ 2113280 w 2113280"/>
              <a:gd name="connsiteY43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13280" h="2265680">
                <a:moveTo>
                  <a:pt x="0" y="2265680"/>
                </a:moveTo>
                <a:cubicBezTo>
                  <a:pt x="118035" y="2124038"/>
                  <a:pt x="-1857" y="2270984"/>
                  <a:pt x="203200" y="1991360"/>
                </a:cubicBezTo>
                <a:cubicBezTo>
                  <a:pt x="226035" y="1960222"/>
                  <a:pt x="252901" y="1932049"/>
                  <a:pt x="274320" y="1899920"/>
                </a:cubicBezTo>
                <a:cubicBezTo>
                  <a:pt x="287867" y="1879600"/>
                  <a:pt x="299326" y="1857721"/>
                  <a:pt x="314960" y="1838960"/>
                </a:cubicBezTo>
                <a:cubicBezTo>
                  <a:pt x="333357" y="1816884"/>
                  <a:pt x="375920" y="1778000"/>
                  <a:pt x="375920" y="1778000"/>
                </a:cubicBezTo>
                <a:cubicBezTo>
                  <a:pt x="379307" y="1767840"/>
                  <a:pt x="379855" y="1756235"/>
                  <a:pt x="386080" y="1747520"/>
                </a:cubicBezTo>
                <a:cubicBezTo>
                  <a:pt x="446772" y="1662551"/>
                  <a:pt x="403502" y="1740258"/>
                  <a:pt x="457200" y="1686560"/>
                </a:cubicBezTo>
                <a:cubicBezTo>
                  <a:pt x="469174" y="1674586"/>
                  <a:pt x="475706" y="1657894"/>
                  <a:pt x="487680" y="1645920"/>
                </a:cubicBezTo>
                <a:cubicBezTo>
                  <a:pt x="514890" y="1618710"/>
                  <a:pt x="526925" y="1629186"/>
                  <a:pt x="558800" y="1605280"/>
                </a:cubicBezTo>
                <a:cubicBezTo>
                  <a:pt x="574126" y="1593785"/>
                  <a:pt x="584894" y="1577108"/>
                  <a:pt x="599440" y="1564640"/>
                </a:cubicBezTo>
                <a:cubicBezTo>
                  <a:pt x="608711" y="1556693"/>
                  <a:pt x="620649" y="1552267"/>
                  <a:pt x="629920" y="1544320"/>
                </a:cubicBezTo>
                <a:cubicBezTo>
                  <a:pt x="644466" y="1531852"/>
                  <a:pt x="654971" y="1514815"/>
                  <a:pt x="670560" y="1503680"/>
                </a:cubicBezTo>
                <a:cubicBezTo>
                  <a:pt x="679275" y="1497455"/>
                  <a:pt x="691461" y="1498309"/>
                  <a:pt x="701040" y="1493520"/>
                </a:cubicBezTo>
                <a:cubicBezTo>
                  <a:pt x="711962" y="1488059"/>
                  <a:pt x="720598" y="1478661"/>
                  <a:pt x="731520" y="1473200"/>
                </a:cubicBezTo>
                <a:cubicBezTo>
                  <a:pt x="755817" y="1461051"/>
                  <a:pt x="786420" y="1451513"/>
                  <a:pt x="812800" y="1442720"/>
                </a:cubicBezTo>
                <a:cubicBezTo>
                  <a:pt x="826347" y="1432560"/>
                  <a:pt x="838738" y="1420641"/>
                  <a:pt x="853440" y="1412240"/>
                </a:cubicBezTo>
                <a:cubicBezTo>
                  <a:pt x="862739" y="1406927"/>
                  <a:pt x="875205" y="1408305"/>
                  <a:pt x="883920" y="1402080"/>
                </a:cubicBezTo>
                <a:cubicBezTo>
                  <a:pt x="924670" y="1372973"/>
                  <a:pt x="928983" y="1351587"/>
                  <a:pt x="955040" y="1310640"/>
                </a:cubicBezTo>
                <a:cubicBezTo>
                  <a:pt x="968151" y="1290036"/>
                  <a:pt x="984758" y="1271523"/>
                  <a:pt x="995680" y="1249680"/>
                </a:cubicBezTo>
                <a:cubicBezTo>
                  <a:pt x="1005840" y="1229360"/>
                  <a:pt x="1014713" y="1208344"/>
                  <a:pt x="1026160" y="1188720"/>
                </a:cubicBezTo>
                <a:cubicBezTo>
                  <a:pt x="1038465" y="1167625"/>
                  <a:pt x="1066800" y="1127760"/>
                  <a:pt x="1066800" y="1127760"/>
                </a:cubicBezTo>
                <a:cubicBezTo>
                  <a:pt x="1079456" y="1077136"/>
                  <a:pt x="1082449" y="1042820"/>
                  <a:pt x="1137920" y="1005840"/>
                </a:cubicBezTo>
                <a:cubicBezTo>
                  <a:pt x="1158240" y="992293"/>
                  <a:pt x="1181611" y="982469"/>
                  <a:pt x="1198880" y="965200"/>
                </a:cubicBezTo>
                <a:cubicBezTo>
                  <a:pt x="1274512" y="889568"/>
                  <a:pt x="1178764" y="982442"/>
                  <a:pt x="1270000" y="904240"/>
                </a:cubicBezTo>
                <a:cubicBezTo>
                  <a:pt x="1280909" y="894889"/>
                  <a:pt x="1289667" y="883222"/>
                  <a:pt x="1300480" y="873760"/>
                </a:cubicBezTo>
                <a:cubicBezTo>
                  <a:pt x="1339094" y="839972"/>
                  <a:pt x="1345467" y="836995"/>
                  <a:pt x="1381760" y="812800"/>
                </a:cubicBezTo>
                <a:cubicBezTo>
                  <a:pt x="1395804" y="791734"/>
                  <a:pt x="1410209" y="765809"/>
                  <a:pt x="1432560" y="751840"/>
                </a:cubicBezTo>
                <a:cubicBezTo>
                  <a:pt x="1448026" y="742174"/>
                  <a:pt x="1466427" y="738293"/>
                  <a:pt x="1483360" y="731520"/>
                </a:cubicBezTo>
                <a:cubicBezTo>
                  <a:pt x="1493520" y="721360"/>
                  <a:pt x="1502345" y="709661"/>
                  <a:pt x="1513840" y="701040"/>
                </a:cubicBezTo>
                <a:cubicBezTo>
                  <a:pt x="1529638" y="689192"/>
                  <a:pt x="1550676" y="684524"/>
                  <a:pt x="1564640" y="670560"/>
                </a:cubicBezTo>
                <a:cubicBezTo>
                  <a:pt x="1665719" y="569481"/>
                  <a:pt x="1582817" y="603541"/>
                  <a:pt x="1656080" y="579120"/>
                </a:cubicBezTo>
                <a:cubicBezTo>
                  <a:pt x="1668502" y="554277"/>
                  <a:pt x="1678769" y="529541"/>
                  <a:pt x="1696720" y="508000"/>
                </a:cubicBezTo>
                <a:cubicBezTo>
                  <a:pt x="1705918" y="496962"/>
                  <a:pt x="1717738" y="488333"/>
                  <a:pt x="1727200" y="477520"/>
                </a:cubicBezTo>
                <a:cubicBezTo>
                  <a:pt x="1741480" y="461200"/>
                  <a:pt x="1753333" y="442839"/>
                  <a:pt x="1767840" y="426720"/>
                </a:cubicBezTo>
                <a:cubicBezTo>
                  <a:pt x="1783860" y="408920"/>
                  <a:pt x="1802730" y="393818"/>
                  <a:pt x="1818640" y="375920"/>
                </a:cubicBezTo>
                <a:cubicBezTo>
                  <a:pt x="1829890" y="363264"/>
                  <a:pt x="1838100" y="348137"/>
                  <a:pt x="1849120" y="335280"/>
                </a:cubicBezTo>
                <a:cubicBezTo>
                  <a:pt x="1858471" y="324371"/>
                  <a:pt x="1870402" y="315838"/>
                  <a:pt x="1879600" y="304800"/>
                </a:cubicBezTo>
                <a:cubicBezTo>
                  <a:pt x="1887417" y="295419"/>
                  <a:pt x="1892103" y="283701"/>
                  <a:pt x="1899920" y="274320"/>
                </a:cubicBezTo>
                <a:cubicBezTo>
                  <a:pt x="1909118" y="263282"/>
                  <a:pt x="1922430" y="255795"/>
                  <a:pt x="1930400" y="243840"/>
                </a:cubicBezTo>
                <a:cubicBezTo>
                  <a:pt x="2004211" y="133123"/>
                  <a:pt x="1921474" y="222286"/>
                  <a:pt x="1991360" y="152400"/>
                </a:cubicBezTo>
                <a:cubicBezTo>
                  <a:pt x="2012228" y="68929"/>
                  <a:pt x="1981177" y="152423"/>
                  <a:pt x="2052320" y="81280"/>
                </a:cubicBezTo>
                <a:cubicBezTo>
                  <a:pt x="2059893" y="73707"/>
                  <a:pt x="2057691" y="60379"/>
                  <a:pt x="2062480" y="50800"/>
                </a:cubicBezTo>
                <a:cubicBezTo>
                  <a:pt x="2067941" y="39878"/>
                  <a:pt x="2074166" y="28954"/>
                  <a:pt x="2082800" y="20320"/>
                </a:cubicBezTo>
                <a:cubicBezTo>
                  <a:pt x="2091434" y="11686"/>
                  <a:pt x="2113280" y="0"/>
                  <a:pt x="21132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485984" y="227144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4351020" y="247904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711020" y="2271440"/>
            <a:ext cx="134964" cy="20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711914" y="2626655"/>
            <a:ext cx="134964" cy="20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52925" y="2271440"/>
            <a:ext cx="134964" cy="20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351020" y="2631440"/>
            <a:ext cx="134964" cy="20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8502" y="2560828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058502" y="2582218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38392" y="2112520"/>
            <a:ext cx="189537" cy="317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396936" y="2688175"/>
            <a:ext cx="178095" cy="3017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7200" y="182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σ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49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MERCIER David</dc:creator>
  <cp:lastModifiedBy>MERCIER David</cp:lastModifiedBy>
  <cp:revision>3</cp:revision>
  <dcterms:created xsi:type="dcterms:W3CDTF">2006-08-16T00:00:00Z</dcterms:created>
  <dcterms:modified xsi:type="dcterms:W3CDTF">2017-06-26T09:41:28Z</dcterms:modified>
</cp:coreProperties>
</file>