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7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151B-D42B-C443-941C-6ACDB65C9A5A}" type="datetimeFigureOut">
              <a:rPr lang="en-US" smtClean="0"/>
              <a:t>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838A-1F20-8C42-AB57-A87AEBF8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8677" y="1919871"/>
            <a:ext cx="5906500" cy="193463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/>
          <p:cNvSpPr/>
          <p:nvPr/>
        </p:nvSpPr>
        <p:spPr>
          <a:xfrm>
            <a:off x="1831014" y="3249120"/>
            <a:ext cx="797377" cy="797377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0800000">
            <a:off x="7294526" y="1737373"/>
            <a:ext cx="797377" cy="797377"/>
          </a:xfrm>
          <a:prstGeom prst="rt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5400000">
            <a:off x="1831014" y="1737373"/>
            <a:ext cx="797377" cy="797377"/>
          </a:xfrm>
          <a:prstGeom prst="rt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6200000">
            <a:off x="7294526" y="3249120"/>
            <a:ext cx="797377" cy="797377"/>
          </a:xfrm>
          <a:prstGeom prst="rtTriangl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8827711">
            <a:off x="2994415" y="2856229"/>
            <a:ext cx="436150" cy="416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51197" y="4223716"/>
            <a:ext cx="7226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51197" y="4400934"/>
            <a:ext cx="72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56041" y="3249120"/>
            <a:ext cx="0" cy="605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5" y="3365971"/>
            <a:ext cx="72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90319" y="2165418"/>
            <a:ext cx="90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June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28391" y="1397578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x going up, 1 mm apart in all directions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73833" y="753180"/>
            <a:ext cx="217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490.3 </a:t>
            </a:r>
            <a:r>
              <a:rPr lang="en-US" dirty="0" err="1" smtClean="0"/>
              <a:t>mN</a:t>
            </a:r>
            <a:r>
              <a:rPr lang="en-US" dirty="0" smtClean="0"/>
              <a:t>, 980.7 </a:t>
            </a:r>
            <a:r>
              <a:rPr lang="en-US" dirty="0" err="1" smtClean="0"/>
              <a:t>mN</a:t>
            </a:r>
            <a:r>
              <a:rPr lang="en-US" smtClean="0"/>
              <a:t>,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Jacquelyn Loven</dc:creator>
  <cp:lastModifiedBy>Jacquelyn Loven</cp:lastModifiedBy>
  <cp:revision>2</cp:revision>
  <dcterms:created xsi:type="dcterms:W3CDTF">2017-06-12T15:06:31Z</dcterms:created>
  <dcterms:modified xsi:type="dcterms:W3CDTF">2017-06-12T15:35:31Z</dcterms:modified>
</cp:coreProperties>
</file>