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151B-D42B-C443-941C-6ACDB65C9A5A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677" y="1919871"/>
            <a:ext cx="5906500" cy="19346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1831014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294526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5400000">
            <a:off x="1831014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294526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827711">
            <a:off x="2994415" y="2856229"/>
            <a:ext cx="436150" cy="416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51197" y="4223716"/>
            <a:ext cx="722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1197" y="4400934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56041" y="3249120"/>
            <a:ext cx="0" cy="60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5" y="3365971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0319" y="2165418"/>
            <a:ext cx="9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June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8391" y="139757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10x going up, 1 mm apart in all directions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8391" y="937846"/>
            <a:ext cx="500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490.3 </a:t>
            </a:r>
            <a:r>
              <a:rPr lang="en-US" dirty="0" err="1" smtClean="0"/>
              <a:t>mN</a:t>
            </a:r>
            <a:r>
              <a:rPr lang="en-US" dirty="0" smtClean="0"/>
              <a:t>, 980.7 </a:t>
            </a:r>
            <a:r>
              <a:rPr lang="en-US" dirty="0" err="1" smtClean="0"/>
              <a:t>mN</a:t>
            </a:r>
            <a:r>
              <a:rPr lang="en-US" dirty="0" smtClean="0"/>
              <a:t>, 1961 </a:t>
            </a:r>
            <a:r>
              <a:rPr lang="en-US" dirty="0" err="1" smtClean="0"/>
              <a:t>mN</a:t>
            </a:r>
            <a:r>
              <a:rPr lang="en-US" dirty="0" smtClean="0"/>
              <a:t>, 2942 </a:t>
            </a:r>
            <a:r>
              <a:rPr lang="en-US" dirty="0" err="1" smtClean="0"/>
              <a:t>mN</a:t>
            </a:r>
            <a:r>
              <a:rPr lang="en-US" dirty="0" smtClean="0"/>
              <a:t>, 4903 </a:t>
            </a:r>
            <a:r>
              <a:rPr lang="en-US" dirty="0" err="1" smtClean="0"/>
              <a:t>mN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842" y="1919871"/>
            <a:ext cx="6747267" cy="410557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8827711">
            <a:off x="2929191" y="3846341"/>
            <a:ext cx="455493" cy="430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0070" y="4104510"/>
            <a:ext cx="722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76563" y="3083992"/>
            <a:ext cx="0" cy="60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0070" y="4147628"/>
            <a:ext cx="8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</a:t>
            </a:r>
            <a:r>
              <a:rPr lang="en-US" dirty="0" smtClean="0"/>
              <a:t>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0319" y="2165418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July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8391" y="937846"/>
            <a:ext cx="313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245.2 </a:t>
            </a:r>
            <a:r>
              <a:rPr lang="en-US" dirty="0" err="1" smtClean="0"/>
              <a:t>mN</a:t>
            </a:r>
            <a:r>
              <a:rPr lang="en-US" dirty="0" smtClean="0"/>
              <a:t>, 490.3 </a:t>
            </a:r>
            <a:r>
              <a:rPr lang="en-US" dirty="0" err="1" smtClean="0"/>
              <a:t>mN</a:t>
            </a:r>
            <a:r>
              <a:rPr lang="en-US" dirty="0" smtClean="0"/>
              <a:t>, 2942 </a:t>
            </a:r>
            <a:r>
              <a:rPr lang="en-US" dirty="0" err="1" smtClean="0"/>
              <a:t>mN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8957795" flipH="1" flipV="1">
            <a:off x="4262060" y="4023738"/>
            <a:ext cx="259840" cy="249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21171" y="4104510"/>
            <a:ext cx="722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8957795" flipH="1" flipV="1">
            <a:off x="1759136" y="3979895"/>
            <a:ext cx="259840" cy="249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8957795" flipH="1" flipV="1">
            <a:off x="3048539" y="2764714"/>
            <a:ext cx="259840" cy="249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8957795" flipH="1" flipV="1">
            <a:off x="3048540" y="5117586"/>
            <a:ext cx="259840" cy="249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176563" y="4375280"/>
            <a:ext cx="0" cy="60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04613" y="2428315"/>
            <a:ext cx="3543900" cy="33523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69397" y="27146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1" y="39589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8481" y="50623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32257" y="39150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48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Jacquelyn Loven</dc:creator>
  <cp:lastModifiedBy>Jacquelyn Loven</cp:lastModifiedBy>
  <cp:revision>15</cp:revision>
  <dcterms:created xsi:type="dcterms:W3CDTF">2017-06-12T15:06:31Z</dcterms:created>
  <dcterms:modified xsi:type="dcterms:W3CDTF">2017-07-05T21:17:21Z</dcterms:modified>
</cp:coreProperties>
</file>