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63" r:id="rId6"/>
  </p:sldMasterIdLst>
  <p:notesMasterIdLst>
    <p:notesMasterId r:id="rId50"/>
  </p:notesMasterIdLst>
  <p:sldIdLst>
    <p:sldId id="269" r:id="rId7"/>
    <p:sldId id="410" r:id="rId8"/>
    <p:sldId id="457" r:id="rId9"/>
    <p:sldId id="371" r:id="rId10"/>
    <p:sldId id="387" r:id="rId11"/>
    <p:sldId id="458" r:id="rId12"/>
    <p:sldId id="399" r:id="rId13"/>
    <p:sldId id="450" r:id="rId14"/>
    <p:sldId id="462" r:id="rId15"/>
    <p:sldId id="461" r:id="rId16"/>
    <p:sldId id="463" r:id="rId17"/>
    <p:sldId id="464" r:id="rId18"/>
    <p:sldId id="465" r:id="rId19"/>
    <p:sldId id="451" r:id="rId20"/>
    <p:sldId id="329" r:id="rId21"/>
    <p:sldId id="338" r:id="rId22"/>
    <p:sldId id="444" r:id="rId23"/>
    <p:sldId id="452" r:id="rId24"/>
    <p:sldId id="330" r:id="rId25"/>
    <p:sldId id="339" r:id="rId26"/>
    <p:sldId id="340" r:id="rId27"/>
    <p:sldId id="467" r:id="rId28"/>
    <p:sldId id="469" r:id="rId29"/>
    <p:sldId id="468" r:id="rId30"/>
    <p:sldId id="470" r:id="rId31"/>
    <p:sldId id="449" r:id="rId32"/>
    <p:sldId id="443" r:id="rId33"/>
    <p:sldId id="466" r:id="rId34"/>
    <p:sldId id="445" r:id="rId35"/>
    <p:sldId id="453" r:id="rId36"/>
    <p:sldId id="336" r:id="rId37"/>
    <p:sldId id="334" r:id="rId38"/>
    <p:sldId id="335" r:id="rId39"/>
    <p:sldId id="459" r:id="rId40"/>
    <p:sldId id="460" r:id="rId41"/>
    <p:sldId id="454" r:id="rId42"/>
    <p:sldId id="446" r:id="rId43"/>
    <p:sldId id="447" r:id="rId44"/>
    <p:sldId id="448" r:id="rId45"/>
    <p:sldId id="455" r:id="rId46"/>
    <p:sldId id="456" r:id="rId47"/>
    <p:sldId id="411" r:id="rId48"/>
    <p:sldId id="26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36009E-0B7E-430D-8C51-A79D732597DA}">
          <p14:sldIdLst>
            <p14:sldId id="269"/>
            <p14:sldId id="410"/>
            <p14:sldId id="457"/>
            <p14:sldId id="371"/>
            <p14:sldId id="387"/>
            <p14:sldId id="458"/>
          </p14:sldIdLst>
        </p14:section>
        <p14:section name="Input Validation" id="{508A599D-63FD-4BF3-91F2-E83BCB4F3EF1}">
          <p14:sldIdLst>
            <p14:sldId id="399"/>
            <p14:sldId id="450"/>
            <p14:sldId id="462"/>
            <p14:sldId id="461"/>
            <p14:sldId id="463"/>
            <p14:sldId id="464"/>
            <p14:sldId id="465"/>
          </p14:sldIdLst>
        </p14:section>
        <p14:section name="Oracle Payroll" id="{8EEAEF75-0B6B-4A8E-9C3A-876B9011BD78}">
          <p14:sldIdLst>
            <p14:sldId id="451"/>
            <p14:sldId id="329"/>
            <p14:sldId id="338"/>
            <p14:sldId id="444"/>
          </p14:sldIdLst>
        </p14:section>
        <p14:section name="PayrollAccesstoHR" id="{C916B6AA-1A68-4431-B992-147E435A567A}">
          <p14:sldIdLst>
            <p14:sldId id="452"/>
            <p14:sldId id="330"/>
            <p14:sldId id="339"/>
            <p14:sldId id="340"/>
            <p14:sldId id="467"/>
            <p14:sldId id="469"/>
            <p14:sldId id="468"/>
            <p14:sldId id="470"/>
          </p14:sldIdLst>
        </p14:section>
        <p14:section name="Day 2 - Activities" id="{C050CE41-2595-4956-A222-E9DFCB14B302}">
          <p14:sldIdLst>
            <p14:sldId id="449"/>
            <p14:sldId id="443"/>
            <p14:sldId id="466"/>
            <p14:sldId id="445"/>
          </p14:sldIdLst>
        </p14:section>
        <p14:section name="Skip Rule" id="{908FB25A-5AA7-4B96-A2F6-CC933A677F22}">
          <p14:sldIdLst>
            <p14:sldId id="453"/>
            <p14:sldId id="336"/>
            <p14:sldId id="334"/>
            <p14:sldId id="335"/>
            <p14:sldId id="459"/>
            <p14:sldId id="460"/>
          </p14:sldIdLst>
        </p14:section>
        <p14:section name="Proration" id="{E86B9526-FDE4-4E6D-B2ED-F602883011F4}">
          <p14:sldIdLst>
            <p14:sldId id="454"/>
            <p14:sldId id="446"/>
          </p14:sldIdLst>
        </p14:section>
        <p14:section name="Day 3 - Activities" id="{58A34BC0-1F3B-4A71-849E-4E2672454618}">
          <p14:sldIdLst>
            <p14:sldId id="447"/>
            <p14:sldId id="448"/>
          </p14:sldIdLst>
        </p14:section>
        <p14:section name="References" id="{AED5E06A-C6DC-474D-A6FD-3FDF6ED76920}">
          <p14:sldIdLst>
            <p14:sldId id="455"/>
            <p14:sldId id="456"/>
            <p14:sldId id="411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666699"/>
    <a:srgbClr val="006666"/>
    <a:srgbClr val="3EDAD8"/>
    <a:srgbClr val="E42929"/>
    <a:srgbClr val="79B501"/>
    <a:srgbClr val="00A4C5"/>
    <a:srgbClr val="F6731B"/>
    <a:srgbClr val="FA761D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7C96E-A646-4F65-9561-FA8978D2CCA7}" v="463" dt="2021-10-25T10:11:50.353"/>
    <p1510:client id="{14D20842-FE2E-4186-830B-D469AE85FF90}" v="132" dt="2021-10-25T12:34:37.229"/>
    <p1510:client id="{B982B266-FD6B-44D2-89B4-55A52245854A}" v="278" dt="2021-10-25T09:28:36.773"/>
    <p1510:client id="{BF1C0998-1F4D-49D0-8C5D-A35EB32E4A01}" v="43" dt="2021-10-25T08:22:32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microsoft.com/office/2015/10/relationships/revisionInfo" Target="revisionInfo.xml"/><Relationship Id="rId8" Type="http://schemas.openxmlformats.org/officeDocument/2006/relationships/slide" Target="slides/slide2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, Denise" userId="793af4f5-aa96-44b4-8225-65b72322eeba" providerId="ADAL" clId="{0867C96E-A646-4F65-9561-FA8978D2CCA7}"/>
    <pc:docChg chg="undo custSel addSld delSld modSld sldOrd addSection modSection">
      <pc:chgData name="Santos, Denise" userId="793af4f5-aa96-44b4-8225-65b72322eeba" providerId="ADAL" clId="{0867C96E-A646-4F65-9561-FA8978D2CCA7}" dt="2021-10-25T10:11:50.354" v="1296" actId="20577"/>
      <pc:docMkLst>
        <pc:docMk/>
      </pc:docMkLst>
      <pc:sldChg chg="modSp mod">
        <pc:chgData name="Santos, Denise" userId="793af4f5-aa96-44b4-8225-65b72322eeba" providerId="ADAL" clId="{0867C96E-A646-4F65-9561-FA8978D2CCA7}" dt="2021-10-21T03:19:47.996" v="481" actId="20577"/>
        <pc:sldMkLst>
          <pc:docMk/>
          <pc:sldMk cId="3189828914" sldId="269"/>
        </pc:sldMkLst>
        <pc:spChg chg="mod">
          <ac:chgData name="Santos, Denise" userId="793af4f5-aa96-44b4-8225-65b72322eeba" providerId="ADAL" clId="{0867C96E-A646-4F65-9561-FA8978D2CCA7}" dt="2021-10-21T03:19:47.996" v="481" actId="20577"/>
          <ac:spMkLst>
            <pc:docMk/>
            <pc:sldMk cId="3189828914" sldId="269"/>
            <ac:spMk id="15" creationId="{00000000-0000-0000-0000-000000000000}"/>
          </ac:spMkLst>
        </pc:spChg>
      </pc:sldChg>
      <pc:sldChg chg="del">
        <pc:chgData name="Santos, Denise" userId="793af4f5-aa96-44b4-8225-65b72322eeba" providerId="ADAL" clId="{0867C96E-A646-4F65-9561-FA8978D2CCA7}" dt="2021-10-20T06:20:18.884" v="0" actId="2696"/>
        <pc:sldMkLst>
          <pc:docMk/>
          <pc:sldMk cId="1821732895" sldId="326"/>
        </pc:sldMkLst>
      </pc:sldChg>
      <pc:sldChg chg="addSp modSp del mod">
        <pc:chgData name="Santos, Denise" userId="793af4f5-aa96-44b4-8225-65b72322eeba" providerId="ADAL" clId="{0867C96E-A646-4F65-9561-FA8978D2CCA7}" dt="2021-10-21T03:20:32.589" v="483" actId="2696"/>
        <pc:sldMkLst>
          <pc:docMk/>
          <pc:sldMk cId="2936619780" sldId="327"/>
        </pc:sldMkLst>
        <pc:spChg chg="mod">
          <ac:chgData name="Santos, Denise" userId="793af4f5-aa96-44b4-8225-65b72322eeba" providerId="ADAL" clId="{0867C96E-A646-4F65-9561-FA8978D2CCA7}" dt="2021-10-21T02:49:59.851" v="372" actId="20577"/>
          <ac:spMkLst>
            <pc:docMk/>
            <pc:sldMk cId="2936619780" sldId="327"/>
            <ac:spMk id="2" creationId="{1E76C5E5-67FE-4A2C-897D-A81741EB8204}"/>
          </ac:spMkLst>
        </pc:spChg>
        <pc:spChg chg="mod">
          <ac:chgData name="Santos, Denise" userId="793af4f5-aa96-44b4-8225-65b72322eeba" providerId="ADAL" clId="{0867C96E-A646-4F65-9561-FA8978D2CCA7}" dt="2021-10-21T02:54:26.038" v="418" actId="207"/>
          <ac:spMkLst>
            <pc:docMk/>
            <pc:sldMk cId="2936619780" sldId="327"/>
            <ac:spMk id="6" creationId="{E55A139D-F335-4E8A-BBC0-7F1657362B35}"/>
          </ac:spMkLst>
        </pc:spChg>
        <pc:graphicFrameChg chg="add modGraphic">
          <ac:chgData name="Santos, Denise" userId="793af4f5-aa96-44b4-8225-65b72322eeba" providerId="ADAL" clId="{0867C96E-A646-4F65-9561-FA8978D2CCA7}" dt="2021-10-21T03:20:28.055" v="482" actId="27310"/>
          <ac:graphicFrameMkLst>
            <pc:docMk/>
            <pc:sldMk cId="2936619780" sldId="327"/>
            <ac:graphicFrameMk id="4" creationId="{8A604ACA-A71D-4A39-AEF1-7101E11543B8}"/>
          </ac:graphicFrameMkLst>
        </pc:graphicFrameChg>
        <pc:graphicFrameChg chg="add modGraphic">
          <ac:chgData name="Santos, Denise" userId="793af4f5-aa96-44b4-8225-65b72322eeba" providerId="ADAL" clId="{0867C96E-A646-4F65-9561-FA8978D2CCA7}" dt="2021-10-21T03:20:28.055" v="482" actId="27310"/>
          <ac:graphicFrameMkLst>
            <pc:docMk/>
            <pc:sldMk cId="2936619780" sldId="327"/>
            <ac:graphicFrameMk id="9" creationId="{8E11B799-81E1-4794-B54E-0C10C01F5681}"/>
          </ac:graphicFrameMkLst>
        </pc:graphicFrameChg>
        <pc:graphicFrameChg chg="add modGraphic">
          <ac:chgData name="Santos, Denise" userId="793af4f5-aa96-44b4-8225-65b72322eeba" providerId="ADAL" clId="{0867C96E-A646-4F65-9561-FA8978D2CCA7}" dt="2021-10-21T03:20:28.055" v="482" actId="27310"/>
          <ac:graphicFrameMkLst>
            <pc:docMk/>
            <pc:sldMk cId="2936619780" sldId="327"/>
            <ac:graphicFrameMk id="11" creationId="{CD086DE7-EFF0-45F9-A675-9E2526E55B66}"/>
          </ac:graphicFrameMkLst>
        </pc:graphicFrameChg>
        <pc:graphicFrameChg chg="add modGraphic">
          <ac:chgData name="Santos, Denise" userId="793af4f5-aa96-44b4-8225-65b72322eeba" providerId="ADAL" clId="{0867C96E-A646-4F65-9561-FA8978D2CCA7}" dt="2021-10-21T03:20:28.055" v="482" actId="27310"/>
          <ac:graphicFrameMkLst>
            <pc:docMk/>
            <pc:sldMk cId="2936619780" sldId="327"/>
            <ac:graphicFrameMk id="13" creationId="{92FD33EA-15D1-4699-90EF-737FE1CA3E99}"/>
          </ac:graphicFrameMkLst>
        </pc:graphicFrameChg>
        <pc:graphicFrameChg chg="add modGraphic">
          <ac:chgData name="Santos, Denise" userId="793af4f5-aa96-44b4-8225-65b72322eeba" providerId="ADAL" clId="{0867C96E-A646-4F65-9561-FA8978D2CCA7}" dt="2021-10-21T03:20:28.055" v="482" actId="27310"/>
          <ac:graphicFrameMkLst>
            <pc:docMk/>
            <pc:sldMk cId="2936619780" sldId="327"/>
            <ac:graphicFrameMk id="15" creationId="{EFF13C66-A587-4547-AAE2-B8222A18902B}"/>
          </ac:graphicFrameMkLst>
        </pc:graphicFrameChg>
      </pc:sldChg>
      <pc:sldChg chg="addSp modSp mod ord">
        <pc:chgData name="Santos, Denise" userId="793af4f5-aa96-44b4-8225-65b72322eeba" providerId="ADAL" clId="{0867C96E-A646-4F65-9561-FA8978D2CCA7}" dt="2021-10-25T08:55:52.788" v="1268" actId="14100"/>
        <pc:sldMkLst>
          <pc:docMk/>
          <pc:sldMk cId="2880276025" sldId="329"/>
        </pc:sldMkLst>
        <pc:spChg chg="mod">
          <ac:chgData name="Santos, Denise" userId="793af4f5-aa96-44b4-8225-65b72322eeba" providerId="ADAL" clId="{0867C96E-A646-4F65-9561-FA8978D2CCA7}" dt="2021-10-21T02:50:04.662" v="374"/>
          <ac:spMkLst>
            <pc:docMk/>
            <pc:sldMk cId="2880276025" sldId="329"/>
            <ac:spMk id="2" creationId="{1E76C5E5-67FE-4A2C-897D-A81741EB8204}"/>
          </ac:spMkLst>
        </pc:spChg>
        <pc:spChg chg="add mod">
          <ac:chgData name="Santos, Denise" userId="793af4f5-aa96-44b4-8225-65b72322eeba" providerId="ADAL" clId="{0867C96E-A646-4F65-9561-FA8978D2CCA7}" dt="2021-10-25T08:55:48.506" v="1267" actId="1076"/>
          <ac:spMkLst>
            <pc:docMk/>
            <pc:sldMk cId="2880276025" sldId="329"/>
            <ac:spMk id="4" creationId="{D26902F5-9EC4-4C41-9D4B-EAA5989883E6}"/>
          </ac:spMkLst>
        </pc:spChg>
        <pc:spChg chg="mod">
          <ac:chgData name="Santos, Denise" userId="793af4f5-aa96-44b4-8225-65b72322eeba" providerId="ADAL" clId="{0867C96E-A646-4F65-9561-FA8978D2CCA7}" dt="2021-10-25T08:55:52.788" v="1268" actId="14100"/>
          <ac:spMkLst>
            <pc:docMk/>
            <pc:sldMk cId="2880276025" sldId="329"/>
            <ac:spMk id="5" creationId="{8C0B4A9B-7D21-439F-AFC4-37B7B00CD707}"/>
          </ac:spMkLst>
        </pc:spChg>
      </pc:sldChg>
      <pc:sldChg chg="modSp del mod ord">
        <pc:chgData name="Santos, Denise" userId="793af4f5-aa96-44b4-8225-65b72322eeba" providerId="ADAL" clId="{0867C96E-A646-4F65-9561-FA8978D2CCA7}" dt="2021-10-21T02:50:08.248" v="377"/>
        <pc:sldMkLst>
          <pc:docMk/>
          <pc:sldMk cId="1572316943" sldId="330"/>
        </pc:sldMkLst>
        <pc:spChg chg="mod">
          <ac:chgData name="Santos, Denise" userId="793af4f5-aa96-44b4-8225-65b72322eeba" providerId="ADAL" clId="{0867C96E-A646-4F65-9561-FA8978D2CCA7}" dt="2021-10-21T02:50:08.248" v="377"/>
          <ac:spMkLst>
            <pc:docMk/>
            <pc:sldMk cId="1572316943" sldId="330"/>
            <ac:spMk id="2" creationId="{1E76C5E5-67FE-4A2C-897D-A81741EB8204}"/>
          </ac:spMkLst>
        </pc:spChg>
      </pc:sldChg>
      <pc:sldChg chg="modSp del mod">
        <pc:chgData name="Santos, Denise" userId="793af4f5-aa96-44b4-8225-65b72322eeba" providerId="ADAL" clId="{0867C96E-A646-4F65-9561-FA8978D2CCA7}" dt="2021-10-25T08:42:16.600" v="1110" actId="2696"/>
        <pc:sldMkLst>
          <pc:docMk/>
          <pc:sldMk cId="4268449579" sldId="331"/>
        </pc:sldMkLst>
        <pc:spChg chg="mod">
          <ac:chgData name="Santos, Denise" userId="793af4f5-aa96-44b4-8225-65b72322eeba" providerId="ADAL" clId="{0867C96E-A646-4F65-9561-FA8978D2CCA7}" dt="2021-10-21T02:50:03.058" v="373"/>
          <ac:spMkLst>
            <pc:docMk/>
            <pc:sldMk cId="4268449579" sldId="331"/>
            <ac:spMk id="2" creationId="{1E76C5E5-67FE-4A2C-897D-A81741EB8204}"/>
          </ac:spMkLst>
        </pc:spChg>
      </pc:sldChg>
      <pc:sldChg chg="del">
        <pc:chgData name="Santos, Denise" userId="793af4f5-aa96-44b4-8225-65b72322eeba" providerId="ADAL" clId="{0867C96E-A646-4F65-9561-FA8978D2CCA7}" dt="2021-10-21T02:33:42.074" v="20" actId="2696"/>
        <pc:sldMkLst>
          <pc:docMk/>
          <pc:sldMk cId="848253995" sldId="332"/>
        </pc:sldMkLst>
      </pc:sldChg>
      <pc:sldChg chg="modSp mod">
        <pc:chgData name="Santos, Denise" userId="793af4f5-aa96-44b4-8225-65b72322eeba" providerId="ADAL" clId="{0867C96E-A646-4F65-9561-FA8978D2CCA7}" dt="2021-10-21T02:50:22.717" v="387"/>
        <pc:sldMkLst>
          <pc:docMk/>
          <pc:sldMk cId="3741303131" sldId="334"/>
        </pc:sldMkLst>
        <pc:spChg chg="mod">
          <ac:chgData name="Santos, Denise" userId="793af4f5-aa96-44b4-8225-65b72322eeba" providerId="ADAL" clId="{0867C96E-A646-4F65-9561-FA8978D2CCA7}" dt="2021-10-21T02:50:22.717" v="387"/>
          <ac:spMkLst>
            <pc:docMk/>
            <pc:sldMk cId="3741303131" sldId="334"/>
            <ac:spMk id="2" creationId="{1E76C5E5-67FE-4A2C-897D-A81741EB8204}"/>
          </ac:spMkLst>
        </pc:spChg>
        <pc:spChg chg="mod">
          <ac:chgData name="Santos, Denise" userId="793af4f5-aa96-44b4-8225-65b72322eeba" providerId="ADAL" clId="{0867C96E-A646-4F65-9561-FA8978D2CCA7}" dt="2021-10-21T02:40:44.280" v="103" actId="2711"/>
          <ac:spMkLst>
            <pc:docMk/>
            <pc:sldMk cId="3741303131" sldId="334"/>
            <ac:spMk id="6" creationId="{57877FF1-4C86-48CA-BA7A-B9EF9831E039}"/>
          </ac:spMkLst>
        </pc:spChg>
      </pc:sldChg>
      <pc:sldChg chg="modSp mod">
        <pc:chgData name="Santos, Denise" userId="793af4f5-aa96-44b4-8225-65b72322eeba" providerId="ADAL" clId="{0867C96E-A646-4F65-9561-FA8978D2CCA7}" dt="2021-10-21T02:53:22.956" v="414" actId="404"/>
        <pc:sldMkLst>
          <pc:docMk/>
          <pc:sldMk cId="2933618117" sldId="335"/>
        </pc:sldMkLst>
        <pc:spChg chg="mod">
          <ac:chgData name="Santos, Denise" userId="793af4f5-aa96-44b4-8225-65b72322eeba" providerId="ADAL" clId="{0867C96E-A646-4F65-9561-FA8978D2CCA7}" dt="2021-10-21T02:50:23.839" v="388"/>
          <ac:spMkLst>
            <pc:docMk/>
            <pc:sldMk cId="2933618117" sldId="335"/>
            <ac:spMk id="2" creationId="{1E76C5E5-67FE-4A2C-897D-A81741EB8204}"/>
          </ac:spMkLst>
        </pc:spChg>
        <pc:spChg chg="mod">
          <ac:chgData name="Santos, Denise" userId="793af4f5-aa96-44b4-8225-65b72322eeba" providerId="ADAL" clId="{0867C96E-A646-4F65-9561-FA8978D2CCA7}" dt="2021-10-21T02:53:22.956" v="414" actId="404"/>
          <ac:spMkLst>
            <pc:docMk/>
            <pc:sldMk cId="2933618117" sldId="335"/>
            <ac:spMk id="7" creationId="{2025CEA3-F062-4511-B97C-6D832C4058EF}"/>
          </ac:spMkLst>
        </pc:spChg>
      </pc:sldChg>
      <pc:sldChg chg="addSp delSp modSp mod">
        <pc:chgData name="Santos, Denise" userId="793af4f5-aa96-44b4-8225-65b72322eeba" providerId="ADAL" clId="{0867C96E-A646-4F65-9561-FA8978D2CCA7}" dt="2021-10-21T02:53:07.992" v="409" actId="2711"/>
        <pc:sldMkLst>
          <pc:docMk/>
          <pc:sldMk cId="146140425" sldId="336"/>
        </pc:sldMkLst>
        <pc:spChg chg="mod">
          <ac:chgData name="Santos, Denise" userId="793af4f5-aa96-44b4-8225-65b72322eeba" providerId="ADAL" clId="{0867C96E-A646-4F65-9561-FA8978D2CCA7}" dt="2021-10-21T02:50:21.073" v="386"/>
          <ac:spMkLst>
            <pc:docMk/>
            <pc:sldMk cId="146140425" sldId="336"/>
            <ac:spMk id="2" creationId="{1E76C5E5-67FE-4A2C-897D-A81741EB8204}"/>
          </ac:spMkLst>
        </pc:spChg>
        <pc:spChg chg="add del">
          <ac:chgData name="Santos, Denise" userId="793af4f5-aa96-44b4-8225-65b72322eeba" providerId="ADAL" clId="{0867C96E-A646-4F65-9561-FA8978D2CCA7}" dt="2021-10-21T02:50:17.804" v="385" actId="22"/>
          <ac:spMkLst>
            <pc:docMk/>
            <pc:sldMk cId="146140425" sldId="336"/>
            <ac:spMk id="6" creationId="{71AB0C57-BEA2-4541-8844-1BE8F82FC26C}"/>
          </ac:spMkLst>
        </pc:spChg>
        <pc:spChg chg="mod">
          <ac:chgData name="Santos, Denise" userId="793af4f5-aa96-44b4-8225-65b72322eeba" providerId="ADAL" clId="{0867C96E-A646-4F65-9561-FA8978D2CCA7}" dt="2021-10-21T02:53:07.992" v="409" actId="2711"/>
          <ac:spMkLst>
            <pc:docMk/>
            <pc:sldMk cId="146140425" sldId="336"/>
            <ac:spMk id="8" creationId="{AD7212B3-3E37-4CD3-BE6B-8B2E7322D0B2}"/>
          </ac:spMkLst>
        </pc:spChg>
      </pc:sldChg>
      <pc:sldChg chg="del">
        <pc:chgData name="Santos, Denise" userId="793af4f5-aa96-44b4-8225-65b72322eeba" providerId="ADAL" clId="{0867C96E-A646-4F65-9561-FA8978D2CCA7}" dt="2021-10-20T07:36:43.889" v="5" actId="2696"/>
        <pc:sldMkLst>
          <pc:docMk/>
          <pc:sldMk cId="3342948199" sldId="337"/>
        </pc:sldMkLst>
      </pc:sldChg>
      <pc:sldChg chg="modSp mod">
        <pc:chgData name="Santos, Denise" userId="793af4f5-aa96-44b4-8225-65b72322eeba" providerId="ADAL" clId="{0867C96E-A646-4F65-9561-FA8978D2CCA7}" dt="2021-10-21T02:50:05.867" v="375"/>
        <pc:sldMkLst>
          <pc:docMk/>
          <pc:sldMk cId="319925380" sldId="338"/>
        </pc:sldMkLst>
        <pc:spChg chg="mod">
          <ac:chgData name="Santos, Denise" userId="793af4f5-aa96-44b4-8225-65b72322eeba" providerId="ADAL" clId="{0867C96E-A646-4F65-9561-FA8978D2CCA7}" dt="2021-10-21T02:50:05.867" v="375"/>
          <ac:spMkLst>
            <pc:docMk/>
            <pc:sldMk cId="319925380" sldId="338"/>
            <ac:spMk id="2" creationId="{1E76C5E5-67FE-4A2C-897D-A81741EB8204}"/>
          </ac:spMkLst>
        </pc:spChg>
        <pc:spChg chg="mod">
          <ac:chgData name="Santos, Denise" userId="793af4f5-aa96-44b4-8225-65b72322eeba" providerId="ADAL" clId="{0867C96E-A646-4F65-9561-FA8978D2CCA7}" dt="2021-10-20T10:29:22.299" v="19" actId="1076"/>
          <ac:spMkLst>
            <pc:docMk/>
            <pc:sldMk cId="319925380" sldId="338"/>
            <ac:spMk id="5" creationId="{8C0B4A9B-7D21-439F-AFC4-37B7B00CD707}"/>
          </ac:spMkLst>
        </pc:spChg>
      </pc:sldChg>
      <pc:sldChg chg="modSp mod ord">
        <pc:chgData name="Santos, Denise" userId="793af4f5-aa96-44b4-8225-65b72322eeba" providerId="ADAL" clId="{0867C96E-A646-4F65-9561-FA8978D2CCA7}" dt="2021-10-21T02:53:42.841" v="417" actId="2711"/>
        <pc:sldMkLst>
          <pc:docMk/>
          <pc:sldMk cId="20188506" sldId="339"/>
        </pc:sldMkLst>
        <pc:spChg chg="mod">
          <ac:chgData name="Santos, Denise" userId="793af4f5-aa96-44b4-8225-65b72322eeba" providerId="ADAL" clId="{0867C96E-A646-4F65-9561-FA8978D2CCA7}" dt="2021-10-21T02:50:09.375" v="378"/>
          <ac:spMkLst>
            <pc:docMk/>
            <pc:sldMk cId="20188506" sldId="339"/>
            <ac:spMk id="2" creationId="{1E76C5E5-67FE-4A2C-897D-A81741EB8204}"/>
          </ac:spMkLst>
        </pc:spChg>
        <pc:spChg chg="mod">
          <ac:chgData name="Santos, Denise" userId="793af4f5-aa96-44b4-8225-65b72322eeba" providerId="ADAL" clId="{0867C96E-A646-4F65-9561-FA8978D2CCA7}" dt="2021-10-21T02:53:36.832" v="416" actId="2711"/>
          <ac:spMkLst>
            <pc:docMk/>
            <pc:sldMk cId="20188506" sldId="339"/>
            <ac:spMk id="8" creationId="{AD7212B3-3E37-4CD3-BE6B-8B2E7322D0B2}"/>
          </ac:spMkLst>
        </pc:spChg>
        <pc:spChg chg="mod">
          <ac:chgData name="Santos, Denise" userId="793af4f5-aa96-44b4-8225-65b72322eeba" providerId="ADAL" clId="{0867C96E-A646-4F65-9561-FA8978D2CCA7}" dt="2021-10-21T02:53:42.841" v="417" actId="2711"/>
          <ac:spMkLst>
            <pc:docMk/>
            <pc:sldMk cId="20188506" sldId="339"/>
            <ac:spMk id="10" creationId="{5240C3A4-4E42-4747-9827-4555175F6D24}"/>
          </ac:spMkLst>
        </pc:spChg>
      </pc:sldChg>
      <pc:sldChg chg="modSp mod ord">
        <pc:chgData name="Santos, Denise" userId="793af4f5-aa96-44b4-8225-65b72322eeba" providerId="ADAL" clId="{0867C96E-A646-4F65-9561-FA8978D2CCA7}" dt="2021-10-21T02:53:30.136" v="415" actId="2711"/>
        <pc:sldMkLst>
          <pc:docMk/>
          <pc:sldMk cId="3674002473" sldId="340"/>
        </pc:sldMkLst>
        <pc:spChg chg="mod">
          <ac:chgData name="Santos, Denise" userId="793af4f5-aa96-44b4-8225-65b72322eeba" providerId="ADAL" clId="{0867C96E-A646-4F65-9561-FA8978D2CCA7}" dt="2021-10-21T02:50:10.450" v="379"/>
          <ac:spMkLst>
            <pc:docMk/>
            <pc:sldMk cId="3674002473" sldId="340"/>
            <ac:spMk id="2" creationId="{1E76C5E5-67FE-4A2C-897D-A81741EB8204}"/>
          </ac:spMkLst>
        </pc:spChg>
        <pc:spChg chg="mod">
          <ac:chgData name="Santos, Denise" userId="793af4f5-aa96-44b4-8225-65b72322eeba" providerId="ADAL" clId="{0867C96E-A646-4F65-9561-FA8978D2CCA7}" dt="2021-10-21T02:53:30.136" v="415" actId="2711"/>
          <ac:spMkLst>
            <pc:docMk/>
            <pc:sldMk cId="3674002473" sldId="340"/>
            <ac:spMk id="8" creationId="{AD7212B3-3E37-4CD3-BE6B-8B2E7322D0B2}"/>
          </ac:spMkLst>
        </pc:spChg>
      </pc:sldChg>
      <pc:sldChg chg="modSp del mod">
        <pc:chgData name="Santos, Denise" userId="793af4f5-aa96-44b4-8225-65b72322eeba" providerId="ADAL" clId="{0867C96E-A646-4F65-9561-FA8978D2CCA7}" dt="2021-10-21T03:24:18.715" v="528" actId="20577"/>
        <pc:sldMkLst>
          <pc:docMk/>
          <pc:sldMk cId="3593948077" sldId="399"/>
        </pc:sldMkLst>
        <pc:spChg chg="mod">
          <ac:chgData name="Santos, Denise" userId="793af4f5-aa96-44b4-8225-65b72322eeba" providerId="ADAL" clId="{0867C96E-A646-4F65-9561-FA8978D2CCA7}" dt="2021-10-21T03:21:50.577" v="486"/>
          <ac:spMkLst>
            <pc:docMk/>
            <pc:sldMk cId="3593948077" sldId="399"/>
            <ac:spMk id="2" creationId="{1E76C5E5-67FE-4A2C-897D-A81741EB8204}"/>
          </ac:spMkLst>
        </pc:spChg>
        <pc:spChg chg="mod">
          <ac:chgData name="Santos, Denise" userId="793af4f5-aa96-44b4-8225-65b72322eeba" providerId="ADAL" clId="{0867C96E-A646-4F65-9561-FA8978D2CCA7}" dt="2021-10-21T03:24:18.715" v="528" actId="20577"/>
          <ac:spMkLst>
            <pc:docMk/>
            <pc:sldMk cId="3593948077" sldId="399"/>
            <ac:spMk id="6" creationId="{5E5CC837-B172-419F-BD45-901D037BFE6C}"/>
          </ac:spMkLst>
        </pc:spChg>
      </pc:sldChg>
      <pc:sldChg chg="delSp modSp mod">
        <pc:chgData name="Santos, Denise" userId="793af4f5-aa96-44b4-8225-65b72322eeba" providerId="ADAL" clId="{0867C96E-A646-4F65-9561-FA8978D2CCA7}" dt="2021-10-25T02:18:56.544" v="593"/>
        <pc:sldMkLst>
          <pc:docMk/>
          <pc:sldMk cId="998150804" sldId="410"/>
        </pc:sldMkLst>
        <pc:spChg chg="mod">
          <ac:chgData name="Santos, Denise" userId="793af4f5-aa96-44b4-8225-65b72322eeba" providerId="ADAL" clId="{0867C96E-A646-4F65-9561-FA8978D2CCA7}" dt="2021-10-21T03:21:53.868" v="487"/>
          <ac:spMkLst>
            <pc:docMk/>
            <pc:sldMk cId="998150804" sldId="410"/>
            <ac:spMk id="5" creationId="{6E85BA37-2407-4F4D-924F-AA7CE273E464}"/>
          </ac:spMkLst>
        </pc:spChg>
        <pc:graphicFrameChg chg="modGraphic">
          <ac:chgData name="Santos, Denise" userId="793af4f5-aa96-44b4-8225-65b72322eeba" providerId="ADAL" clId="{0867C96E-A646-4F65-9561-FA8978D2CCA7}" dt="2021-10-21T03:21:01.872" v="484" actId="27124"/>
          <ac:graphicFrameMkLst>
            <pc:docMk/>
            <pc:sldMk cId="998150804" sldId="410"/>
            <ac:graphicFrameMk id="3" creationId="{CF34885F-8D54-4B59-8877-E724FE0E5942}"/>
          </ac:graphicFrameMkLst>
        </pc:graphicFrameChg>
        <pc:picChg chg="del">
          <ac:chgData name="Santos, Denise" userId="793af4f5-aa96-44b4-8225-65b72322eeba" providerId="ADAL" clId="{0867C96E-A646-4F65-9561-FA8978D2CCA7}" dt="2021-10-25T02:18:56.544" v="593"/>
          <ac:picMkLst>
            <pc:docMk/>
            <pc:sldMk cId="998150804" sldId="410"/>
            <ac:picMk id="2" creationId="{34B45C78-AD17-46CE-B8E1-1865ED5826D8}"/>
          </ac:picMkLst>
        </pc:picChg>
      </pc:sldChg>
      <pc:sldChg chg="modSp add del mod ord">
        <pc:chgData name="Santos, Denise" userId="793af4f5-aa96-44b4-8225-65b72322eeba" providerId="ADAL" clId="{0867C96E-A646-4F65-9561-FA8978D2CCA7}" dt="2021-10-21T02:52:45.683" v="406" actId="2696"/>
        <pc:sldMkLst>
          <pc:docMk/>
          <pc:sldMk cId="1653138434" sldId="429"/>
        </pc:sldMkLst>
        <pc:spChg chg="mod">
          <ac:chgData name="Santos, Denise" userId="793af4f5-aa96-44b4-8225-65b72322eeba" providerId="ADAL" clId="{0867C96E-A646-4F65-9561-FA8978D2CCA7}" dt="2021-10-20T07:37:05.110" v="15"/>
          <ac:spMkLst>
            <pc:docMk/>
            <pc:sldMk cId="1653138434" sldId="429"/>
            <ac:spMk id="3" creationId="{0357B324-C5DD-4CB4-B4EA-32DFA4D573CF}"/>
          </ac:spMkLst>
        </pc:spChg>
        <pc:spChg chg="mod">
          <ac:chgData name="Santos, Denise" userId="793af4f5-aa96-44b4-8225-65b72322eeba" providerId="ADAL" clId="{0867C96E-A646-4F65-9561-FA8978D2CCA7}" dt="2021-10-21T02:50:11.653" v="380"/>
          <ac:spMkLst>
            <pc:docMk/>
            <pc:sldMk cId="1653138434" sldId="429"/>
            <ac:spMk id="5" creationId="{42797095-D9CA-4B7D-8BBB-9BA8B7F4B2B0}"/>
          </ac:spMkLst>
        </pc:spChg>
      </pc:sldChg>
      <pc:sldChg chg="modSp add mod ord">
        <pc:chgData name="Santos, Denise" userId="793af4f5-aa96-44b4-8225-65b72322eeba" providerId="ADAL" clId="{0867C96E-A646-4F65-9561-FA8978D2CCA7}" dt="2021-10-21T02:50:12.678" v="381"/>
        <pc:sldMkLst>
          <pc:docMk/>
          <pc:sldMk cId="1367487247" sldId="443"/>
        </pc:sldMkLst>
        <pc:spChg chg="mod">
          <ac:chgData name="Santos, Denise" userId="793af4f5-aa96-44b4-8225-65b72322eeba" providerId="ADAL" clId="{0867C96E-A646-4F65-9561-FA8978D2CCA7}" dt="2021-10-20T07:37:38.065" v="17"/>
          <ac:spMkLst>
            <pc:docMk/>
            <pc:sldMk cId="1367487247" sldId="443"/>
            <ac:spMk id="3" creationId="{0357B324-C5DD-4CB4-B4EA-32DFA4D573CF}"/>
          </ac:spMkLst>
        </pc:spChg>
        <pc:spChg chg="mod">
          <ac:chgData name="Santos, Denise" userId="793af4f5-aa96-44b4-8225-65b72322eeba" providerId="ADAL" clId="{0867C96E-A646-4F65-9561-FA8978D2CCA7}" dt="2021-10-21T02:50:12.678" v="381"/>
          <ac:spMkLst>
            <pc:docMk/>
            <pc:sldMk cId="1367487247" sldId="443"/>
            <ac:spMk id="5" creationId="{42797095-D9CA-4B7D-8BBB-9BA8B7F4B2B0}"/>
          </ac:spMkLst>
        </pc:spChg>
      </pc:sldChg>
      <pc:sldChg chg="addSp modSp mod">
        <pc:chgData name="Santos, Denise" userId="793af4f5-aa96-44b4-8225-65b72322eeba" providerId="ADAL" clId="{0867C96E-A646-4F65-9561-FA8978D2CCA7}" dt="2021-10-21T02:50:07.079" v="376"/>
        <pc:sldMkLst>
          <pc:docMk/>
          <pc:sldMk cId="1947537043" sldId="444"/>
        </pc:sldMkLst>
        <pc:spChg chg="mod">
          <ac:chgData name="Santos, Denise" userId="793af4f5-aa96-44b4-8225-65b72322eeba" providerId="ADAL" clId="{0867C96E-A646-4F65-9561-FA8978D2CCA7}" dt="2021-10-21T02:50:07.079" v="376"/>
          <ac:spMkLst>
            <pc:docMk/>
            <pc:sldMk cId="1947537043" sldId="444"/>
            <ac:spMk id="2" creationId="{1E76C5E5-67FE-4A2C-897D-A81741EB8204}"/>
          </ac:spMkLst>
        </pc:spChg>
        <pc:spChg chg="add mod">
          <ac:chgData name="Santos, Denise" userId="793af4f5-aa96-44b4-8225-65b72322eeba" providerId="ADAL" clId="{0867C96E-A646-4F65-9561-FA8978D2CCA7}" dt="2021-10-21T02:46:53.162" v="328" actId="114"/>
          <ac:spMkLst>
            <pc:docMk/>
            <pc:sldMk cId="1947537043" sldId="444"/>
            <ac:spMk id="4" creationId="{E221DCB2-4690-4653-B59C-7A8C74D7F155}"/>
          </ac:spMkLst>
        </pc:spChg>
      </pc:sldChg>
      <pc:sldChg chg="modSp add mod">
        <pc:chgData name="Santos, Denise" userId="793af4f5-aa96-44b4-8225-65b72322eeba" providerId="ADAL" clId="{0867C96E-A646-4F65-9561-FA8978D2CCA7}" dt="2021-10-25T09:06:40.861" v="1293" actId="20577"/>
        <pc:sldMkLst>
          <pc:docMk/>
          <pc:sldMk cId="3218234156" sldId="445"/>
        </pc:sldMkLst>
        <pc:spChg chg="mod">
          <ac:chgData name="Santos, Denise" userId="793af4f5-aa96-44b4-8225-65b72322eeba" providerId="ADAL" clId="{0867C96E-A646-4F65-9561-FA8978D2CCA7}" dt="2021-10-25T09:06:40.861" v="1293" actId="20577"/>
          <ac:spMkLst>
            <pc:docMk/>
            <pc:sldMk cId="3218234156" sldId="445"/>
            <ac:spMk id="3" creationId="{0357B324-C5DD-4CB4-B4EA-32DFA4D573CF}"/>
          </ac:spMkLst>
        </pc:spChg>
        <pc:spChg chg="mod">
          <ac:chgData name="Santos, Denise" userId="793af4f5-aa96-44b4-8225-65b72322eeba" providerId="ADAL" clId="{0867C96E-A646-4F65-9561-FA8978D2CCA7}" dt="2021-10-21T02:50:13.972" v="382"/>
          <ac:spMkLst>
            <pc:docMk/>
            <pc:sldMk cId="3218234156" sldId="445"/>
            <ac:spMk id="5" creationId="{42797095-D9CA-4B7D-8BBB-9BA8B7F4B2B0}"/>
          </ac:spMkLst>
        </pc:spChg>
      </pc:sldChg>
      <pc:sldChg chg="modSp mod">
        <pc:chgData name="Santos, Denise" userId="793af4f5-aa96-44b4-8225-65b72322eeba" providerId="ADAL" clId="{0867C96E-A646-4F65-9561-FA8978D2CCA7}" dt="2021-10-21T02:56:07.687" v="451" actId="20577"/>
        <pc:sldMkLst>
          <pc:docMk/>
          <pc:sldMk cId="1497114820" sldId="446"/>
        </pc:sldMkLst>
        <pc:spChg chg="mod">
          <ac:chgData name="Santos, Denise" userId="793af4f5-aa96-44b4-8225-65b72322eeba" providerId="ADAL" clId="{0867C96E-A646-4F65-9561-FA8978D2CCA7}" dt="2021-10-21T02:50:25.115" v="389"/>
          <ac:spMkLst>
            <pc:docMk/>
            <pc:sldMk cId="1497114820" sldId="446"/>
            <ac:spMk id="2" creationId="{1E76C5E5-67FE-4A2C-897D-A81741EB8204}"/>
          </ac:spMkLst>
        </pc:spChg>
        <pc:spChg chg="mod">
          <ac:chgData name="Santos, Denise" userId="793af4f5-aa96-44b4-8225-65b72322eeba" providerId="ADAL" clId="{0867C96E-A646-4F65-9561-FA8978D2CCA7}" dt="2021-10-21T02:56:07.687" v="451" actId="20577"/>
          <ac:spMkLst>
            <pc:docMk/>
            <pc:sldMk cId="1497114820" sldId="446"/>
            <ac:spMk id="4" creationId="{E221DCB2-4690-4653-B59C-7A8C74D7F155}"/>
          </ac:spMkLst>
        </pc:spChg>
        <pc:spChg chg="mod">
          <ac:chgData name="Santos, Denise" userId="793af4f5-aa96-44b4-8225-65b72322eeba" providerId="ADAL" clId="{0867C96E-A646-4F65-9561-FA8978D2CCA7}" dt="2021-10-21T02:39:44.463" v="100" actId="20577"/>
          <ac:spMkLst>
            <pc:docMk/>
            <pc:sldMk cId="1497114820" sldId="446"/>
            <ac:spMk id="5" creationId="{8C0B4A9B-7D21-439F-AFC4-37B7B00CD707}"/>
          </ac:spMkLst>
        </pc:spChg>
      </pc:sldChg>
      <pc:sldChg chg="modSp add mod ord">
        <pc:chgData name="Santos, Denise" userId="793af4f5-aa96-44b4-8225-65b72322eeba" providerId="ADAL" clId="{0867C96E-A646-4F65-9561-FA8978D2CCA7}" dt="2021-10-21T02:50:26.161" v="390"/>
        <pc:sldMkLst>
          <pc:docMk/>
          <pc:sldMk cId="2120119842" sldId="447"/>
        </pc:sldMkLst>
        <pc:spChg chg="mod">
          <ac:chgData name="Santos, Denise" userId="793af4f5-aa96-44b4-8225-65b72322eeba" providerId="ADAL" clId="{0867C96E-A646-4F65-9561-FA8978D2CCA7}" dt="2021-10-21T02:47:47.270" v="335"/>
          <ac:spMkLst>
            <pc:docMk/>
            <pc:sldMk cId="2120119842" sldId="447"/>
            <ac:spMk id="3" creationId="{0357B324-C5DD-4CB4-B4EA-32DFA4D573CF}"/>
          </ac:spMkLst>
        </pc:spChg>
        <pc:spChg chg="mod">
          <ac:chgData name="Santos, Denise" userId="793af4f5-aa96-44b4-8225-65b72322eeba" providerId="ADAL" clId="{0867C96E-A646-4F65-9561-FA8978D2CCA7}" dt="2021-10-21T02:50:26.161" v="390"/>
          <ac:spMkLst>
            <pc:docMk/>
            <pc:sldMk cId="2120119842" sldId="447"/>
            <ac:spMk id="5" creationId="{42797095-D9CA-4B7D-8BBB-9BA8B7F4B2B0}"/>
          </ac:spMkLst>
        </pc:spChg>
      </pc:sldChg>
      <pc:sldChg chg="modSp add mod ord replId">
        <pc:chgData name="Santos, Denise" userId="793af4f5-aa96-44b4-8225-65b72322eeba" providerId="ADAL" clId="{0867C96E-A646-4F65-9561-FA8978D2CCA7}" dt="2021-10-21T02:50:27.273" v="391"/>
        <pc:sldMkLst>
          <pc:docMk/>
          <pc:sldMk cId="559582718" sldId="448"/>
        </pc:sldMkLst>
        <pc:spChg chg="mod">
          <ac:chgData name="Santos, Denise" userId="793af4f5-aa96-44b4-8225-65b72322eeba" providerId="ADAL" clId="{0867C96E-A646-4F65-9561-FA8978D2CCA7}" dt="2021-10-21T02:47:56.823" v="336"/>
          <ac:spMkLst>
            <pc:docMk/>
            <pc:sldMk cId="559582718" sldId="448"/>
            <ac:spMk id="3" creationId="{0357B324-C5DD-4CB4-B4EA-32DFA4D573CF}"/>
          </ac:spMkLst>
        </pc:spChg>
        <pc:spChg chg="mod">
          <ac:chgData name="Santos, Denise" userId="793af4f5-aa96-44b4-8225-65b72322eeba" providerId="ADAL" clId="{0867C96E-A646-4F65-9561-FA8978D2CCA7}" dt="2021-10-21T02:50:27.273" v="391"/>
          <ac:spMkLst>
            <pc:docMk/>
            <pc:sldMk cId="559582718" sldId="448"/>
            <ac:spMk id="5" creationId="{42797095-D9CA-4B7D-8BBB-9BA8B7F4B2B0}"/>
          </ac:spMkLst>
        </pc:spChg>
      </pc:sldChg>
      <pc:sldChg chg="modSp mod">
        <pc:chgData name="Santos, Denise" userId="793af4f5-aa96-44b4-8225-65b72322eeba" providerId="ADAL" clId="{0867C96E-A646-4F65-9561-FA8978D2CCA7}" dt="2021-10-25T01:57:03.736" v="592" actId="1076"/>
        <pc:sldMkLst>
          <pc:docMk/>
          <pc:sldMk cId="2477036858" sldId="449"/>
        </pc:sldMkLst>
        <pc:spChg chg="mod">
          <ac:chgData name="Santos, Denise" userId="793af4f5-aa96-44b4-8225-65b72322eeba" providerId="ADAL" clId="{0867C96E-A646-4F65-9561-FA8978D2CCA7}" dt="2021-10-25T01:57:03.736" v="592" actId="1076"/>
          <ac:spMkLst>
            <pc:docMk/>
            <pc:sldMk cId="2477036858" sldId="449"/>
            <ac:spMk id="3" creationId="{0357B324-C5DD-4CB4-B4EA-32DFA4D573CF}"/>
          </ac:spMkLst>
        </pc:spChg>
      </pc:sldChg>
      <pc:sldChg chg="addSp modSp add mod ord modNotesTx">
        <pc:chgData name="Santos, Denise" userId="793af4f5-aa96-44b4-8225-65b72322eeba" providerId="ADAL" clId="{0867C96E-A646-4F65-9561-FA8978D2CCA7}" dt="2021-10-25T08:47:58.028" v="1143" actId="14734"/>
        <pc:sldMkLst>
          <pc:docMk/>
          <pc:sldMk cId="2408654761" sldId="450"/>
        </pc:sldMkLst>
        <pc:spChg chg="mod">
          <ac:chgData name="Santos, Denise" userId="793af4f5-aa96-44b4-8225-65b72322eeba" providerId="ADAL" clId="{0867C96E-A646-4F65-9561-FA8978D2CCA7}" dt="2021-10-25T08:41:51.549" v="1097" actId="1035"/>
          <ac:spMkLst>
            <pc:docMk/>
            <pc:sldMk cId="2408654761" sldId="450"/>
            <ac:spMk id="5" creationId="{8C0B4A9B-7D21-439F-AFC4-37B7B00CD707}"/>
          </ac:spMkLst>
        </pc:spChg>
        <pc:spChg chg="mod">
          <ac:chgData name="Santos, Denise" userId="793af4f5-aa96-44b4-8225-65b72322eeba" providerId="ADAL" clId="{0867C96E-A646-4F65-9561-FA8978D2CCA7}" dt="2021-10-25T08:41:51.549" v="1097" actId="1035"/>
          <ac:spMkLst>
            <pc:docMk/>
            <pc:sldMk cId="2408654761" sldId="450"/>
            <ac:spMk id="8" creationId="{AD7212B3-3E37-4CD3-BE6B-8B2E7322D0B2}"/>
          </ac:spMkLst>
        </pc:spChg>
        <pc:graphicFrameChg chg="add mod modGraphic">
          <ac:chgData name="Santos, Denise" userId="793af4f5-aa96-44b4-8225-65b72322eeba" providerId="ADAL" clId="{0867C96E-A646-4F65-9561-FA8978D2CCA7}" dt="2021-10-25T08:47:58.028" v="1143" actId="14734"/>
          <ac:graphicFrameMkLst>
            <pc:docMk/>
            <pc:sldMk cId="2408654761" sldId="450"/>
            <ac:graphicFrameMk id="3" creationId="{2342C068-8D38-43FC-BC0D-EB1D5464FFCD}"/>
          </ac:graphicFrameMkLst>
        </pc:graphicFrameChg>
      </pc:sldChg>
      <pc:sldChg chg="del">
        <pc:chgData name="Santos, Denise" userId="793af4f5-aa96-44b4-8225-65b72322eeba" providerId="ADAL" clId="{0867C96E-A646-4F65-9561-FA8978D2CCA7}" dt="2021-10-21T03:21:35.709" v="485"/>
        <pc:sldMkLst>
          <pc:docMk/>
          <pc:sldMk cId="1597134518" sldId="451"/>
        </pc:sldMkLst>
      </pc:sldChg>
      <pc:sldChg chg="modSp mod">
        <pc:chgData name="Santos, Denise" userId="793af4f5-aa96-44b4-8225-65b72322eeba" providerId="ADAL" clId="{0867C96E-A646-4F65-9561-FA8978D2CCA7}" dt="2021-10-21T03:24:26.428" v="542" actId="20577"/>
        <pc:sldMkLst>
          <pc:docMk/>
          <pc:sldMk cId="3829644228" sldId="451"/>
        </pc:sldMkLst>
        <pc:spChg chg="mod">
          <ac:chgData name="Santos, Denise" userId="793af4f5-aa96-44b4-8225-65b72322eeba" providerId="ADAL" clId="{0867C96E-A646-4F65-9561-FA8978D2CCA7}" dt="2021-10-21T03:24:26.428" v="542" actId="20577"/>
          <ac:spMkLst>
            <pc:docMk/>
            <pc:sldMk cId="3829644228" sldId="451"/>
            <ac:spMk id="6" creationId="{5E5CC837-B172-419F-BD45-901D037BFE6C}"/>
          </ac:spMkLst>
        </pc:spChg>
      </pc:sldChg>
      <pc:sldChg chg="modSp mod">
        <pc:chgData name="Santos, Denise" userId="793af4f5-aa96-44b4-8225-65b72322eeba" providerId="ADAL" clId="{0867C96E-A646-4F65-9561-FA8978D2CCA7}" dt="2021-10-21T03:24:37.363" v="562" actId="20577"/>
        <pc:sldMkLst>
          <pc:docMk/>
          <pc:sldMk cId="1258910908" sldId="452"/>
        </pc:sldMkLst>
        <pc:spChg chg="mod">
          <ac:chgData name="Santos, Denise" userId="793af4f5-aa96-44b4-8225-65b72322eeba" providerId="ADAL" clId="{0867C96E-A646-4F65-9561-FA8978D2CCA7}" dt="2021-10-21T03:24:37.363" v="562" actId="20577"/>
          <ac:spMkLst>
            <pc:docMk/>
            <pc:sldMk cId="1258910908" sldId="452"/>
            <ac:spMk id="6" creationId="{5E5CC837-B172-419F-BD45-901D037BFE6C}"/>
          </ac:spMkLst>
        </pc:spChg>
      </pc:sldChg>
      <pc:sldChg chg="modSp mod">
        <pc:chgData name="Santos, Denise" userId="793af4f5-aa96-44b4-8225-65b72322eeba" providerId="ADAL" clId="{0867C96E-A646-4F65-9561-FA8978D2CCA7}" dt="2021-10-21T03:24:53.292" v="579" actId="20577"/>
        <pc:sldMkLst>
          <pc:docMk/>
          <pc:sldMk cId="162149626" sldId="453"/>
        </pc:sldMkLst>
        <pc:spChg chg="mod">
          <ac:chgData name="Santos, Denise" userId="793af4f5-aa96-44b4-8225-65b72322eeba" providerId="ADAL" clId="{0867C96E-A646-4F65-9561-FA8978D2CCA7}" dt="2021-10-21T03:24:53.292" v="579" actId="20577"/>
          <ac:spMkLst>
            <pc:docMk/>
            <pc:sldMk cId="162149626" sldId="453"/>
            <ac:spMk id="6" creationId="{5E5CC837-B172-419F-BD45-901D037BFE6C}"/>
          </ac:spMkLst>
        </pc:spChg>
      </pc:sldChg>
      <pc:sldChg chg="modSp mod">
        <pc:chgData name="Santos, Denise" userId="793af4f5-aa96-44b4-8225-65b72322eeba" providerId="ADAL" clId="{0867C96E-A646-4F65-9561-FA8978D2CCA7}" dt="2021-10-21T03:25:01.106" v="588" actId="20577"/>
        <pc:sldMkLst>
          <pc:docMk/>
          <pc:sldMk cId="698346553" sldId="454"/>
        </pc:sldMkLst>
        <pc:spChg chg="mod">
          <ac:chgData name="Santos, Denise" userId="793af4f5-aa96-44b4-8225-65b72322eeba" providerId="ADAL" clId="{0867C96E-A646-4F65-9561-FA8978D2CCA7}" dt="2021-10-21T03:25:01.106" v="588" actId="20577"/>
          <ac:spMkLst>
            <pc:docMk/>
            <pc:sldMk cId="698346553" sldId="454"/>
            <ac:spMk id="6" creationId="{5E5CC837-B172-419F-BD45-901D037BFE6C}"/>
          </ac:spMkLst>
        </pc:spChg>
      </pc:sldChg>
      <pc:sldChg chg="modSp mod">
        <pc:chgData name="Santos, Denise" userId="793af4f5-aa96-44b4-8225-65b72322eeba" providerId="ADAL" clId="{0867C96E-A646-4F65-9561-FA8978D2CCA7}" dt="2021-10-25T02:19:15.178" v="623" actId="20577"/>
        <pc:sldMkLst>
          <pc:docMk/>
          <pc:sldMk cId="3241770283" sldId="457"/>
        </pc:sldMkLst>
        <pc:spChg chg="mod">
          <ac:chgData name="Santos, Denise" userId="793af4f5-aa96-44b4-8225-65b72322eeba" providerId="ADAL" clId="{0867C96E-A646-4F65-9561-FA8978D2CCA7}" dt="2021-10-25T02:19:15.178" v="623" actId="20577"/>
          <ac:spMkLst>
            <pc:docMk/>
            <pc:sldMk cId="3241770283" sldId="457"/>
            <ac:spMk id="6" creationId="{5E5CC837-B172-419F-BD45-901D037BFE6C}"/>
          </ac:spMkLst>
        </pc:spChg>
      </pc:sldChg>
      <pc:sldChg chg="modSp mod">
        <pc:chgData name="Santos, Denise" userId="793af4f5-aa96-44b4-8225-65b72322eeba" providerId="ADAL" clId="{0867C96E-A646-4F65-9561-FA8978D2CCA7}" dt="2021-10-25T08:34:16.809" v="1062" actId="20577"/>
        <pc:sldMkLst>
          <pc:docMk/>
          <pc:sldMk cId="2414731344" sldId="458"/>
        </pc:sldMkLst>
        <pc:spChg chg="mod">
          <ac:chgData name="Santos, Denise" userId="793af4f5-aa96-44b4-8225-65b72322eeba" providerId="ADAL" clId="{0867C96E-A646-4F65-9561-FA8978D2CCA7}" dt="2021-10-25T08:34:16.809" v="1062" actId="20577"/>
          <ac:spMkLst>
            <pc:docMk/>
            <pc:sldMk cId="2414731344" sldId="458"/>
            <ac:spMk id="5" creationId="{8C0B4A9B-7D21-439F-AFC4-37B7B00CD707}"/>
          </ac:spMkLst>
        </pc:spChg>
        <pc:spChg chg="mod">
          <ac:chgData name="Santos, Denise" userId="793af4f5-aa96-44b4-8225-65b72322eeba" providerId="ADAL" clId="{0867C96E-A646-4F65-9561-FA8978D2CCA7}" dt="2021-10-25T08:33:53.960" v="1055" actId="14"/>
          <ac:spMkLst>
            <pc:docMk/>
            <pc:sldMk cId="2414731344" sldId="458"/>
            <ac:spMk id="8" creationId="{AD7212B3-3E37-4CD3-BE6B-8B2E7322D0B2}"/>
          </ac:spMkLst>
        </pc:spChg>
      </pc:sldChg>
      <pc:sldChg chg="addSp delSp modSp add mod ord modNotesTx">
        <pc:chgData name="Santos, Denise" userId="793af4f5-aa96-44b4-8225-65b72322eeba" providerId="ADAL" clId="{0867C96E-A646-4F65-9561-FA8978D2CCA7}" dt="2021-10-25T08:48:04.290" v="1145"/>
        <pc:sldMkLst>
          <pc:docMk/>
          <pc:sldMk cId="548006933" sldId="461"/>
        </pc:sldMkLst>
        <pc:spChg chg="add mod">
          <ac:chgData name="Santos, Denise" userId="793af4f5-aa96-44b4-8225-65b72322eeba" providerId="ADAL" clId="{0867C96E-A646-4F65-9561-FA8978D2CCA7}" dt="2021-10-25T08:44:10.694" v="1136" actId="207"/>
          <ac:spMkLst>
            <pc:docMk/>
            <pc:sldMk cId="548006933" sldId="461"/>
            <ac:spMk id="7" creationId="{E8B5C2C7-4B37-4785-9E5F-E0F76A8C13C3}"/>
          </ac:spMkLst>
        </pc:spChg>
        <pc:spChg chg="del">
          <ac:chgData name="Santos, Denise" userId="793af4f5-aa96-44b4-8225-65b72322eeba" providerId="ADAL" clId="{0867C96E-A646-4F65-9561-FA8978D2CCA7}" dt="2021-10-25T08:42:24.085" v="1113" actId="478"/>
          <ac:spMkLst>
            <pc:docMk/>
            <pc:sldMk cId="548006933" sldId="461"/>
            <ac:spMk id="8" creationId="{AD7212B3-3E37-4CD3-BE6B-8B2E7322D0B2}"/>
          </ac:spMkLst>
        </pc:spChg>
        <pc:graphicFrameChg chg="del">
          <ac:chgData name="Santos, Denise" userId="793af4f5-aa96-44b4-8225-65b72322eeba" providerId="ADAL" clId="{0867C96E-A646-4F65-9561-FA8978D2CCA7}" dt="2021-10-25T08:42:22.408" v="1112" actId="478"/>
          <ac:graphicFrameMkLst>
            <pc:docMk/>
            <pc:sldMk cId="548006933" sldId="461"/>
            <ac:graphicFrameMk id="3" creationId="{2342C068-8D38-43FC-BC0D-EB1D5464FFCD}"/>
          </ac:graphicFrameMkLst>
        </pc:graphicFrameChg>
        <pc:picChg chg="add mod">
          <ac:chgData name="Santos, Denise" userId="793af4f5-aa96-44b4-8225-65b72322eeba" providerId="ADAL" clId="{0867C96E-A646-4F65-9561-FA8978D2CCA7}" dt="2021-10-25T08:42:57.497" v="1119" actId="1076"/>
          <ac:picMkLst>
            <pc:docMk/>
            <pc:sldMk cId="548006933" sldId="461"/>
            <ac:picMk id="6" creationId="{E96E4E87-1EEA-4F12-90E9-EC0E5B5EC082}"/>
          </ac:picMkLst>
        </pc:picChg>
      </pc:sldChg>
      <pc:sldChg chg="addSp delSp modSp add mod">
        <pc:chgData name="Santos, Denise" userId="793af4f5-aa96-44b4-8225-65b72322eeba" providerId="ADAL" clId="{0867C96E-A646-4F65-9561-FA8978D2CCA7}" dt="2021-10-25T08:44:22.715" v="1139" actId="14100"/>
        <pc:sldMkLst>
          <pc:docMk/>
          <pc:sldMk cId="3521230134" sldId="462"/>
        </pc:sldMkLst>
        <pc:spChg chg="add mod">
          <ac:chgData name="Santos, Denise" userId="793af4f5-aa96-44b4-8225-65b72322eeba" providerId="ADAL" clId="{0867C96E-A646-4F65-9561-FA8978D2CCA7}" dt="2021-10-25T08:44:22.715" v="1139" actId="14100"/>
          <ac:spMkLst>
            <pc:docMk/>
            <pc:sldMk cId="3521230134" sldId="462"/>
            <ac:spMk id="7" creationId="{486073F6-16EA-4DDA-80D2-490081EEBEA1}"/>
          </ac:spMkLst>
        </pc:spChg>
        <pc:picChg chg="add mod">
          <ac:chgData name="Santos, Denise" userId="793af4f5-aa96-44b4-8225-65b72322eeba" providerId="ADAL" clId="{0867C96E-A646-4F65-9561-FA8978D2CCA7}" dt="2021-10-25T08:43:47.490" v="1132" actId="1076"/>
          <ac:picMkLst>
            <pc:docMk/>
            <pc:sldMk cId="3521230134" sldId="462"/>
            <ac:picMk id="4" creationId="{EAE79BA2-2D70-46B6-A041-FE86D2963029}"/>
          </ac:picMkLst>
        </pc:picChg>
        <pc:picChg chg="del">
          <ac:chgData name="Santos, Denise" userId="793af4f5-aa96-44b4-8225-65b72322eeba" providerId="ADAL" clId="{0867C96E-A646-4F65-9561-FA8978D2CCA7}" dt="2021-10-25T08:43:02.209" v="1121" actId="478"/>
          <ac:picMkLst>
            <pc:docMk/>
            <pc:sldMk cId="3521230134" sldId="462"/>
            <ac:picMk id="6" creationId="{E96E4E87-1EEA-4F12-90E9-EC0E5B5EC082}"/>
          </ac:picMkLst>
        </pc:picChg>
      </pc:sldChg>
      <pc:sldChg chg="delSp modSp mod">
        <pc:chgData name="Santos, Denise" userId="793af4f5-aa96-44b4-8225-65b72322eeba" providerId="ADAL" clId="{0867C96E-A646-4F65-9561-FA8978D2CCA7}" dt="2021-10-25T08:49:49.613" v="1165" actId="1076"/>
        <pc:sldMkLst>
          <pc:docMk/>
          <pc:sldMk cId="2388884635" sldId="463"/>
        </pc:sldMkLst>
        <pc:spChg chg="mod">
          <ac:chgData name="Santos, Denise" userId="793af4f5-aa96-44b4-8225-65b72322eeba" providerId="ADAL" clId="{0867C96E-A646-4F65-9561-FA8978D2CCA7}" dt="2021-10-25T08:49:49.613" v="1165" actId="1076"/>
          <ac:spMkLst>
            <pc:docMk/>
            <pc:sldMk cId="2388884635" sldId="463"/>
            <ac:spMk id="5" creationId="{8C0B4A9B-7D21-439F-AFC4-37B7B00CD707}"/>
          </ac:spMkLst>
        </pc:spChg>
        <pc:spChg chg="del mod">
          <ac:chgData name="Santos, Denise" userId="793af4f5-aa96-44b4-8225-65b72322eeba" providerId="ADAL" clId="{0867C96E-A646-4F65-9561-FA8978D2CCA7}" dt="2021-10-25T08:49:04.374" v="1148" actId="478"/>
          <ac:spMkLst>
            <pc:docMk/>
            <pc:sldMk cId="2388884635" sldId="463"/>
            <ac:spMk id="8" creationId="{AD7212B3-3E37-4CD3-BE6B-8B2E7322D0B2}"/>
          </ac:spMkLst>
        </pc:spChg>
        <pc:graphicFrameChg chg="mod modGraphic">
          <ac:chgData name="Santos, Denise" userId="793af4f5-aa96-44b4-8225-65b72322eeba" providerId="ADAL" clId="{0867C96E-A646-4F65-9561-FA8978D2CCA7}" dt="2021-10-25T08:49:41.850" v="1162" actId="1076"/>
          <ac:graphicFrameMkLst>
            <pc:docMk/>
            <pc:sldMk cId="2388884635" sldId="463"/>
            <ac:graphicFrameMk id="3" creationId="{2342C068-8D38-43FC-BC0D-EB1D5464FFCD}"/>
          </ac:graphicFrameMkLst>
        </pc:graphicFrameChg>
      </pc:sldChg>
      <pc:sldChg chg="modSp mod">
        <pc:chgData name="Santos, Denise" userId="793af4f5-aa96-44b4-8225-65b72322eeba" providerId="ADAL" clId="{0867C96E-A646-4F65-9561-FA8978D2CCA7}" dt="2021-10-25T08:50:26.916" v="1182" actId="207"/>
        <pc:sldMkLst>
          <pc:docMk/>
          <pc:sldMk cId="2288556817" sldId="464"/>
        </pc:sldMkLst>
        <pc:spChg chg="mod">
          <ac:chgData name="Santos, Denise" userId="793af4f5-aa96-44b4-8225-65b72322eeba" providerId="ADAL" clId="{0867C96E-A646-4F65-9561-FA8978D2CCA7}" dt="2021-10-25T08:50:17.580" v="1179" actId="20577"/>
          <ac:spMkLst>
            <pc:docMk/>
            <pc:sldMk cId="2288556817" sldId="464"/>
            <ac:spMk id="5" creationId="{8C0B4A9B-7D21-439F-AFC4-37B7B00CD707}"/>
          </ac:spMkLst>
        </pc:spChg>
        <pc:graphicFrameChg chg="mod modGraphic">
          <ac:chgData name="Santos, Denise" userId="793af4f5-aa96-44b4-8225-65b72322eeba" providerId="ADAL" clId="{0867C96E-A646-4F65-9561-FA8978D2CCA7}" dt="2021-10-25T08:50:26.916" v="1182" actId="207"/>
          <ac:graphicFrameMkLst>
            <pc:docMk/>
            <pc:sldMk cId="2288556817" sldId="464"/>
            <ac:graphicFrameMk id="3" creationId="{2342C068-8D38-43FC-BC0D-EB1D5464FFCD}"/>
          </ac:graphicFrameMkLst>
        </pc:graphicFrameChg>
      </pc:sldChg>
      <pc:sldChg chg="addSp delSp modSp add mod">
        <pc:chgData name="Santos, Denise" userId="793af4f5-aa96-44b4-8225-65b72322eeba" providerId="ADAL" clId="{0867C96E-A646-4F65-9561-FA8978D2CCA7}" dt="2021-10-25T08:54:07.029" v="1266" actId="1076"/>
        <pc:sldMkLst>
          <pc:docMk/>
          <pc:sldMk cId="979735380" sldId="465"/>
        </pc:sldMkLst>
        <pc:spChg chg="add del mod">
          <ac:chgData name="Santos, Denise" userId="793af4f5-aa96-44b4-8225-65b72322eeba" providerId="ADAL" clId="{0867C96E-A646-4F65-9561-FA8978D2CCA7}" dt="2021-10-25T08:52:32.902" v="1200" actId="478"/>
          <ac:spMkLst>
            <pc:docMk/>
            <pc:sldMk cId="979735380" sldId="465"/>
            <ac:spMk id="4" creationId="{17C2CBE0-1C38-438C-85F7-6AA9E23F4F2E}"/>
          </ac:spMkLst>
        </pc:spChg>
        <pc:spChg chg="mod">
          <ac:chgData name="Santos, Denise" userId="793af4f5-aa96-44b4-8225-65b72322eeba" providerId="ADAL" clId="{0867C96E-A646-4F65-9561-FA8978D2CCA7}" dt="2021-10-25T08:51:27.308" v="1198" actId="20577"/>
          <ac:spMkLst>
            <pc:docMk/>
            <pc:sldMk cId="979735380" sldId="465"/>
            <ac:spMk id="5" creationId="{8C0B4A9B-7D21-439F-AFC4-37B7B00CD707}"/>
          </ac:spMkLst>
        </pc:spChg>
        <pc:spChg chg="add mod">
          <ac:chgData name="Santos, Denise" userId="793af4f5-aa96-44b4-8225-65b72322eeba" providerId="ADAL" clId="{0867C96E-A646-4F65-9561-FA8978D2CCA7}" dt="2021-10-25T08:54:07.029" v="1266" actId="1076"/>
          <ac:spMkLst>
            <pc:docMk/>
            <pc:sldMk cId="979735380" sldId="465"/>
            <ac:spMk id="6" creationId="{8797279B-415B-499B-AC39-1ED9A691DDF7}"/>
          </ac:spMkLst>
        </pc:spChg>
        <pc:spChg chg="add mod">
          <ac:chgData name="Santos, Denise" userId="793af4f5-aa96-44b4-8225-65b72322eeba" providerId="ADAL" clId="{0867C96E-A646-4F65-9561-FA8978D2CCA7}" dt="2021-10-25T08:54:02.872" v="1265" actId="20577"/>
          <ac:spMkLst>
            <pc:docMk/>
            <pc:sldMk cId="979735380" sldId="465"/>
            <ac:spMk id="7" creationId="{C0564246-7603-438B-824D-CCCCE600AF78}"/>
          </ac:spMkLst>
        </pc:spChg>
        <pc:graphicFrameChg chg="del modGraphic">
          <ac:chgData name="Santos, Denise" userId="793af4f5-aa96-44b4-8225-65b72322eeba" providerId="ADAL" clId="{0867C96E-A646-4F65-9561-FA8978D2CCA7}" dt="2021-10-25T08:51:23.384" v="1185" actId="478"/>
          <ac:graphicFrameMkLst>
            <pc:docMk/>
            <pc:sldMk cId="979735380" sldId="465"/>
            <ac:graphicFrameMk id="3" creationId="{2342C068-8D38-43FC-BC0D-EB1D5464FFCD}"/>
          </ac:graphicFrameMkLst>
        </pc:graphicFrameChg>
      </pc:sldChg>
      <pc:sldChg chg="modSp add mod ord">
        <pc:chgData name="Santos, Denise" userId="793af4f5-aa96-44b4-8225-65b72322eeba" providerId="ADAL" clId="{0867C96E-A646-4F65-9561-FA8978D2CCA7}" dt="2021-10-25T10:11:50.354" v="1296" actId="20577"/>
        <pc:sldMkLst>
          <pc:docMk/>
          <pc:sldMk cId="524455516" sldId="466"/>
        </pc:sldMkLst>
        <pc:spChg chg="mod">
          <ac:chgData name="Santos, Denise" userId="793af4f5-aa96-44b4-8225-65b72322eeba" providerId="ADAL" clId="{0867C96E-A646-4F65-9561-FA8978D2CCA7}" dt="2021-10-25T10:11:50.354" v="1296" actId="20577"/>
          <ac:spMkLst>
            <pc:docMk/>
            <pc:sldMk cId="524455516" sldId="466"/>
            <ac:spMk id="3" creationId="{0357B324-C5DD-4CB4-B4EA-32DFA4D573CF}"/>
          </ac:spMkLst>
        </pc:spChg>
      </pc:sldChg>
    </pc:docChg>
  </pc:docChgLst>
  <pc:docChgLst>
    <pc:chgData name="Nolasco, Pocholo" userId="S::p.nolasco@accenture.com::d86a7e5b-739a-4cbe-9de4-4ed7f41d25f6" providerId="AD" clId="Web-{BF1C0998-1F4D-49D0-8C5D-A35EB32E4A01}"/>
    <pc:docChg chg="addSld delSld modSld modSection">
      <pc:chgData name="Nolasco, Pocholo" userId="S::p.nolasco@accenture.com::d86a7e5b-739a-4cbe-9de4-4ed7f41d25f6" providerId="AD" clId="Web-{BF1C0998-1F4D-49D0-8C5D-A35EB32E4A01}" dt="2021-10-25T08:22:32.063" v="36" actId="1076"/>
      <pc:docMkLst>
        <pc:docMk/>
      </pc:docMkLst>
      <pc:sldChg chg="addSp delSp modSp add replId">
        <pc:chgData name="Nolasco, Pocholo" userId="S::p.nolasco@accenture.com::d86a7e5b-739a-4cbe-9de4-4ed7f41d25f6" providerId="AD" clId="Web-{BF1C0998-1F4D-49D0-8C5D-A35EB32E4A01}" dt="2021-10-25T08:21:48.923" v="23" actId="1076"/>
        <pc:sldMkLst>
          <pc:docMk/>
          <pc:sldMk cId="1398628163" sldId="459"/>
        </pc:sldMkLst>
        <pc:spChg chg="mod">
          <ac:chgData name="Nolasco, Pocholo" userId="S::p.nolasco@accenture.com::d86a7e5b-739a-4cbe-9de4-4ed7f41d25f6" providerId="AD" clId="Web-{BF1C0998-1F4D-49D0-8C5D-A35EB32E4A01}" dt="2021-10-25T08:21:15.845" v="12" actId="20577"/>
          <ac:spMkLst>
            <pc:docMk/>
            <pc:sldMk cId="1398628163" sldId="459"/>
            <ac:spMk id="5" creationId="{8C0B4A9B-7D21-439F-AFC4-37B7B00CD707}"/>
          </ac:spMkLst>
        </pc:spChg>
        <pc:spChg chg="mod">
          <ac:chgData name="Nolasco, Pocholo" userId="S::p.nolasco@accenture.com::d86a7e5b-739a-4cbe-9de4-4ed7f41d25f6" providerId="AD" clId="Web-{BF1C0998-1F4D-49D0-8C5D-A35EB32E4A01}" dt="2021-10-25T08:21:01.298" v="5" actId="20577"/>
          <ac:spMkLst>
            <pc:docMk/>
            <pc:sldMk cId="1398628163" sldId="459"/>
            <ac:spMk id="7" creationId="{2025CEA3-F062-4511-B97C-6D832C4058EF}"/>
          </ac:spMkLst>
        </pc:spChg>
        <pc:picChg chg="add del mod">
          <ac:chgData name="Nolasco, Pocholo" userId="S::p.nolasco@accenture.com::d86a7e5b-739a-4cbe-9de4-4ed7f41d25f6" providerId="AD" clId="Web-{BF1C0998-1F4D-49D0-8C5D-A35EB32E4A01}" dt="2021-10-25T08:21:29.580" v="17"/>
          <ac:picMkLst>
            <pc:docMk/>
            <pc:sldMk cId="1398628163" sldId="459"/>
            <ac:picMk id="3" creationId="{FAC3ACDC-B189-44A1-AC9B-B6E9DB10FBFC}"/>
          </ac:picMkLst>
        </pc:picChg>
        <pc:picChg chg="add mod">
          <ac:chgData name="Nolasco, Pocholo" userId="S::p.nolasco@accenture.com::d86a7e5b-739a-4cbe-9de4-4ed7f41d25f6" providerId="AD" clId="Web-{BF1C0998-1F4D-49D0-8C5D-A35EB32E4A01}" dt="2021-10-25T08:21:48.923" v="23" actId="1076"/>
          <ac:picMkLst>
            <pc:docMk/>
            <pc:sldMk cId="1398628163" sldId="459"/>
            <ac:picMk id="4" creationId="{B3D830EC-5B85-4ED1-8F31-A0F7CBBD9A9A}"/>
          </ac:picMkLst>
        </pc:picChg>
      </pc:sldChg>
      <pc:sldChg chg="new del">
        <pc:chgData name="Nolasco, Pocholo" userId="S::p.nolasco@accenture.com::d86a7e5b-739a-4cbe-9de4-4ed7f41d25f6" providerId="AD" clId="Web-{BF1C0998-1F4D-49D0-8C5D-A35EB32E4A01}" dt="2021-10-25T08:20:54.158" v="3"/>
        <pc:sldMkLst>
          <pc:docMk/>
          <pc:sldMk cId="2580576772" sldId="459"/>
        </pc:sldMkLst>
      </pc:sldChg>
      <pc:sldChg chg="new del">
        <pc:chgData name="Nolasco, Pocholo" userId="S::p.nolasco@accenture.com::d86a7e5b-739a-4cbe-9de4-4ed7f41d25f6" providerId="AD" clId="Web-{BF1C0998-1F4D-49D0-8C5D-A35EB32E4A01}" dt="2021-10-25T08:20:53.283" v="2"/>
        <pc:sldMkLst>
          <pc:docMk/>
          <pc:sldMk cId="1217325569" sldId="460"/>
        </pc:sldMkLst>
      </pc:sldChg>
      <pc:sldChg chg="addSp delSp modSp add replId">
        <pc:chgData name="Nolasco, Pocholo" userId="S::p.nolasco@accenture.com::d86a7e5b-739a-4cbe-9de4-4ed7f41d25f6" providerId="AD" clId="Web-{BF1C0998-1F4D-49D0-8C5D-A35EB32E4A01}" dt="2021-10-25T08:22:32.063" v="36" actId="1076"/>
        <pc:sldMkLst>
          <pc:docMk/>
          <pc:sldMk cId="2232316462" sldId="460"/>
        </pc:sldMkLst>
        <pc:spChg chg="mod">
          <ac:chgData name="Nolasco, Pocholo" userId="S::p.nolasco@accenture.com::d86a7e5b-739a-4cbe-9de4-4ed7f41d25f6" providerId="AD" clId="Web-{BF1C0998-1F4D-49D0-8C5D-A35EB32E4A01}" dt="2021-10-25T08:22:18.282" v="29" actId="20577"/>
          <ac:spMkLst>
            <pc:docMk/>
            <pc:sldMk cId="2232316462" sldId="460"/>
            <ac:spMk id="5" creationId="{8C0B4A9B-7D21-439F-AFC4-37B7B00CD707}"/>
          </ac:spMkLst>
        </pc:spChg>
        <pc:picChg chg="add mod">
          <ac:chgData name="Nolasco, Pocholo" userId="S::p.nolasco@accenture.com::d86a7e5b-739a-4cbe-9de4-4ed7f41d25f6" providerId="AD" clId="Web-{BF1C0998-1F4D-49D0-8C5D-A35EB32E4A01}" dt="2021-10-25T08:22:32.063" v="36" actId="1076"/>
          <ac:picMkLst>
            <pc:docMk/>
            <pc:sldMk cId="2232316462" sldId="460"/>
            <ac:picMk id="3" creationId="{6F3465F0-382D-4E54-88CD-DC6E09AB3A6D}"/>
          </ac:picMkLst>
        </pc:picChg>
        <pc:picChg chg="del">
          <ac:chgData name="Nolasco, Pocholo" userId="S::p.nolasco@accenture.com::d86a7e5b-739a-4cbe-9de4-4ed7f41d25f6" providerId="AD" clId="Web-{BF1C0998-1F4D-49D0-8C5D-A35EB32E4A01}" dt="2021-10-25T08:22:20.079" v="30"/>
          <ac:picMkLst>
            <pc:docMk/>
            <pc:sldMk cId="2232316462" sldId="460"/>
            <ac:picMk id="4" creationId="{B3D830EC-5B85-4ED1-8F31-A0F7CBBD9A9A}"/>
          </ac:picMkLst>
        </pc:picChg>
      </pc:sldChg>
      <pc:sldChg chg="new del">
        <pc:chgData name="Nolasco, Pocholo" userId="S::p.nolasco@accenture.com::d86a7e5b-739a-4cbe-9de4-4ed7f41d25f6" providerId="AD" clId="Web-{BF1C0998-1F4D-49D0-8C5D-A35EB32E4A01}" dt="2021-10-25T08:22:04.564" v="25"/>
        <pc:sldMkLst>
          <pc:docMk/>
          <pc:sldMk cId="3176830091" sldId="460"/>
        </pc:sldMkLst>
      </pc:sldChg>
    </pc:docChg>
  </pc:docChgLst>
  <pc:docChgLst>
    <pc:chgData name="Pastoral, Angela G. R." userId="S::angela.g.r.pastoral@accenture.com::e7f4f0ee-eef9-47bd-92cb-fceda3d7626b" providerId="AD" clId="Web-{B982B266-FD6B-44D2-89B4-55A52245854A}"/>
    <pc:docChg chg="modSld">
      <pc:chgData name="Pastoral, Angela G. R." userId="S::angela.g.r.pastoral@accenture.com::e7f4f0ee-eef9-47bd-92cb-fceda3d7626b" providerId="AD" clId="Web-{B982B266-FD6B-44D2-89B4-55A52245854A}" dt="2021-10-25T09:28:35.602" v="143" actId="20577"/>
      <pc:docMkLst>
        <pc:docMk/>
      </pc:docMkLst>
      <pc:sldChg chg="modSp">
        <pc:chgData name="Pastoral, Angela G. R." userId="S::angela.g.r.pastoral@accenture.com::e7f4f0ee-eef9-47bd-92cb-fceda3d7626b" providerId="AD" clId="Web-{B982B266-FD6B-44D2-89B4-55A52245854A}" dt="2021-10-25T09:09:48.206" v="3" actId="20577"/>
        <pc:sldMkLst>
          <pc:docMk/>
          <pc:sldMk cId="1572316943" sldId="330"/>
        </pc:sldMkLst>
        <pc:spChg chg="mod">
          <ac:chgData name="Pastoral, Angela G. R." userId="S::angela.g.r.pastoral@accenture.com::e7f4f0ee-eef9-47bd-92cb-fceda3d7626b" providerId="AD" clId="Web-{B982B266-FD6B-44D2-89B4-55A52245854A}" dt="2021-10-25T09:09:48.206" v="3" actId="20577"/>
          <ac:spMkLst>
            <pc:docMk/>
            <pc:sldMk cId="1572316943" sldId="330"/>
            <ac:spMk id="8" creationId="{AD7212B3-3E37-4CD3-BE6B-8B2E7322D0B2}"/>
          </ac:spMkLst>
        </pc:spChg>
      </pc:sldChg>
      <pc:sldChg chg="modSp">
        <pc:chgData name="Pastoral, Angela G. R." userId="S::angela.g.r.pastoral@accenture.com::e7f4f0ee-eef9-47bd-92cb-fceda3d7626b" providerId="AD" clId="Web-{B982B266-FD6B-44D2-89B4-55A52245854A}" dt="2021-10-25T09:28:35.602" v="143" actId="20577"/>
        <pc:sldMkLst>
          <pc:docMk/>
          <pc:sldMk cId="20188506" sldId="339"/>
        </pc:sldMkLst>
        <pc:spChg chg="mod">
          <ac:chgData name="Pastoral, Angela G. R." userId="S::angela.g.r.pastoral@accenture.com::e7f4f0ee-eef9-47bd-92cb-fceda3d7626b" providerId="AD" clId="Web-{B982B266-FD6B-44D2-89B4-55A52245854A}" dt="2021-10-25T09:15:49.801" v="71" actId="1076"/>
          <ac:spMkLst>
            <pc:docMk/>
            <pc:sldMk cId="20188506" sldId="339"/>
            <ac:spMk id="6" creationId="{6E76CEA7-4A30-45DA-92F1-A554A35F6625}"/>
          </ac:spMkLst>
        </pc:spChg>
        <pc:spChg chg="mod">
          <ac:chgData name="Pastoral, Angela G. R." userId="S::angela.g.r.pastoral@accenture.com::e7f4f0ee-eef9-47bd-92cb-fceda3d7626b" providerId="AD" clId="Web-{B982B266-FD6B-44D2-89B4-55A52245854A}" dt="2021-10-25T09:15:52.192" v="72" actId="1076"/>
          <ac:spMkLst>
            <pc:docMk/>
            <pc:sldMk cId="20188506" sldId="339"/>
            <ac:spMk id="8" creationId="{AD7212B3-3E37-4CD3-BE6B-8B2E7322D0B2}"/>
          </ac:spMkLst>
        </pc:spChg>
        <pc:spChg chg="mod">
          <ac:chgData name="Pastoral, Angela G. R." userId="S::angela.g.r.pastoral@accenture.com::e7f4f0ee-eef9-47bd-92cb-fceda3d7626b" providerId="AD" clId="Web-{B982B266-FD6B-44D2-89B4-55A52245854A}" dt="2021-10-25T09:28:35.602" v="143" actId="20577"/>
          <ac:spMkLst>
            <pc:docMk/>
            <pc:sldMk cId="20188506" sldId="339"/>
            <ac:spMk id="10" creationId="{5240C3A4-4E42-4747-9827-4555175F6D24}"/>
          </ac:spMkLst>
        </pc:spChg>
      </pc:sldChg>
      <pc:sldChg chg="modSp">
        <pc:chgData name="Pastoral, Angela G. R." userId="S::angela.g.r.pastoral@accenture.com::e7f4f0ee-eef9-47bd-92cb-fceda3d7626b" providerId="AD" clId="Web-{B982B266-FD6B-44D2-89B4-55A52245854A}" dt="2021-10-25T09:26:58.507" v="140" actId="20577"/>
        <pc:sldMkLst>
          <pc:docMk/>
          <pc:sldMk cId="3674002473" sldId="340"/>
        </pc:sldMkLst>
        <pc:spChg chg="mod">
          <ac:chgData name="Pastoral, Angela G. R." userId="S::angela.g.r.pastoral@accenture.com::e7f4f0ee-eef9-47bd-92cb-fceda3d7626b" providerId="AD" clId="Web-{B982B266-FD6B-44D2-89B4-55A52245854A}" dt="2021-10-25T09:16:07.239" v="74" actId="1076"/>
          <ac:spMkLst>
            <pc:docMk/>
            <pc:sldMk cId="3674002473" sldId="340"/>
            <ac:spMk id="5" creationId="{8C0B4A9B-7D21-439F-AFC4-37B7B00CD707}"/>
          </ac:spMkLst>
        </pc:spChg>
        <pc:spChg chg="mod">
          <ac:chgData name="Pastoral, Angela G. R." userId="S::angela.g.r.pastoral@accenture.com::e7f4f0ee-eef9-47bd-92cb-fceda3d7626b" providerId="AD" clId="Web-{B982B266-FD6B-44D2-89B4-55A52245854A}" dt="2021-10-25T09:24:38.257" v="91" actId="20577"/>
          <ac:spMkLst>
            <pc:docMk/>
            <pc:sldMk cId="3674002473" sldId="340"/>
            <ac:spMk id="6" creationId="{6E76CEA7-4A30-45DA-92F1-A554A35F6625}"/>
          </ac:spMkLst>
        </pc:spChg>
        <pc:spChg chg="mod">
          <ac:chgData name="Pastoral, Angela G. R." userId="S::angela.g.r.pastoral@accenture.com::e7f4f0ee-eef9-47bd-92cb-fceda3d7626b" providerId="AD" clId="Web-{B982B266-FD6B-44D2-89B4-55A52245854A}" dt="2021-10-25T09:26:58.507" v="140" actId="20577"/>
          <ac:spMkLst>
            <pc:docMk/>
            <pc:sldMk cId="3674002473" sldId="340"/>
            <ac:spMk id="8" creationId="{AD7212B3-3E37-4CD3-BE6B-8B2E7322D0B2}"/>
          </ac:spMkLst>
        </pc:spChg>
      </pc:sldChg>
    </pc:docChg>
  </pc:docChgLst>
  <pc:docChgLst>
    <pc:chgData name="Habacon, Paul E. A." userId="ed757489-d9b8-43ab-a2ee-5bfb7560d1e2" providerId="ADAL" clId="{14D20842-FE2E-4186-830B-D469AE85FF90}"/>
    <pc:docChg chg="undo custSel addSld delSld modSld modSection">
      <pc:chgData name="Habacon, Paul E. A." userId="ed757489-d9b8-43ab-a2ee-5bfb7560d1e2" providerId="ADAL" clId="{14D20842-FE2E-4186-830B-D469AE85FF90}" dt="2021-10-25T12:34:37.229" v="131" actId="20577"/>
      <pc:docMkLst>
        <pc:docMk/>
      </pc:docMkLst>
      <pc:sldChg chg="modSp add mod">
        <pc:chgData name="Habacon, Paul E. A." userId="ed757489-d9b8-43ab-a2ee-5bfb7560d1e2" providerId="ADAL" clId="{14D20842-FE2E-4186-830B-D469AE85FF90}" dt="2021-10-25T12:34:37.229" v="131" actId="20577"/>
        <pc:sldMkLst>
          <pc:docMk/>
          <pc:sldMk cId="2404191093" sldId="467"/>
        </pc:sldMkLst>
        <pc:spChg chg="mod">
          <ac:chgData name="Habacon, Paul E. A." userId="ed757489-d9b8-43ab-a2ee-5bfb7560d1e2" providerId="ADAL" clId="{14D20842-FE2E-4186-830B-D469AE85FF90}" dt="2021-10-25T12:34:31.507" v="130"/>
          <ac:spMkLst>
            <pc:docMk/>
            <pc:sldMk cId="2404191093" sldId="467"/>
            <ac:spMk id="6" creationId="{6E76CEA7-4A30-45DA-92F1-A554A35F6625}"/>
          </ac:spMkLst>
        </pc:spChg>
        <pc:spChg chg="mod">
          <ac:chgData name="Habacon, Paul E. A." userId="ed757489-d9b8-43ab-a2ee-5bfb7560d1e2" providerId="ADAL" clId="{14D20842-FE2E-4186-830B-D469AE85FF90}" dt="2021-10-25T12:34:37.229" v="131" actId="20577"/>
          <ac:spMkLst>
            <pc:docMk/>
            <pc:sldMk cId="2404191093" sldId="467"/>
            <ac:spMk id="8" creationId="{AD7212B3-3E37-4CD3-BE6B-8B2E7322D0B2}"/>
          </ac:spMkLst>
        </pc:spChg>
      </pc:sldChg>
      <pc:sldChg chg="new del">
        <pc:chgData name="Habacon, Paul E. A." userId="ed757489-d9b8-43ab-a2ee-5bfb7560d1e2" providerId="ADAL" clId="{14D20842-FE2E-4186-830B-D469AE85FF90}" dt="2021-10-25T12:10:55.854" v="1" actId="680"/>
        <pc:sldMkLst>
          <pc:docMk/>
          <pc:sldMk cId="2732468692" sldId="467"/>
        </pc:sldMkLst>
      </pc:sldChg>
      <pc:sldChg chg="modSp add mod">
        <pc:chgData name="Habacon, Paul E. A." userId="ed757489-d9b8-43ab-a2ee-5bfb7560d1e2" providerId="ADAL" clId="{14D20842-FE2E-4186-830B-D469AE85FF90}" dt="2021-10-25T12:34:19.551" v="128" actId="20577"/>
        <pc:sldMkLst>
          <pc:docMk/>
          <pc:sldMk cId="4069641216" sldId="468"/>
        </pc:sldMkLst>
        <pc:spChg chg="mod">
          <ac:chgData name="Habacon, Paul E. A." userId="ed757489-d9b8-43ab-a2ee-5bfb7560d1e2" providerId="ADAL" clId="{14D20842-FE2E-4186-830B-D469AE85FF90}" dt="2021-10-25T12:34:19.551" v="128" actId="20577"/>
          <ac:spMkLst>
            <pc:docMk/>
            <pc:sldMk cId="4069641216" sldId="468"/>
            <ac:spMk id="6" creationId="{6E76CEA7-4A30-45DA-92F1-A554A35F6625}"/>
          </ac:spMkLst>
        </pc:spChg>
        <pc:spChg chg="mod">
          <ac:chgData name="Habacon, Paul E. A." userId="ed757489-d9b8-43ab-a2ee-5bfb7560d1e2" providerId="ADAL" clId="{14D20842-FE2E-4186-830B-D469AE85FF90}" dt="2021-10-25T12:12:58.090" v="101" actId="20577"/>
          <ac:spMkLst>
            <pc:docMk/>
            <pc:sldMk cId="4069641216" sldId="468"/>
            <ac:spMk id="8" creationId="{AD7212B3-3E37-4CD3-BE6B-8B2E7322D0B2}"/>
          </ac:spMkLst>
        </pc:spChg>
      </pc:sldChg>
      <pc:sldChg chg="modSp add mod">
        <pc:chgData name="Habacon, Paul E. A." userId="ed757489-d9b8-43ab-a2ee-5bfb7560d1e2" providerId="ADAL" clId="{14D20842-FE2E-4186-830B-D469AE85FF90}" dt="2021-10-25T12:34:28.170" v="129"/>
        <pc:sldMkLst>
          <pc:docMk/>
          <pc:sldMk cId="2589988256" sldId="469"/>
        </pc:sldMkLst>
        <pc:spChg chg="mod">
          <ac:chgData name="Habacon, Paul E. A." userId="ed757489-d9b8-43ab-a2ee-5bfb7560d1e2" providerId="ADAL" clId="{14D20842-FE2E-4186-830B-D469AE85FF90}" dt="2021-10-25T12:34:28.170" v="129"/>
          <ac:spMkLst>
            <pc:docMk/>
            <pc:sldMk cId="2589988256" sldId="469"/>
            <ac:spMk id="6" creationId="{6E76CEA7-4A30-45DA-92F1-A554A35F6625}"/>
          </ac:spMkLst>
        </pc:spChg>
        <pc:spChg chg="mod">
          <ac:chgData name="Habacon, Paul E. A." userId="ed757489-d9b8-43ab-a2ee-5bfb7560d1e2" providerId="ADAL" clId="{14D20842-FE2E-4186-830B-D469AE85FF90}" dt="2021-10-25T12:28:45.305" v="122" actId="20577"/>
          <ac:spMkLst>
            <pc:docMk/>
            <pc:sldMk cId="2589988256" sldId="469"/>
            <ac:spMk id="8" creationId="{AD7212B3-3E37-4CD3-BE6B-8B2E7322D0B2}"/>
          </ac:spMkLst>
        </pc:spChg>
      </pc:sldChg>
      <pc:sldChg chg="modSp add mod">
        <pc:chgData name="Habacon, Paul E. A." userId="ed757489-d9b8-43ab-a2ee-5bfb7560d1e2" providerId="ADAL" clId="{14D20842-FE2E-4186-830B-D469AE85FF90}" dt="2021-10-25T12:17:20.566" v="110"/>
        <pc:sldMkLst>
          <pc:docMk/>
          <pc:sldMk cId="3935212151" sldId="470"/>
        </pc:sldMkLst>
        <pc:spChg chg="mod">
          <ac:chgData name="Habacon, Paul E. A." userId="ed757489-d9b8-43ab-a2ee-5bfb7560d1e2" providerId="ADAL" clId="{14D20842-FE2E-4186-830B-D469AE85FF90}" dt="2021-10-25T12:17:20.566" v="110"/>
          <ac:spMkLst>
            <pc:docMk/>
            <pc:sldMk cId="3935212151" sldId="470"/>
            <ac:spMk id="8" creationId="{AD7212B3-3E37-4CD3-BE6B-8B2E7322D0B2}"/>
          </ac:spMkLst>
        </pc:spChg>
      </pc:sldChg>
    </pc:docChg>
  </pc:docChgLst>
  <pc:docChgLst>
    <pc:chgData name="Espeleta, Gladys A. P." userId="38c20bcf-b0f7-4c66-bd50-fba7e0f401b7" providerId="ADAL" clId="{A4DC8D85-9091-4286-BC64-2660F2291EE1}"/>
    <pc:docChg chg="undo redo custSel addSld modSld">
      <pc:chgData name="Espeleta, Gladys A. P." userId="38c20bcf-b0f7-4c66-bd50-fba7e0f401b7" providerId="ADAL" clId="{A4DC8D85-9091-4286-BC64-2660F2291EE1}" dt="2021-10-19T07:39:44.891" v="224" actId="1076"/>
      <pc:docMkLst>
        <pc:docMk/>
      </pc:docMkLst>
      <pc:sldChg chg="addSp modSp add mod">
        <pc:chgData name="Espeleta, Gladys A. P." userId="38c20bcf-b0f7-4c66-bd50-fba7e0f401b7" providerId="ADAL" clId="{A4DC8D85-9091-4286-BC64-2660F2291EE1}" dt="2021-10-19T07:39:44.891" v="224" actId="1076"/>
        <pc:sldMkLst>
          <pc:docMk/>
          <pc:sldMk cId="319925380" sldId="338"/>
        </pc:sldMkLst>
        <pc:spChg chg="mod">
          <ac:chgData name="Espeleta, Gladys A. P." userId="38c20bcf-b0f7-4c66-bd50-fba7e0f401b7" providerId="ADAL" clId="{A4DC8D85-9091-4286-BC64-2660F2291EE1}" dt="2021-10-05T09:33:16.937" v="218" actId="1076"/>
          <ac:spMkLst>
            <pc:docMk/>
            <pc:sldMk cId="319925380" sldId="338"/>
            <ac:spMk id="5" creationId="{8C0B4A9B-7D21-439F-AFC4-37B7B00CD707}"/>
          </ac:spMkLst>
        </pc:spChg>
        <pc:spChg chg="add mod">
          <ac:chgData name="Espeleta, Gladys A. P." userId="38c20bcf-b0f7-4c66-bd50-fba7e0f401b7" providerId="ADAL" clId="{A4DC8D85-9091-4286-BC64-2660F2291EE1}" dt="2021-10-19T07:39:44.891" v="224" actId="1076"/>
          <ac:spMkLst>
            <pc:docMk/>
            <pc:sldMk cId="319925380" sldId="338"/>
            <ac:spMk id="6" creationId="{1E425F6A-4563-498A-BAAB-581A4B86400B}"/>
          </ac:spMkLst>
        </pc:spChg>
        <pc:spChg chg="add mod">
          <ac:chgData name="Espeleta, Gladys A. P." userId="38c20bcf-b0f7-4c66-bd50-fba7e0f401b7" providerId="ADAL" clId="{A4DC8D85-9091-4286-BC64-2660F2291EE1}" dt="2021-10-05T09:33:47.975" v="223" actId="1076"/>
          <ac:spMkLst>
            <pc:docMk/>
            <pc:sldMk cId="319925380" sldId="338"/>
            <ac:spMk id="7" creationId="{80D8ACD7-D93F-45B1-8A07-56A04F7C756F}"/>
          </ac:spMkLst>
        </pc:spChg>
        <pc:spChg chg="mod">
          <ac:chgData name="Espeleta, Gladys A. P." userId="38c20bcf-b0f7-4c66-bd50-fba7e0f401b7" providerId="ADAL" clId="{A4DC8D85-9091-4286-BC64-2660F2291EE1}" dt="2021-10-05T09:33:20.681" v="219" actId="1076"/>
          <ac:spMkLst>
            <pc:docMk/>
            <pc:sldMk cId="319925380" sldId="338"/>
            <ac:spMk id="8" creationId="{AD7212B3-3E37-4CD3-BE6B-8B2E7322D0B2}"/>
          </ac:spMkLst>
        </pc:spChg>
        <pc:picChg chg="add mod">
          <ac:chgData name="Espeleta, Gladys A. P." userId="38c20bcf-b0f7-4c66-bd50-fba7e0f401b7" providerId="ADAL" clId="{A4DC8D85-9091-4286-BC64-2660F2291EE1}" dt="2021-10-05T09:33:25.134" v="220" actId="1076"/>
          <ac:picMkLst>
            <pc:docMk/>
            <pc:sldMk cId="319925380" sldId="338"/>
            <ac:picMk id="9" creationId="{1B4FD0F0-F177-4142-93B4-0424CF2C3E7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90547-742A-4795-9828-09723A797CF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4C745-FEDC-47A2-8ED6-53BA6606B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0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15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Kahoot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64C745-FEDC-47A2-8ED6-53BA6606B8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0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IS_EXECUTE('FORMULA_NAME')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64C745-FEDC-47A2-8ED6-53BA6606B8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1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https://docs.oracle.com/en/cloud/saas/human-resources/21c/oapff/formulas-for-payroll.html#OAPFF1511389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C745-FEDC-47A2-8ED6-53BA6606B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0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C745-FEDC-47A2-8ED6-53BA6606B8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1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Kahoot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64C745-FEDC-47A2-8ED6-53BA6606B8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924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Kahoot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64C745-FEDC-47A2-8ED6-53BA6606B8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748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Kahoot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64C745-FEDC-47A2-8ED6-53BA6606B8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146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Kahoot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64C745-FEDC-47A2-8ED6-53BA6606B8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640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Kahoot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64C745-FEDC-47A2-8ED6-53BA6606B8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79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439D-6686-4724-8FF9-F114A938E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EE28C-EB14-4F4F-85A2-5FD396DDB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F5205-5AE9-47C9-A474-60EE7C2F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3CDC-BFCA-4AC4-8AE4-C88B40BE6E85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3287B-BE4E-482E-B86F-AAA71107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F7FF8-38F2-4EA2-B730-47C346CA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4318-2C31-48DD-B852-F16AE11E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84364-8729-47F7-9C17-F0A55AD11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4133-38FA-414E-8309-EB2EFC38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3CDC-BFCA-4AC4-8AE4-C88B40BE6E85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25FF5-92AA-4AD7-B40C-A3B66708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B411-9D54-4416-B97B-BAF2C66A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1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CAD7A-447C-4F8A-8EAD-CC9FC6E5C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54562-1606-4522-80C2-6941BFFC8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5F02-CCB6-435F-99BA-9AF7E939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3CDC-BFCA-4AC4-8AE4-C88B40BE6E85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00CDF-18AD-4A12-9491-DF929699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0A03-B62F-4528-8ABE-F3F89AB9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3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"/>
            <a:ext cx="12196766" cy="6856412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5438898"/>
            <a:ext cx="12192000" cy="141964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4"/>
          <p:cNvGrpSpPr>
            <a:grpSpLocks noChangeAspect="1"/>
          </p:cNvGrpSpPr>
          <p:nvPr userDrawn="1"/>
        </p:nvGrpSpPr>
        <p:grpSpPr bwMode="auto">
          <a:xfrm>
            <a:off x="376234" y="5872592"/>
            <a:ext cx="4541701" cy="728585"/>
            <a:chOff x="391" y="226"/>
            <a:chExt cx="3146" cy="505"/>
          </a:xfrm>
        </p:grpSpPr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1923" y="396"/>
              <a:ext cx="102" cy="257"/>
            </a:xfrm>
            <a:custGeom>
              <a:avLst/>
              <a:gdLst>
                <a:gd name="T0" fmla="*/ 34 w 43"/>
                <a:gd name="T1" fmla="*/ 109 h 109"/>
                <a:gd name="T2" fmla="*/ 13 w 43"/>
                <a:gd name="T3" fmla="*/ 89 h 109"/>
                <a:gd name="T4" fmla="*/ 13 w 43"/>
                <a:gd name="T5" fmla="*/ 33 h 109"/>
                <a:gd name="T6" fmla="*/ 0 w 43"/>
                <a:gd name="T7" fmla="*/ 33 h 109"/>
                <a:gd name="T8" fmla="*/ 0 w 43"/>
                <a:gd name="T9" fmla="*/ 25 h 109"/>
                <a:gd name="T10" fmla="*/ 13 w 43"/>
                <a:gd name="T11" fmla="*/ 25 h 109"/>
                <a:gd name="T12" fmla="*/ 13 w 43"/>
                <a:gd name="T13" fmla="*/ 6 h 109"/>
                <a:gd name="T14" fmla="*/ 21 w 43"/>
                <a:gd name="T15" fmla="*/ 0 h 109"/>
                <a:gd name="T16" fmla="*/ 21 w 43"/>
                <a:gd name="T17" fmla="*/ 25 h 109"/>
                <a:gd name="T18" fmla="*/ 43 w 43"/>
                <a:gd name="T19" fmla="*/ 25 h 109"/>
                <a:gd name="T20" fmla="*/ 43 w 43"/>
                <a:gd name="T21" fmla="*/ 33 h 109"/>
                <a:gd name="T22" fmla="*/ 21 w 43"/>
                <a:gd name="T23" fmla="*/ 33 h 109"/>
                <a:gd name="T24" fmla="*/ 21 w 43"/>
                <a:gd name="T25" fmla="*/ 86 h 109"/>
                <a:gd name="T26" fmla="*/ 35 w 43"/>
                <a:gd name="T27" fmla="*/ 101 h 109"/>
                <a:gd name="T28" fmla="*/ 43 w 43"/>
                <a:gd name="T29" fmla="*/ 99 h 109"/>
                <a:gd name="T30" fmla="*/ 43 w 43"/>
                <a:gd name="T31" fmla="*/ 108 h 109"/>
                <a:gd name="T32" fmla="*/ 34 w 43"/>
                <a:gd name="T3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109">
                  <a:moveTo>
                    <a:pt x="34" y="109"/>
                  </a:moveTo>
                  <a:cubicBezTo>
                    <a:pt x="20" y="109"/>
                    <a:pt x="13" y="103"/>
                    <a:pt x="13" y="8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95"/>
                    <a:pt x="25" y="101"/>
                    <a:pt x="35" y="101"/>
                  </a:cubicBezTo>
                  <a:cubicBezTo>
                    <a:pt x="38" y="101"/>
                    <a:pt x="40" y="100"/>
                    <a:pt x="43" y="9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0" y="109"/>
                    <a:pt x="37" y="109"/>
                    <a:pt x="34" y="109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2044" y="450"/>
              <a:ext cx="139" cy="203"/>
            </a:xfrm>
            <a:custGeom>
              <a:avLst/>
              <a:gdLst>
                <a:gd name="T0" fmla="*/ 11 w 59"/>
                <a:gd name="T1" fmla="*/ 34 h 86"/>
                <a:gd name="T2" fmla="*/ 11 w 59"/>
                <a:gd name="T3" fmla="*/ 42 h 86"/>
                <a:gd name="T4" fmla="*/ 42 w 59"/>
                <a:gd name="T5" fmla="*/ 78 h 86"/>
                <a:gd name="T6" fmla="*/ 58 w 59"/>
                <a:gd name="T7" fmla="*/ 76 h 86"/>
                <a:gd name="T8" fmla="*/ 58 w 59"/>
                <a:gd name="T9" fmla="*/ 84 h 86"/>
                <a:gd name="T10" fmla="*/ 40 w 59"/>
                <a:gd name="T11" fmla="*/ 86 h 86"/>
                <a:gd name="T12" fmla="*/ 0 w 59"/>
                <a:gd name="T13" fmla="*/ 41 h 86"/>
                <a:gd name="T14" fmla="*/ 32 w 59"/>
                <a:gd name="T15" fmla="*/ 0 h 86"/>
                <a:gd name="T16" fmla="*/ 59 w 59"/>
                <a:gd name="T17" fmla="*/ 29 h 86"/>
                <a:gd name="T18" fmla="*/ 59 w 59"/>
                <a:gd name="T19" fmla="*/ 34 h 86"/>
                <a:gd name="T20" fmla="*/ 11 w 59"/>
                <a:gd name="T21" fmla="*/ 34 h 86"/>
                <a:gd name="T22" fmla="*/ 32 w 59"/>
                <a:gd name="T23" fmla="*/ 8 h 86"/>
                <a:gd name="T24" fmla="*/ 12 w 59"/>
                <a:gd name="T25" fmla="*/ 26 h 86"/>
                <a:gd name="T26" fmla="*/ 49 w 59"/>
                <a:gd name="T27" fmla="*/ 26 h 86"/>
                <a:gd name="T28" fmla="*/ 32 w 59"/>
                <a:gd name="T2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86">
                  <a:moveTo>
                    <a:pt x="11" y="34"/>
                  </a:moveTo>
                  <a:cubicBezTo>
                    <a:pt x="11" y="37"/>
                    <a:pt x="11" y="40"/>
                    <a:pt x="11" y="42"/>
                  </a:cubicBezTo>
                  <a:cubicBezTo>
                    <a:pt x="11" y="63"/>
                    <a:pt x="20" y="78"/>
                    <a:pt x="42" y="78"/>
                  </a:cubicBezTo>
                  <a:cubicBezTo>
                    <a:pt x="47" y="78"/>
                    <a:pt x="53" y="77"/>
                    <a:pt x="58" y="76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2" y="85"/>
                    <a:pt x="46" y="86"/>
                    <a:pt x="40" y="86"/>
                  </a:cubicBezTo>
                  <a:cubicBezTo>
                    <a:pt x="12" y="86"/>
                    <a:pt x="0" y="66"/>
                    <a:pt x="0" y="41"/>
                  </a:cubicBezTo>
                  <a:cubicBezTo>
                    <a:pt x="0" y="20"/>
                    <a:pt x="7" y="0"/>
                    <a:pt x="32" y="0"/>
                  </a:cubicBezTo>
                  <a:cubicBezTo>
                    <a:pt x="49" y="0"/>
                    <a:pt x="59" y="13"/>
                    <a:pt x="59" y="29"/>
                  </a:cubicBezTo>
                  <a:cubicBezTo>
                    <a:pt x="59" y="34"/>
                    <a:pt x="59" y="34"/>
                    <a:pt x="59" y="34"/>
                  </a:cubicBezTo>
                  <a:lnTo>
                    <a:pt x="11" y="34"/>
                  </a:lnTo>
                  <a:close/>
                  <a:moveTo>
                    <a:pt x="32" y="8"/>
                  </a:moveTo>
                  <a:cubicBezTo>
                    <a:pt x="20" y="8"/>
                    <a:pt x="14" y="15"/>
                    <a:pt x="12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16"/>
                    <a:pt x="41" y="8"/>
                    <a:pt x="32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2212" y="450"/>
              <a:ext cx="134" cy="203"/>
            </a:xfrm>
            <a:custGeom>
              <a:avLst/>
              <a:gdLst>
                <a:gd name="T0" fmla="*/ 46 w 57"/>
                <a:gd name="T1" fmla="*/ 26 h 86"/>
                <a:gd name="T2" fmla="*/ 31 w 57"/>
                <a:gd name="T3" fmla="*/ 8 h 86"/>
                <a:gd name="T4" fmla="*/ 10 w 57"/>
                <a:gd name="T5" fmla="*/ 40 h 86"/>
                <a:gd name="T6" fmla="*/ 42 w 57"/>
                <a:gd name="T7" fmla="*/ 78 h 86"/>
                <a:gd name="T8" fmla="*/ 54 w 57"/>
                <a:gd name="T9" fmla="*/ 76 h 86"/>
                <a:gd name="T10" fmla="*/ 54 w 57"/>
                <a:gd name="T11" fmla="*/ 85 h 86"/>
                <a:gd name="T12" fmla="*/ 40 w 57"/>
                <a:gd name="T13" fmla="*/ 86 h 86"/>
                <a:gd name="T14" fmla="*/ 0 w 57"/>
                <a:gd name="T15" fmla="*/ 42 h 86"/>
                <a:gd name="T16" fmla="*/ 31 w 57"/>
                <a:gd name="T17" fmla="*/ 0 h 86"/>
                <a:gd name="T18" fmla="*/ 57 w 57"/>
                <a:gd name="T19" fmla="*/ 26 h 86"/>
                <a:gd name="T20" fmla="*/ 46 w 57"/>
                <a:gd name="T21" fmla="*/ 2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6">
                  <a:moveTo>
                    <a:pt x="46" y="26"/>
                  </a:moveTo>
                  <a:cubicBezTo>
                    <a:pt x="46" y="16"/>
                    <a:pt x="41" y="8"/>
                    <a:pt x="31" y="8"/>
                  </a:cubicBezTo>
                  <a:cubicBezTo>
                    <a:pt x="14" y="8"/>
                    <a:pt x="10" y="27"/>
                    <a:pt x="10" y="40"/>
                  </a:cubicBezTo>
                  <a:cubicBezTo>
                    <a:pt x="10" y="61"/>
                    <a:pt x="19" y="78"/>
                    <a:pt x="42" y="78"/>
                  </a:cubicBezTo>
                  <a:cubicBezTo>
                    <a:pt x="46" y="78"/>
                    <a:pt x="50" y="77"/>
                    <a:pt x="54" y="76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0" y="86"/>
                    <a:pt x="45" y="86"/>
                    <a:pt x="40" y="86"/>
                  </a:cubicBezTo>
                  <a:cubicBezTo>
                    <a:pt x="12" y="86"/>
                    <a:pt x="0" y="68"/>
                    <a:pt x="0" y="42"/>
                  </a:cubicBezTo>
                  <a:cubicBezTo>
                    <a:pt x="0" y="21"/>
                    <a:pt x="7" y="0"/>
                    <a:pt x="31" y="0"/>
                  </a:cubicBezTo>
                  <a:cubicBezTo>
                    <a:pt x="47" y="0"/>
                    <a:pt x="57" y="9"/>
                    <a:pt x="57" y="26"/>
                  </a:cubicBezTo>
                  <a:lnTo>
                    <a:pt x="46" y="26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5" name="Freeform 8"/>
            <p:cNvSpPr>
              <a:spLocks/>
            </p:cNvSpPr>
            <p:nvPr/>
          </p:nvSpPr>
          <p:spPr bwMode="auto">
            <a:xfrm>
              <a:off x="2384" y="367"/>
              <a:ext cx="137" cy="281"/>
            </a:xfrm>
            <a:custGeom>
              <a:avLst/>
              <a:gdLst>
                <a:gd name="T0" fmla="*/ 50 w 58"/>
                <a:gd name="T1" fmla="*/ 119 h 119"/>
                <a:gd name="T2" fmla="*/ 50 w 58"/>
                <a:gd name="T3" fmla="*/ 67 h 119"/>
                <a:gd name="T4" fmla="*/ 35 w 58"/>
                <a:gd name="T5" fmla="*/ 43 h 119"/>
                <a:gd name="T6" fmla="*/ 11 w 58"/>
                <a:gd name="T7" fmla="*/ 70 h 119"/>
                <a:gd name="T8" fmla="*/ 9 w 58"/>
                <a:gd name="T9" fmla="*/ 88 h 119"/>
                <a:gd name="T10" fmla="*/ 9 w 58"/>
                <a:gd name="T11" fmla="*/ 119 h 119"/>
                <a:gd name="T12" fmla="*/ 0 w 58"/>
                <a:gd name="T13" fmla="*/ 119 h 119"/>
                <a:gd name="T14" fmla="*/ 0 w 58"/>
                <a:gd name="T15" fmla="*/ 0 h 119"/>
                <a:gd name="T16" fmla="*/ 9 w 58"/>
                <a:gd name="T17" fmla="*/ 0 h 119"/>
                <a:gd name="T18" fmla="*/ 9 w 58"/>
                <a:gd name="T19" fmla="*/ 57 h 119"/>
                <a:gd name="T20" fmla="*/ 9 w 58"/>
                <a:gd name="T21" fmla="*/ 57 h 119"/>
                <a:gd name="T22" fmla="*/ 37 w 58"/>
                <a:gd name="T23" fmla="*/ 35 h 119"/>
                <a:gd name="T24" fmla="*/ 45 w 58"/>
                <a:gd name="T25" fmla="*/ 37 h 119"/>
                <a:gd name="T26" fmla="*/ 58 w 58"/>
                <a:gd name="T27" fmla="*/ 58 h 119"/>
                <a:gd name="T28" fmla="*/ 58 w 58"/>
                <a:gd name="T29" fmla="*/ 119 h 119"/>
                <a:gd name="T30" fmla="*/ 50 w 58"/>
                <a:gd name="T3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119">
                  <a:moveTo>
                    <a:pt x="50" y="119"/>
                  </a:moveTo>
                  <a:cubicBezTo>
                    <a:pt x="50" y="67"/>
                    <a:pt x="50" y="67"/>
                    <a:pt x="50" y="67"/>
                  </a:cubicBezTo>
                  <a:cubicBezTo>
                    <a:pt x="50" y="57"/>
                    <a:pt x="49" y="43"/>
                    <a:pt x="35" y="43"/>
                  </a:cubicBezTo>
                  <a:cubicBezTo>
                    <a:pt x="22" y="43"/>
                    <a:pt x="14" y="59"/>
                    <a:pt x="11" y="70"/>
                  </a:cubicBezTo>
                  <a:cubicBezTo>
                    <a:pt x="10" y="76"/>
                    <a:pt x="9" y="82"/>
                    <a:pt x="9" y="8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4" y="43"/>
                    <a:pt x="21" y="35"/>
                    <a:pt x="37" y="35"/>
                  </a:cubicBezTo>
                  <a:cubicBezTo>
                    <a:pt x="39" y="35"/>
                    <a:pt x="42" y="36"/>
                    <a:pt x="45" y="37"/>
                  </a:cubicBezTo>
                  <a:cubicBezTo>
                    <a:pt x="54" y="40"/>
                    <a:pt x="58" y="48"/>
                    <a:pt x="58" y="58"/>
                  </a:cubicBezTo>
                  <a:cubicBezTo>
                    <a:pt x="58" y="119"/>
                    <a:pt x="58" y="119"/>
                    <a:pt x="58" y="119"/>
                  </a:cubicBezTo>
                  <a:lnTo>
                    <a:pt x="50" y="119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6" name="Freeform 9"/>
            <p:cNvSpPr>
              <a:spLocks/>
            </p:cNvSpPr>
            <p:nvPr/>
          </p:nvSpPr>
          <p:spPr bwMode="auto">
            <a:xfrm>
              <a:off x="2564" y="450"/>
              <a:ext cx="137" cy="198"/>
            </a:xfrm>
            <a:custGeom>
              <a:avLst/>
              <a:gdLst>
                <a:gd name="T0" fmla="*/ 50 w 58"/>
                <a:gd name="T1" fmla="*/ 84 h 84"/>
                <a:gd name="T2" fmla="*/ 50 w 58"/>
                <a:gd name="T3" fmla="*/ 32 h 84"/>
                <a:gd name="T4" fmla="*/ 35 w 58"/>
                <a:gd name="T5" fmla="*/ 8 h 84"/>
                <a:gd name="T6" fmla="*/ 12 w 58"/>
                <a:gd name="T7" fmla="*/ 35 h 84"/>
                <a:gd name="T8" fmla="*/ 9 w 58"/>
                <a:gd name="T9" fmla="*/ 53 h 84"/>
                <a:gd name="T10" fmla="*/ 9 w 58"/>
                <a:gd name="T11" fmla="*/ 84 h 84"/>
                <a:gd name="T12" fmla="*/ 0 w 58"/>
                <a:gd name="T13" fmla="*/ 84 h 84"/>
                <a:gd name="T14" fmla="*/ 0 w 58"/>
                <a:gd name="T15" fmla="*/ 2 h 84"/>
                <a:gd name="T16" fmla="*/ 9 w 58"/>
                <a:gd name="T17" fmla="*/ 2 h 84"/>
                <a:gd name="T18" fmla="*/ 9 w 58"/>
                <a:gd name="T19" fmla="*/ 22 h 84"/>
                <a:gd name="T20" fmla="*/ 9 w 58"/>
                <a:gd name="T21" fmla="*/ 22 h 84"/>
                <a:gd name="T22" fmla="*/ 37 w 58"/>
                <a:gd name="T23" fmla="*/ 0 h 84"/>
                <a:gd name="T24" fmla="*/ 45 w 58"/>
                <a:gd name="T25" fmla="*/ 2 h 84"/>
                <a:gd name="T26" fmla="*/ 58 w 58"/>
                <a:gd name="T27" fmla="*/ 23 h 84"/>
                <a:gd name="T28" fmla="*/ 58 w 58"/>
                <a:gd name="T29" fmla="*/ 84 h 84"/>
                <a:gd name="T30" fmla="*/ 50 w 58"/>
                <a:gd name="T3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84">
                  <a:moveTo>
                    <a:pt x="50" y="84"/>
                  </a:moveTo>
                  <a:cubicBezTo>
                    <a:pt x="50" y="32"/>
                    <a:pt x="50" y="32"/>
                    <a:pt x="50" y="32"/>
                  </a:cubicBezTo>
                  <a:cubicBezTo>
                    <a:pt x="50" y="22"/>
                    <a:pt x="49" y="8"/>
                    <a:pt x="35" y="8"/>
                  </a:cubicBezTo>
                  <a:cubicBezTo>
                    <a:pt x="22" y="8"/>
                    <a:pt x="14" y="24"/>
                    <a:pt x="12" y="35"/>
                  </a:cubicBezTo>
                  <a:cubicBezTo>
                    <a:pt x="10" y="41"/>
                    <a:pt x="9" y="47"/>
                    <a:pt x="9" y="5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8"/>
                    <a:pt x="21" y="0"/>
                    <a:pt x="37" y="0"/>
                  </a:cubicBezTo>
                  <a:cubicBezTo>
                    <a:pt x="40" y="0"/>
                    <a:pt x="42" y="1"/>
                    <a:pt x="45" y="2"/>
                  </a:cubicBezTo>
                  <a:cubicBezTo>
                    <a:pt x="54" y="5"/>
                    <a:pt x="58" y="14"/>
                    <a:pt x="58" y="23"/>
                  </a:cubicBezTo>
                  <a:cubicBezTo>
                    <a:pt x="58" y="84"/>
                    <a:pt x="58" y="84"/>
                    <a:pt x="58" y="84"/>
                  </a:cubicBezTo>
                  <a:lnTo>
                    <a:pt x="50" y="84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7" name="Freeform 10"/>
            <p:cNvSpPr>
              <a:spLocks noEditPoints="1"/>
            </p:cNvSpPr>
            <p:nvPr/>
          </p:nvSpPr>
          <p:spPr bwMode="auto">
            <a:xfrm>
              <a:off x="2745" y="450"/>
              <a:ext cx="161" cy="203"/>
            </a:xfrm>
            <a:custGeom>
              <a:avLst/>
              <a:gdLst>
                <a:gd name="T0" fmla="*/ 34 w 68"/>
                <a:gd name="T1" fmla="*/ 86 h 86"/>
                <a:gd name="T2" fmla="*/ 0 w 68"/>
                <a:gd name="T3" fmla="*/ 43 h 86"/>
                <a:gd name="T4" fmla="*/ 34 w 68"/>
                <a:gd name="T5" fmla="*/ 0 h 86"/>
                <a:gd name="T6" fmla="*/ 68 w 68"/>
                <a:gd name="T7" fmla="*/ 43 h 86"/>
                <a:gd name="T8" fmla="*/ 34 w 68"/>
                <a:gd name="T9" fmla="*/ 86 h 86"/>
                <a:gd name="T10" fmla="*/ 33 w 68"/>
                <a:gd name="T11" fmla="*/ 8 h 86"/>
                <a:gd name="T12" fmla="*/ 10 w 68"/>
                <a:gd name="T13" fmla="*/ 44 h 86"/>
                <a:gd name="T14" fmla="*/ 33 w 68"/>
                <a:gd name="T15" fmla="*/ 78 h 86"/>
                <a:gd name="T16" fmla="*/ 57 w 68"/>
                <a:gd name="T17" fmla="*/ 44 h 86"/>
                <a:gd name="T18" fmla="*/ 33 w 68"/>
                <a:gd name="T1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6">
                  <a:moveTo>
                    <a:pt x="34" y="86"/>
                  </a:moveTo>
                  <a:cubicBezTo>
                    <a:pt x="9" y="86"/>
                    <a:pt x="0" y="65"/>
                    <a:pt x="0" y="43"/>
                  </a:cubicBezTo>
                  <a:cubicBezTo>
                    <a:pt x="0" y="21"/>
                    <a:pt x="9" y="0"/>
                    <a:pt x="34" y="0"/>
                  </a:cubicBezTo>
                  <a:cubicBezTo>
                    <a:pt x="59" y="0"/>
                    <a:pt x="68" y="22"/>
                    <a:pt x="68" y="43"/>
                  </a:cubicBezTo>
                  <a:cubicBezTo>
                    <a:pt x="68" y="65"/>
                    <a:pt x="59" y="86"/>
                    <a:pt x="34" y="86"/>
                  </a:cubicBezTo>
                  <a:close/>
                  <a:moveTo>
                    <a:pt x="33" y="8"/>
                  </a:moveTo>
                  <a:cubicBezTo>
                    <a:pt x="14" y="8"/>
                    <a:pt x="10" y="29"/>
                    <a:pt x="10" y="44"/>
                  </a:cubicBezTo>
                  <a:cubicBezTo>
                    <a:pt x="10" y="60"/>
                    <a:pt x="14" y="78"/>
                    <a:pt x="33" y="78"/>
                  </a:cubicBezTo>
                  <a:cubicBezTo>
                    <a:pt x="53" y="78"/>
                    <a:pt x="57" y="60"/>
                    <a:pt x="57" y="44"/>
                  </a:cubicBezTo>
                  <a:cubicBezTo>
                    <a:pt x="57" y="29"/>
                    <a:pt x="53" y="8"/>
                    <a:pt x="33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8" name="Rectangle 11"/>
            <p:cNvSpPr>
              <a:spLocks noChangeArrowheads="1"/>
            </p:cNvSpPr>
            <p:nvPr/>
          </p:nvSpPr>
          <p:spPr bwMode="auto">
            <a:xfrm>
              <a:off x="2941" y="367"/>
              <a:ext cx="22" cy="281"/>
            </a:xfrm>
            <a:prstGeom prst="rect">
              <a:avLst/>
            </a:pr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3008" y="450"/>
              <a:ext cx="160" cy="203"/>
            </a:xfrm>
            <a:custGeom>
              <a:avLst/>
              <a:gdLst>
                <a:gd name="T0" fmla="*/ 34 w 68"/>
                <a:gd name="T1" fmla="*/ 86 h 86"/>
                <a:gd name="T2" fmla="*/ 0 w 68"/>
                <a:gd name="T3" fmla="*/ 43 h 86"/>
                <a:gd name="T4" fmla="*/ 34 w 68"/>
                <a:gd name="T5" fmla="*/ 0 h 86"/>
                <a:gd name="T6" fmla="*/ 68 w 68"/>
                <a:gd name="T7" fmla="*/ 43 h 86"/>
                <a:gd name="T8" fmla="*/ 34 w 68"/>
                <a:gd name="T9" fmla="*/ 86 h 86"/>
                <a:gd name="T10" fmla="*/ 34 w 68"/>
                <a:gd name="T11" fmla="*/ 8 h 86"/>
                <a:gd name="T12" fmla="*/ 11 w 68"/>
                <a:gd name="T13" fmla="*/ 44 h 86"/>
                <a:gd name="T14" fmla="*/ 34 w 68"/>
                <a:gd name="T15" fmla="*/ 78 h 86"/>
                <a:gd name="T16" fmla="*/ 57 w 68"/>
                <a:gd name="T17" fmla="*/ 44 h 86"/>
                <a:gd name="T18" fmla="*/ 34 w 68"/>
                <a:gd name="T1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6">
                  <a:moveTo>
                    <a:pt x="34" y="86"/>
                  </a:moveTo>
                  <a:cubicBezTo>
                    <a:pt x="9" y="86"/>
                    <a:pt x="0" y="65"/>
                    <a:pt x="0" y="43"/>
                  </a:cubicBezTo>
                  <a:cubicBezTo>
                    <a:pt x="0" y="21"/>
                    <a:pt x="9" y="0"/>
                    <a:pt x="34" y="0"/>
                  </a:cubicBezTo>
                  <a:cubicBezTo>
                    <a:pt x="59" y="0"/>
                    <a:pt x="68" y="22"/>
                    <a:pt x="68" y="43"/>
                  </a:cubicBezTo>
                  <a:cubicBezTo>
                    <a:pt x="68" y="65"/>
                    <a:pt x="59" y="86"/>
                    <a:pt x="34" y="86"/>
                  </a:cubicBezTo>
                  <a:close/>
                  <a:moveTo>
                    <a:pt x="34" y="8"/>
                  </a:moveTo>
                  <a:cubicBezTo>
                    <a:pt x="14" y="8"/>
                    <a:pt x="11" y="29"/>
                    <a:pt x="11" y="44"/>
                  </a:cubicBezTo>
                  <a:cubicBezTo>
                    <a:pt x="11" y="60"/>
                    <a:pt x="14" y="78"/>
                    <a:pt x="34" y="78"/>
                  </a:cubicBezTo>
                  <a:cubicBezTo>
                    <a:pt x="53" y="78"/>
                    <a:pt x="57" y="60"/>
                    <a:pt x="57" y="44"/>
                  </a:cubicBezTo>
                  <a:cubicBezTo>
                    <a:pt x="57" y="29"/>
                    <a:pt x="53" y="8"/>
                    <a:pt x="34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0" name="Freeform 13"/>
            <p:cNvSpPr>
              <a:spLocks noEditPoints="1"/>
            </p:cNvSpPr>
            <p:nvPr/>
          </p:nvSpPr>
          <p:spPr bwMode="auto">
            <a:xfrm>
              <a:off x="3197" y="450"/>
              <a:ext cx="144" cy="281"/>
            </a:xfrm>
            <a:custGeom>
              <a:avLst/>
              <a:gdLst>
                <a:gd name="T0" fmla="*/ 26 w 61"/>
                <a:gd name="T1" fmla="*/ 119 h 119"/>
                <a:gd name="T2" fmla="*/ 5 w 61"/>
                <a:gd name="T3" fmla="*/ 116 h 119"/>
                <a:gd name="T4" fmla="*/ 5 w 61"/>
                <a:gd name="T5" fmla="*/ 107 h 119"/>
                <a:gd name="T6" fmla="*/ 23 w 61"/>
                <a:gd name="T7" fmla="*/ 110 h 119"/>
                <a:gd name="T8" fmla="*/ 52 w 61"/>
                <a:gd name="T9" fmla="*/ 83 h 119"/>
                <a:gd name="T10" fmla="*/ 52 w 61"/>
                <a:gd name="T11" fmla="*/ 67 h 119"/>
                <a:gd name="T12" fmla="*/ 52 w 61"/>
                <a:gd name="T13" fmla="*/ 67 h 119"/>
                <a:gd name="T14" fmla="*/ 29 w 61"/>
                <a:gd name="T15" fmla="*/ 84 h 119"/>
                <a:gd name="T16" fmla="*/ 0 w 61"/>
                <a:gd name="T17" fmla="*/ 43 h 119"/>
                <a:gd name="T18" fmla="*/ 29 w 61"/>
                <a:gd name="T19" fmla="*/ 0 h 119"/>
                <a:gd name="T20" fmla="*/ 52 w 61"/>
                <a:gd name="T21" fmla="*/ 17 h 119"/>
                <a:gd name="T22" fmla="*/ 52 w 61"/>
                <a:gd name="T23" fmla="*/ 17 h 119"/>
                <a:gd name="T24" fmla="*/ 52 w 61"/>
                <a:gd name="T25" fmla="*/ 2 h 119"/>
                <a:gd name="T26" fmla="*/ 61 w 61"/>
                <a:gd name="T27" fmla="*/ 2 h 119"/>
                <a:gd name="T28" fmla="*/ 61 w 61"/>
                <a:gd name="T29" fmla="*/ 82 h 119"/>
                <a:gd name="T30" fmla="*/ 26 w 61"/>
                <a:gd name="T31" fmla="*/ 119 h 119"/>
                <a:gd name="T32" fmla="*/ 30 w 61"/>
                <a:gd name="T33" fmla="*/ 8 h 119"/>
                <a:gd name="T34" fmla="*/ 10 w 61"/>
                <a:gd name="T35" fmla="*/ 44 h 119"/>
                <a:gd name="T36" fmla="*/ 30 w 61"/>
                <a:gd name="T37" fmla="*/ 76 h 119"/>
                <a:gd name="T38" fmla="*/ 52 w 61"/>
                <a:gd name="T39" fmla="*/ 42 h 119"/>
                <a:gd name="T40" fmla="*/ 30 w 61"/>
                <a:gd name="T41" fmla="*/ 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19">
                  <a:moveTo>
                    <a:pt x="26" y="119"/>
                  </a:moveTo>
                  <a:cubicBezTo>
                    <a:pt x="19" y="119"/>
                    <a:pt x="12" y="118"/>
                    <a:pt x="5" y="116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11" y="109"/>
                    <a:pt x="17" y="110"/>
                    <a:pt x="23" y="110"/>
                  </a:cubicBezTo>
                  <a:cubicBezTo>
                    <a:pt x="43" y="110"/>
                    <a:pt x="52" y="103"/>
                    <a:pt x="52" y="83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49" y="78"/>
                    <a:pt x="40" y="84"/>
                    <a:pt x="29" y="84"/>
                  </a:cubicBezTo>
                  <a:cubicBezTo>
                    <a:pt x="5" y="84"/>
                    <a:pt x="0" y="63"/>
                    <a:pt x="0" y="43"/>
                  </a:cubicBezTo>
                  <a:cubicBezTo>
                    <a:pt x="0" y="25"/>
                    <a:pt x="7" y="0"/>
                    <a:pt x="29" y="0"/>
                  </a:cubicBezTo>
                  <a:cubicBezTo>
                    <a:pt x="40" y="0"/>
                    <a:pt x="49" y="6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105"/>
                    <a:pt x="50" y="119"/>
                    <a:pt x="26" y="119"/>
                  </a:cubicBezTo>
                  <a:close/>
                  <a:moveTo>
                    <a:pt x="30" y="8"/>
                  </a:moveTo>
                  <a:cubicBezTo>
                    <a:pt x="14" y="8"/>
                    <a:pt x="10" y="32"/>
                    <a:pt x="10" y="44"/>
                  </a:cubicBezTo>
                  <a:cubicBezTo>
                    <a:pt x="10" y="57"/>
                    <a:pt x="13" y="76"/>
                    <a:pt x="30" y="76"/>
                  </a:cubicBezTo>
                  <a:cubicBezTo>
                    <a:pt x="46" y="76"/>
                    <a:pt x="52" y="55"/>
                    <a:pt x="52" y="42"/>
                  </a:cubicBezTo>
                  <a:cubicBezTo>
                    <a:pt x="52" y="29"/>
                    <a:pt x="46" y="8"/>
                    <a:pt x="30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1" name="Freeform 14"/>
            <p:cNvSpPr>
              <a:spLocks/>
            </p:cNvSpPr>
            <p:nvPr/>
          </p:nvSpPr>
          <p:spPr bwMode="auto">
            <a:xfrm>
              <a:off x="3371" y="455"/>
              <a:ext cx="166" cy="269"/>
            </a:xfrm>
            <a:custGeom>
              <a:avLst/>
              <a:gdLst>
                <a:gd name="T0" fmla="*/ 71 w 166"/>
                <a:gd name="T1" fmla="*/ 269 h 269"/>
                <a:gd name="T2" fmla="*/ 48 w 166"/>
                <a:gd name="T3" fmla="*/ 269 h 269"/>
                <a:gd name="T4" fmla="*/ 76 w 166"/>
                <a:gd name="T5" fmla="*/ 193 h 269"/>
                <a:gd name="T6" fmla="*/ 0 w 166"/>
                <a:gd name="T7" fmla="*/ 0 h 269"/>
                <a:gd name="T8" fmla="*/ 22 w 166"/>
                <a:gd name="T9" fmla="*/ 0 h 269"/>
                <a:gd name="T10" fmla="*/ 85 w 166"/>
                <a:gd name="T11" fmla="*/ 160 h 269"/>
                <a:gd name="T12" fmla="*/ 142 w 166"/>
                <a:gd name="T13" fmla="*/ 0 h 269"/>
                <a:gd name="T14" fmla="*/ 166 w 166"/>
                <a:gd name="T15" fmla="*/ 0 h 269"/>
                <a:gd name="T16" fmla="*/ 71 w 166"/>
                <a:gd name="T17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269">
                  <a:moveTo>
                    <a:pt x="71" y="269"/>
                  </a:moveTo>
                  <a:lnTo>
                    <a:pt x="48" y="269"/>
                  </a:lnTo>
                  <a:lnTo>
                    <a:pt x="76" y="193"/>
                  </a:lnTo>
                  <a:lnTo>
                    <a:pt x="0" y="0"/>
                  </a:lnTo>
                  <a:lnTo>
                    <a:pt x="22" y="0"/>
                  </a:lnTo>
                  <a:lnTo>
                    <a:pt x="85" y="160"/>
                  </a:lnTo>
                  <a:lnTo>
                    <a:pt x="142" y="0"/>
                  </a:lnTo>
                  <a:lnTo>
                    <a:pt x="166" y="0"/>
                  </a:lnTo>
                  <a:lnTo>
                    <a:pt x="71" y="269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2" name="Freeform 15"/>
            <p:cNvSpPr>
              <a:spLocks noEditPoints="1"/>
            </p:cNvSpPr>
            <p:nvPr/>
          </p:nvSpPr>
          <p:spPr bwMode="auto">
            <a:xfrm>
              <a:off x="391" y="388"/>
              <a:ext cx="1495" cy="265"/>
            </a:xfrm>
            <a:custGeom>
              <a:avLst/>
              <a:gdLst>
                <a:gd name="T0" fmla="*/ 29 w 633"/>
                <a:gd name="T1" fmla="*/ 99 h 112"/>
                <a:gd name="T2" fmla="*/ 46 w 633"/>
                <a:gd name="T3" fmla="*/ 74 h 112"/>
                <a:gd name="T4" fmla="*/ 65 w 633"/>
                <a:gd name="T5" fmla="*/ 52 h 112"/>
                <a:gd name="T6" fmla="*/ 4 w 633"/>
                <a:gd name="T7" fmla="*/ 52 h 112"/>
                <a:gd name="T8" fmla="*/ 35 w 633"/>
                <a:gd name="T9" fmla="*/ 39 h 112"/>
                <a:gd name="T10" fmla="*/ 46 w 633"/>
                <a:gd name="T11" fmla="*/ 63 h 112"/>
                <a:gd name="T12" fmla="*/ 25 w 633"/>
                <a:gd name="T13" fmla="*/ 112 h 112"/>
                <a:gd name="T14" fmla="*/ 46 w 633"/>
                <a:gd name="T15" fmla="*/ 101 h 112"/>
                <a:gd name="T16" fmla="*/ 65 w 633"/>
                <a:gd name="T17" fmla="*/ 110 h 112"/>
                <a:gd name="T18" fmla="*/ 142 w 633"/>
                <a:gd name="T19" fmla="*/ 56 h 112"/>
                <a:gd name="T20" fmla="*/ 73 w 633"/>
                <a:gd name="T21" fmla="*/ 65 h 112"/>
                <a:gd name="T22" fmla="*/ 141 w 633"/>
                <a:gd name="T23" fmla="*/ 108 h 112"/>
                <a:gd name="T24" fmla="*/ 128 w 633"/>
                <a:gd name="T25" fmla="*/ 99 h 112"/>
                <a:gd name="T26" fmla="*/ 109 w 633"/>
                <a:gd name="T27" fmla="*/ 39 h 112"/>
                <a:gd name="T28" fmla="*/ 196 w 633"/>
                <a:gd name="T29" fmla="*/ 56 h 112"/>
                <a:gd name="T30" fmla="*/ 185 w 633"/>
                <a:gd name="T31" fmla="*/ 26 h 112"/>
                <a:gd name="T32" fmla="*/ 191 w 633"/>
                <a:gd name="T33" fmla="*/ 112 h 112"/>
                <a:gd name="T34" fmla="*/ 215 w 633"/>
                <a:gd name="T35" fmla="*/ 96 h 112"/>
                <a:gd name="T36" fmla="*/ 167 w 633"/>
                <a:gd name="T37" fmla="*/ 62 h 112"/>
                <a:gd name="T38" fmla="*/ 196 w 633"/>
                <a:gd name="T39" fmla="*/ 56 h 112"/>
                <a:gd name="T40" fmla="*/ 241 w 633"/>
                <a:gd name="T41" fmla="*/ 52 h 112"/>
                <a:gd name="T42" fmla="*/ 271 w 633"/>
                <a:gd name="T43" fmla="*/ 52 h 112"/>
                <a:gd name="T44" fmla="*/ 289 w 633"/>
                <a:gd name="T45" fmla="*/ 59 h 112"/>
                <a:gd name="T46" fmla="*/ 222 w 633"/>
                <a:gd name="T47" fmla="*/ 65 h 112"/>
                <a:gd name="T48" fmla="*/ 287 w 633"/>
                <a:gd name="T49" fmla="*/ 109 h 112"/>
                <a:gd name="T50" fmla="*/ 271 w 633"/>
                <a:gd name="T51" fmla="*/ 99 h 112"/>
                <a:gd name="T52" fmla="*/ 289 w 633"/>
                <a:gd name="T53" fmla="*/ 64 h 112"/>
                <a:gd name="T54" fmla="*/ 365 w 633"/>
                <a:gd name="T55" fmla="*/ 110 h 112"/>
                <a:gd name="T56" fmla="*/ 343 w 633"/>
                <a:gd name="T57" fmla="*/ 26 h 112"/>
                <a:gd name="T58" fmla="*/ 318 w 633"/>
                <a:gd name="T59" fmla="*/ 43 h 112"/>
                <a:gd name="T60" fmla="*/ 299 w 633"/>
                <a:gd name="T61" fmla="*/ 28 h 112"/>
                <a:gd name="T62" fmla="*/ 318 w 633"/>
                <a:gd name="T63" fmla="*/ 110 h 112"/>
                <a:gd name="T64" fmla="*/ 337 w 633"/>
                <a:gd name="T65" fmla="*/ 44 h 112"/>
                <a:gd name="T66" fmla="*/ 346 w 633"/>
                <a:gd name="T67" fmla="*/ 63 h 112"/>
                <a:gd name="T68" fmla="*/ 405 w 633"/>
                <a:gd name="T69" fmla="*/ 41 h 112"/>
                <a:gd name="T70" fmla="*/ 429 w 633"/>
                <a:gd name="T71" fmla="*/ 28 h 112"/>
                <a:gd name="T72" fmla="*/ 405 w 633"/>
                <a:gd name="T73" fmla="*/ 0 h 112"/>
                <a:gd name="T74" fmla="*/ 386 w 633"/>
                <a:gd name="T75" fmla="*/ 28 h 112"/>
                <a:gd name="T76" fmla="*/ 370 w 633"/>
                <a:gd name="T77" fmla="*/ 41 h 112"/>
                <a:gd name="T78" fmla="*/ 386 w 633"/>
                <a:gd name="T79" fmla="*/ 89 h 112"/>
                <a:gd name="T80" fmla="*/ 427 w 633"/>
                <a:gd name="T81" fmla="*/ 111 h 112"/>
                <a:gd name="T82" fmla="*/ 418 w 633"/>
                <a:gd name="T83" fmla="*/ 99 h 112"/>
                <a:gd name="T84" fmla="*/ 405 w 633"/>
                <a:gd name="T85" fmla="*/ 41 h 112"/>
                <a:gd name="T86" fmla="*/ 504 w 633"/>
                <a:gd name="T87" fmla="*/ 110 h 112"/>
                <a:gd name="T88" fmla="*/ 485 w 633"/>
                <a:gd name="T89" fmla="*/ 28 h 112"/>
                <a:gd name="T90" fmla="*/ 466 w 633"/>
                <a:gd name="T91" fmla="*/ 94 h 112"/>
                <a:gd name="T92" fmla="*/ 457 w 633"/>
                <a:gd name="T93" fmla="*/ 75 h 112"/>
                <a:gd name="T94" fmla="*/ 438 w 633"/>
                <a:gd name="T95" fmla="*/ 28 h 112"/>
                <a:gd name="T96" fmla="*/ 460 w 633"/>
                <a:gd name="T97" fmla="*/ 112 h 112"/>
                <a:gd name="T98" fmla="*/ 485 w 633"/>
                <a:gd name="T99" fmla="*/ 95 h 112"/>
                <a:gd name="T100" fmla="*/ 536 w 633"/>
                <a:gd name="T101" fmla="*/ 74 h 112"/>
                <a:gd name="T102" fmla="*/ 562 w 633"/>
                <a:gd name="T103" fmla="*/ 26 h 112"/>
                <a:gd name="T104" fmla="*/ 536 w 633"/>
                <a:gd name="T105" fmla="*/ 43 h 112"/>
                <a:gd name="T106" fmla="*/ 516 w 633"/>
                <a:gd name="T107" fmla="*/ 28 h 112"/>
                <a:gd name="T108" fmla="*/ 536 w 633"/>
                <a:gd name="T109" fmla="*/ 110 h 112"/>
                <a:gd name="T110" fmla="*/ 615 w 633"/>
                <a:gd name="T111" fmla="*/ 52 h 112"/>
                <a:gd name="T112" fmla="*/ 600 w 633"/>
                <a:gd name="T113" fmla="*/ 38 h 112"/>
                <a:gd name="T114" fmla="*/ 633 w 633"/>
                <a:gd name="T115" fmla="*/ 64 h 112"/>
                <a:gd name="T116" fmla="*/ 602 w 633"/>
                <a:gd name="T117" fmla="*/ 26 h 112"/>
                <a:gd name="T118" fmla="*/ 608 w 633"/>
                <a:gd name="T119" fmla="*/ 112 h 112"/>
                <a:gd name="T120" fmla="*/ 631 w 633"/>
                <a:gd name="T121" fmla="*/ 95 h 112"/>
                <a:gd name="T122" fmla="*/ 584 w 633"/>
                <a:gd name="T123" fmla="*/ 6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3" h="112">
                  <a:moveTo>
                    <a:pt x="46" y="74"/>
                  </a:moveTo>
                  <a:cubicBezTo>
                    <a:pt x="46" y="84"/>
                    <a:pt x="42" y="99"/>
                    <a:pt x="29" y="99"/>
                  </a:cubicBezTo>
                  <a:cubicBezTo>
                    <a:pt x="23" y="99"/>
                    <a:pt x="19" y="95"/>
                    <a:pt x="19" y="89"/>
                  </a:cubicBezTo>
                  <a:cubicBezTo>
                    <a:pt x="19" y="76"/>
                    <a:pt x="37" y="74"/>
                    <a:pt x="46" y="74"/>
                  </a:cubicBezTo>
                  <a:moveTo>
                    <a:pt x="65" y="110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5" y="32"/>
                    <a:pt x="52" y="26"/>
                    <a:pt x="35" y="26"/>
                  </a:cubicBezTo>
                  <a:cubicBezTo>
                    <a:pt x="18" y="26"/>
                    <a:pt x="4" y="33"/>
                    <a:pt x="4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44"/>
                    <a:pt x="27" y="39"/>
                    <a:pt x="35" y="39"/>
                  </a:cubicBezTo>
                  <a:cubicBezTo>
                    <a:pt x="44" y="39"/>
                    <a:pt x="46" y="46"/>
                    <a:pt x="46" y="5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28" y="63"/>
                    <a:pt x="0" y="66"/>
                    <a:pt x="0" y="90"/>
                  </a:cubicBezTo>
                  <a:cubicBezTo>
                    <a:pt x="0" y="104"/>
                    <a:pt x="12" y="112"/>
                    <a:pt x="25" y="112"/>
                  </a:cubicBezTo>
                  <a:cubicBezTo>
                    <a:pt x="34" y="112"/>
                    <a:pt x="42" y="109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65" y="110"/>
                    <a:pt x="65" y="110"/>
                    <a:pt x="65" y="110"/>
                  </a:cubicBezTo>
                  <a:moveTo>
                    <a:pt x="122" y="56"/>
                  </a:moveTo>
                  <a:cubicBezTo>
                    <a:pt x="142" y="56"/>
                    <a:pt x="142" y="56"/>
                    <a:pt x="142" y="56"/>
                  </a:cubicBezTo>
                  <a:cubicBezTo>
                    <a:pt x="142" y="36"/>
                    <a:pt x="131" y="26"/>
                    <a:pt x="111" y="26"/>
                  </a:cubicBezTo>
                  <a:cubicBezTo>
                    <a:pt x="86" y="26"/>
                    <a:pt x="73" y="41"/>
                    <a:pt x="73" y="65"/>
                  </a:cubicBezTo>
                  <a:cubicBezTo>
                    <a:pt x="73" y="94"/>
                    <a:pt x="88" y="112"/>
                    <a:pt x="117" y="112"/>
                  </a:cubicBezTo>
                  <a:cubicBezTo>
                    <a:pt x="125" y="112"/>
                    <a:pt x="134" y="111"/>
                    <a:pt x="141" y="108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37" y="98"/>
                    <a:pt x="132" y="99"/>
                    <a:pt x="128" y="99"/>
                  </a:cubicBezTo>
                  <a:cubicBezTo>
                    <a:pt x="106" y="99"/>
                    <a:pt x="94" y="83"/>
                    <a:pt x="94" y="62"/>
                  </a:cubicBezTo>
                  <a:cubicBezTo>
                    <a:pt x="94" y="52"/>
                    <a:pt x="97" y="39"/>
                    <a:pt x="109" y="39"/>
                  </a:cubicBezTo>
                  <a:cubicBezTo>
                    <a:pt x="119" y="39"/>
                    <a:pt x="122" y="48"/>
                    <a:pt x="122" y="56"/>
                  </a:cubicBezTo>
                  <a:moveTo>
                    <a:pt x="196" y="56"/>
                  </a:moveTo>
                  <a:cubicBezTo>
                    <a:pt x="216" y="56"/>
                    <a:pt x="216" y="56"/>
                    <a:pt x="216" y="56"/>
                  </a:cubicBezTo>
                  <a:cubicBezTo>
                    <a:pt x="216" y="36"/>
                    <a:pt x="205" y="26"/>
                    <a:pt x="185" y="26"/>
                  </a:cubicBezTo>
                  <a:cubicBezTo>
                    <a:pt x="160" y="26"/>
                    <a:pt x="147" y="41"/>
                    <a:pt x="147" y="65"/>
                  </a:cubicBezTo>
                  <a:cubicBezTo>
                    <a:pt x="147" y="94"/>
                    <a:pt x="162" y="112"/>
                    <a:pt x="191" y="112"/>
                  </a:cubicBezTo>
                  <a:cubicBezTo>
                    <a:pt x="199" y="112"/>
                    <a:pt x="207" y="111"/>
                    <a:pt x="215" y="108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1" y="98"/>
                    <a:pt x="206" y="99"/>
                    <a:pt x="201" y="99"/>
                  </a:cubicBezTo>
                  <a:cubicBezTo>
                    <a:pt x="179" y="99"/>
                    <a:pt x="167" y="83"/>
                    <a:pt x="167" y="62"/>
                  </a:cubicBezTo>
                  <a:cubicBezTo>
                    <a:pt x="167" y="52"/>
                    <a:pt x="171" y="39"/>
                    <a:pt x="183" y="39"/>
                  </a:cubicBezTo>
                  <a:cubicBezTo>
                    <a:pt x="193" y="39"/>
                    <a:pt x="196" y="48"/>
                    <a:pt x="196" y="56"/>
                  </a:cubicBezTo>
                  <a:moveTo>
                    <a:pt x="271" y="52"/>
                  </a:moveTo>
                  <a:cubicBezTo>
                    <a:pt x="241" y="52"/>
                    <a:pt x="241" y="52"/>
                    <a:pt x="241" y="52"/>
                  </a:cubicBezTo>
                  <a:cubicBezTo>
                    <a:pt x="242" y="44"/>
                    <a:pt x="248" y="38"/>
                    <a:pt x="256" y="38"/>
                  </a:cubicBezTo>
                  <a:cubicBezTo>
                    <a:pt x="265" y="38"/>
                    <a:pt x="271" y="44"/>
                    <a:pt x="271" y="52"/>
                  </a:cubicBezTo>
                  <a:moveTo>
                    <a:pt x="289" y="64"/>
                  </a:moveTo>
                  <a:cubicBezTo>
                    <a:pt x="289" y="59"/>
                    <a:pt x="289" y="59"/>
                    <a:pt x="289" y="59"/>
                  </a:cubicBezTo>
                  <a:cubicBezTo>
                    <a:pt x="289" y="39"/>
                    <a:pt x="279" y="26"/>
                    <a:pt x="258" y="26"/>
                  </a:cubicBezTo>
                  <a:cubicBezTo>
                    <a:pt x="233" y="26"/>
                    <a:pt x="222" y="41"/>
                    <a:pt x="222" y="65"/>
                  </a:cubicBezTo>
                  <a:cubicBezTo>
                    <a:pt x="222" y="92"/>
                    <a:pt x="235" y="112"/>
                    <a:pt x="264" y="112"/>
                  </a:cubicBezTo>
                  <a:cubicBezTo>
                    <a:pt x="272" y="112"/>
                    <a:pt x="279" y="111"/>
                    <a:pt x="287" y="109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2" y="97"/>
                    <a:pt x="276" y="99"/>
                    <a:pt x="271" y="99"/>
                  </a:cubicBezTo>
                  <a:cubicBezTo>
                    <a:pt x="252" y="99"/>
                    <a:pt x="240" y="81"/>
                    <a:pt x="240" y="64"/>
                  </a:cubicBezTo>
                  <a:cubicBezTo>
                    <a:pt x="289" y="64"/>
                    <a:pt x="289" y="64"/>
                    <a:pt x="289" y="64"/>
                  </a:cubicBezTo>
                  <a:moveTo>
                    <a:pt x="346" y="110"/>
                  </a:moveTo>
                  <a:cubicBezTo>
                    <a:pt x="365" y="110"/>
                    <a:pt x="365" y="110"/>
                    <a:pt x="365" y="110"/>
                  </a:cubicBezTo>
                  <a:cubicBezTo>
                    <a:pt x="365" y="53"/>
                    <a:pt x="365" y="53"/>
                    <a:pt x="365" y="53"/>
                  </a:cubicBezTo>
                  <a:cubicBezTo>
                    <a:pt x="365" y="39"/>
                    <a:pt x="358" y="26"/>
                    <a:pt x="343" y="26"/>
                  </a:cubicBezTo>
                  <a:cubicBezTo>
                    <a:pt x="331" y="26"/>
                    <a:pt x="323" y="33"/>
                    <a:pt x="318" y="43"/>
                  </a:cubicBezTo>
                  <a:cubicBezTo>
                    <a:pt x="318" y="43"/>
                    <a:pt x="318" y="43"/>
                    <a:pt x="318" y="43"/>
                  </a:cubicBezTo>
                  <a:cubicBezTo>
                    <a:pt x="318" y="28"/>
                    <a:pt x="318" y="28"/>
                    <a:pt x="318" y="28"/>
                  </a:cubicBezTo>
                  <a:cubicBezTo>
                    <a:pt x="299" y="28"/>
                    <a:pt x="299" y="28"/>
                    <a:pt x="299" y="28"/>
                  </a:cubicBezTo>
                  <a:cubicBezTo>
                    <a:pt x="299" y="110"/>
                    <a:pt x="299" y="110"/>
                    <a:pt x="299" y="110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75"/>
                    <a:pt x="318" y="75"/>
                    <a:pt x="318" y="75"/>
                  </a:cubicBezTo>
                  <a:cubicBezTo>
                    <a:pt x="318" y="63"/>
                    <a:pt x="324" y="44"/>
                    <a:pt x="337" y="44"/>
                  </a:cubicBezTo>
                  <a:cubicBezTo>
                    <a:pt x="339" y="44"/>
                    <a:pt x="341" y="44"/>
                    <a:pt x="343" y="45"/>
                  </a:cubicBezTo>
                  <a:cubicBezTo>
                    <a:pt x="346" y="49"/>
                    <a:pt x="346" y="59"/>
                    <a:pt x="346" y="63"/>
                  </a:cubicBezTo>
                  <a:cubicBezTo>
                    <a:pt x="346" y="110"/>
                    <a:pt x="346" y="110"/>
                    <a:pt x="346" y="110"/>
                  </a:cubicBezTo>
                  <a:moveTo>
                    <a:pt x="405" y="41"/>
                  </a:moveTo>
                  <a:cubicBezTo>
                    <a:pt x="429" y="41"/>
                    <a:pt x="429" y="41"/>
                    <a:pt x="429" y="41"/>
                  </a:cubicBezTo>
                  <a:cubicBezTo>
                    <a:pt x="429" y="28"/>
                    <a:pt x="429" y="28"/>
                    <a:pt x="429" y="28"/>
                  </a:cubicBezTo>
                  <a:cubicBezTo>
                    <a:pt x="405" y="28"/>
                    <a:pt x="405" y="28"/>
                    <a:pt x="405" y="28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86" y="28"/>
                    <a:pt x="386" y="28"/>
                    <a:pt x="386" y="28"/>
                  </a:cubicBezTo>
                  <a:cubicBezTo>
                    <a:pt x="370" y="28"/>
                    <a:pt x="370" y="28"/>
                    <a:pt x="370" y="28"/>
                  </a:cubicBezTo>
                  <a:cubicBezTo>
                    <a:pt x="370" y="41"/>
                    <a:pt x="370" y="41"/>
                    <a:pt x="370" y="41"/>
                  </a:cubicBezTo>
                  <a:cubicBezTo>
                    <a:pt x="386" y="41"/>
                    <a:pt x="386" y="41"/>
                    <a:pt x="386" y="41"/>
                  </a:cubicBezTo>
                  <a:cubicBezTo>
                    <a:pt x="386" y="89"/>
                    <a:pt x="386" y="89"/>
                    <a:pt x="386" y="89"/>
                  </a:cubicBezTo>
                  <a:cubicBezTo>
                    <a:pt x="386" y="107"/>
                    <a:pt x="394" y="112"/>
                    <a:pt x="411" y="112"/>
                  </a:cubicBezTo>
                  <a:cubicBezTo>
                    <a:pt x="416" y="112"/>
                    <a:pt x="422" y="112"/>
                    <a:pt x="427" y="111"/>
                  </a:cubicBezTo>
                  <a:cubicBezTo>
                    <a:pt x="427" y="97"/>
                    <a:pt x="427" y="97"/>
                    <a:pt x="427" y="97"/>
                  </a:cubicBezTo>
                  <a:cubicBezTo>
                    <a:pt x="424" y="98"/>
                    <a:pt x="421" y="99"/>
                    <a:pt x="418" y="99"/>
                  </a:cubicBezTo>
                  <a:cubicBezTo>
                    <a:pt x="406" y="99"/>
                    <a:pt x="405" y="90"/>
                    <a:pt x="405" y="80"/>
                  </a:cubicBezTo>
                  <a:cubicBezTo>
                    <a:pt x="405" y="41"/>
                    <a:pt x="405" y="41"/>
                    <a:pt x="405" y="41"/>
                  </a:cubicBezTo>
                  <a:moveTo>
                    <a:pt x="485" y="110"/>
                  </a:moveTo>
                  <a:cubicBezTo>
                    <a:pt x="504" y="110"/>
                    <a:pt x="504" y="110"/>
                    <a:pt x="504" y="110"/>
                  </a:cubicBezTo>
                  <a:cubicBezTo>
                    <a:pt x="504" y="28"/>
                    <a:pt x="504" y="28"/>
                    <a:pt x="504" y="28"/>
                  </a:cubicBezTo>
                  <a:cubicBezTo>
                    <a:pt x="485" y="28"/>
                    <a:pt x="485" y="28"/>
                    <a:pt x="485" y="28"/>
                  </a:cubicBezTo>
                  <a:cubicBezTo>
                    <a:pt x="485" y="63"/>
                    <a:pt x="485" y="63"/>
                    <a:pt x="485" y="63"/>
                  </a:cubicBezTo>
                  <a:cubicBezTo>
                    <a:pt x="485" y="75"/>
                    <a:pt x="479" y="94"/>
                    <a:pt x="466" y="94"/>
                  </a:cubicBezTo>
                  <a:cubicBezTo>
                    <a:pt x="464" y="94"/>
                    <a:pt x="461" y="94"/>
                    <a:pt x="460" y="93"/>
                  </a:cubicBezTo>
                  <a:cubicBezTo>
                    <a:pt x="457" y="89"/>
                    <a:pt x="457" y="79"/>
                    <a:pt x="457" y="75"/>
                  </a:cubicBezTo>
                  <a:cubicBezTo>
                    <a:pt x="457" y="28"/>
                    <a:pt x="457" y="28"/>
                    <a:pt x="457" y="28"/>
                  </a:cubicBezTo>
                  <a:cubicBezTo>
                    <a:pt x="438" y="28"/>
                    <a:pt x="438" y="28"/>
                    <a:pt x="438" y="28"/>
                  </a:cubicBezTo>
                  <a:cubicBezTo>
                    <a:pt x="438" y="85"/>
                    <a:pt x="438" y="85"/>
                    <a:pt x="438" y="85"/>
                  </a:cubicBezTo>
                  <a:cubicBezTo>
                    <a:pt x="438" y="99"/>
                    <a:pt x="444" y="112"/>
                    <a:pt x="460" y="112"/>
                  </a:cubicBezTo>
                  <a:cubicBezTo>
                    <a:pt x="472" y="112"/>
                    <a:pt x="480" y="105"/>
                    <a:pt x="485" y="95"/>
                  </a:cubicBezTo>
                  <a:cubicBezTo>
                    <a:pt x="485" y="95"/>
                    <a:pt x="485" y="95"/>
                    <a:pt x="485" y="95"/>
                  </a:cubicBezTo>
                  <a:cubicBezTo>
                    <a:pt x="485" y="110"/>
                    <a:pt x="485" y="110"/>
                    <a:pt x="485" y="110"/>
                  </a:cubicBezTo>
                  <a:moveTo>
                    <a:pt x="536" y="74"/>
                  </a:moveTo>
                  <a:cubicBezTo>
                    <a:pt x="536" y="55"/>
                    <a:pt x="543" y="46"/>
                    <a:pt x="562" y="46"/>
                  </a:cubicBezTo>
                  <a:cubicBezTo>
                    <a:pt x="562" y="26"/>
                    <a:pt x="562" y="26"/>
                    <a:pt x="562" y="26"/>
                  </a:cubicBezTo>
                  <a:cubicBezTo>
                    <a:pt x="549" y="26"/>
                    <a:pt x="542" y="32"/>
                    <a:pt x="536" y="43"/>
                  </a:cubicBezTo>
                  <a:cubicBezTo>
                    <a:pt x="536" y="43"/>
                    <a:pt x="536" y="43"/>
                    <a:pt x="536" y="43"/>
                  </a:cubicBezTo>
                  <a:cubicBezTo>
                    <a:pt x="536" y="28"/>
                    <a:pt x="536" y="28"/>
                    <a:pt x="536" y="28"/>
                  </a:cubicBezTo>
                  <a:cubicBezTo>
                    <a:pt x="516" y="28"/>
                    <a:pt x="516" y="28"/>
                    <a:pt x="516" y="28"/>
                  </a:cubicBezTo>
                  <a:cubicBezTo>
                    <a:pt x="516" y="110"/>
                    <a:pt x="516" y="110"/>
                    <a:pt x="516" y="110"/>
                  </a:cubicBezTo>
                  <a:cubicBezTo>
                    <a:pt x="536" y="110"/>
                    <a:pt x="536" y="110"/>
                    <a:pt x="536" y="110"/>
                  </a:cubicBezTo>
                  <a:cubicBezTo>
                    <a:pt x="536" y="74"/>
                    <a:pt x="536" y="74"/>
                    <a:pt x="536" y="74"/>
                  </a:cubicBezTo>
                  <a:moveTo>
                    <a:pt x="615" y="52"/>
                  </a:moveTo>
                  <a:cubicBezTo>
                    <a:pt x="585" y="52"/>
                    <a:pt x="585" y="52"/>
                    <a:pt x="585" y="52"/>
                  </a:cubicBezTo>
                  <a:cubicBezTo>
                    <a:pt x="586" y="44"/>
                    <a:pt x="592" y="38"/>
                    <a:pt x="600" y="38"/>
                  </a:cubicBezTo>
                  <a:cubicBezTo>
                    <a:pt x="609" y="38"/>
                    <a:pt x="615" y="44"/>
                    <a:pt x="615" y="52"/>
                  </a:cubicBezTo>
                  <a:moveTo>
                    <a:pt x="633" y="64"/>
                  </a:moveTo>
                  <a:cubicBezTo>
                    <a:pt x="633" y="59"/>
                    <a:pt x="633" y="59"/>
                    <a:pt x="633" y="59"/>
                  </a:cubicBezTo>
                  <a:cubicBezTo>
                    <a:pt x="633" y="39"/>
                    <a:pt x="623" y="26"/>
                    <a:pt x="602" y="26"/>
                  </a:cubicBezTo>
                  <a:cubicBezTo>
                    <a:pt x="577" y="26"/>
                    <a:pt x="566" y="41"/>
                    <a:pt x="566" y="65"/>
                  </a:cubicBezTo>
                  <a:cubicBezTo>
                    <a:pt x="566" y="92"/>
                    <a:pt x="579" y="112"/>
                    <a:pt x="608" y="112"/>
                  </a:cubicBezTo>
                  <a:cubicBezTo>
                    <a:pt x="616" y="112"/>
                    <a:pt x="623" y="111"/>
                    <a:pt x="631" y="109"/>
                  </a:cubicBezTo>
                  <a:cubicBezTo>
                    <a:pt x="631" y="95"/>
                    <a:pt x="631" y="95"/>
                    <a:pt x="631" y="95"/>
                  </a:cubicBezTo>
                  <a:cubicBezTo>
                    <a:pt x="626" y="97"/>
                    <a:pt x="620" y="99"/>
                    <a:pt x="615" y="99"/>
                  </a:cubicBezTo>
                  <a:cubicBezTo>
                    <a:pt x="596" y="99"/>
                    <a:pt x="584" y="81"/>
                    <a:pt x="584" y="64"/>
                  </a:cubicBezTo>
                  <a:cubicBezTo>
                    <a:pt x="633" y="64"/>
                    <a:pt x="633" y="64"/>
                    <a:pt x="633" y="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3" name="Freeform 16"/>
            <p:cNvSpPr>
              <a:spLocks/>
            </p:cNvSpPr>
            <p:nvPr/>
          </p:nvSpPr>
          <p:spPr bwMode="auto">
            <a:xfrm>
              <a:off x="1267" y="226"/>
              <a:ext cx="142" cy="144"/>
            </a:xfrm>
            <a:custGeom>
              <a:avLst/>
              <a:gdLst>
                <a:gd name="T0" fmla="*/ 0 w 60"/>
                <a:gd name="T1" fmla="*/ 0 h 61"/>
                <a:gd name="T2" fmla="*/ 0 w 60"/>
                <a:gd name="T3" fmla="*/ 14 h 61"/>
                <a:gd name="T4" fmla="*/ 44 w 60"/>
                <a:gd name="T5" fmla="*/ 31 h 61"/>
                <a:gd name="T6" fmla="*/ 0 w 60"/>
                <a:gd name="T7" fmla="*/ 48 h 61"/>
                <a:gd name="T8" fmla="*/ 0 w 60"/>
                <a:gd name="T9" fmla="*/ 61 h 61"/>
                <a:gd name="T10" fmla="*/ 60 w 60"/>
                <a:gd name="T11" fmla="*/ 37 h 61"/>
                <a:gd name="T12" fmla="*/ 60 w 60"/>
                <a:gd name="T13" fmla="*/ 25 h 61"/>
                <a:gd name="T14" fmla="*/ 0 w 60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61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39" y="29"/>
                    <a:pt x="44" y="31"/>
                  </a:cubicBezTo>
                  <a:cubicBezTo>
                    <a:pt x="39" y="33"/>
                    <a:pt x="0" y="48"/>
                    <a:pt x="0" y="4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6" y="6273348"/>
            <a:ext cx="4699836" cy="22874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Freeform 7"/>
          <p:cNvSpPr>
            <a:spLocks noEditPoints="1"/>
          </p:cNvSpPr>
          <p:nvPr userDrawn="1"/>
        </p:nvSpPr>
        <p:spPr bwMode="auto">
          <a:xfrm>
            <a:off x="7737445" y="4436799"/>
            <a:ext cx="254501" cy="396330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rgbClr val="00B4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1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6" name="Freeform 7"/>
          <p:cNvSpPr>
            <a:spLocks noEditPoints="1"/>
          </p:cNvSpPr>
          <p:nvPr userDrawn="1"/>
        </p:nvSpPr>
        <p:spPr bwMode="auto">
          <a:xfrm>
            <a:off x="8660660" y="3735688"/>
            <a:ext cx="391444" cy="609589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rgbClr val="00B4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1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7" name="Freeform 7"/>
          <p:cNvSpPr>
            <a:spLocks noEditPoints="1"/>
          </p:cNvSpPr>
          <p:nvPr userDrawn="1"/>
        </p:nvSpPr>
        <p:spPr bwMode="auto">
          <a:xfrm>
            <a:off x="7067934" y="4664553"/>
            <a:ext cx="193701" cy="301647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rgbClr val="00B4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1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02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270E-4460-47DD-81DD-05E0672E855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© 2015 Accenture.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F169-2D08-4DBC-B808-BD15AB949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21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pos="1536">
          <p15:clr>
            <a:srgbClr val="FBAE40"/>
          </p15:clr>
        </p15:guide>
        <p15:guide id="3" orient="horz" pos="384">
          <p15:clr>
            <a:srgbClr val="FBAE40"/>
          </p15:clr>
        </p15:guide>
        <p15:guide id="4" orient="horz" pos="16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3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3608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4450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2160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 72pt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068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 72pt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64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90163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5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>
          <p15:clr>
            <a:srgbClr val="C35EA4"/>
          </p15:clr>
        </p15:guide>
        <p15:guide id="2" pos="3840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6D4D8B-3458-4508-91E5-CA2979828132}"/>
              </a:ext>
            </a:extLst>
          </p:cNvPr>
          <p:cNvSpPr txBox="1"/>
          <p:nvPr userDrawn="1"/>
        </p:nvSpPr>
        <p:spPr>
          <a:xfrm>
            <a:off x="1098060" y="1074415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raphik" panose="020B0503030202060203" pitchFamily="34" charset="0"/>
              </a:rPr>
              <a:t>KEY OUTCOMES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934F2-E76C-4942-B0DA-E65B466507AD}"/>
              </a:ext>
            </a:extLst>
          </p:cNvPr>
          <p:cNvSpPr txBox="1"/>
          <p:nvPr userDrawn="1"/>
        </p:nvSpPr>
        <p:spPr>
          <a:xfrm>
            <a:off x="5013476" y="1074146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raphik" panose="020B0503030202060203" pitchFamily="34" charset="0"/>
              </a:rPr>
              <a:t>METRICS &amp; TARGETS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83EE8-CAFB-4DD4-8ABF-B360660226A6}"/>
              </a:ext>
            </a:extLst>
          </p:cNvPr>
          <p:cNvSpPr txBox="1"/>
          <p:nvPr userDrawn="1"/>
        </p:nvSpPr>
        <p:spPr>
          <a:xfrm>
            <a:off x="1378881" y="562924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raphik" panose="020B0503030202060203" pitchFamily="34" charset="0"/>
              </a:rPr>
              <a:t>KEY ASKS</a:t>
            </a:r>
          </a:p>
        </p:txBody>
      </p:sp>
      <p:pic>
        <p:nvPicPr>
          <p:cNvPr id="12" name="Graphic 11" descr="Bullseye">
            <a:extLst>
              <a:ext uri="{FF2B5EF4-FFF2-40B4-BE49-F238E27FC236}">
                <a16:creationId xmlns:a16="http://schemas.microsoft.com/office/drawing/2014/main" id="{FD3EFCA8-FA1B-4F64-89F4-F012B251BB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5273" y="936058"/>
            <a:ext cx="683307" cy="683307"/>
          </a:xfrm>
          <a:prstGeom prst="rect">
            <a:avLst/>
          </a:prstGeom>
        </p:spPr>
      </p:pic>
      <p:pic>
        <p:nvPicPr>
          <p:cNvPr id="13" name="Graphic 12" descr="Trophy">
            <a:extLst>
              <a:ext uri="{FF2B5EF4-FFF2-40B4-BE49-F238E27FC236}">
                <a16:creationId xmlns:a16="http://schemas.microsoft.com/office/drawing/2014/main" id="{6A8AF582-AD24-4B49-BBB7-1EBD96B3103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8834" y="936058"/>
            <a:ext cx="684330" cy="684330"/>
          </a:xfrm>
          <a:prstGeom prst="rect">
            <a:avLst/>
          </a:prstGeom>
        </p:spPr>
      </p:pic>
      <p:pic>
        <p:nvPicPr>
          <p:cNvPr id="14" name="Graphic 13" descr="Questions">
            <a:extLst>
              <a:ext uri="{FF2B5EF4-FFF2-40B4-BE49-F238E27FC236}">
                <a16:creationId xmlns:a16="http://schemas.microsoft.com/office/drawing/2014/main" id="{972D47E8-FE3E-410D-9608-48E4C18A89D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0157" y="5472258"/>
            <a:ext cx="683306" cy="6833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7D9118-466A-4943-94F5-E91A8748A777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99702" y="6264275"/>
            <a:ext cx="8717835" cy="4572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014BA4-18F1-4B82-8E0F-5562B1F7D738}"/>
              </a:ext>
            </a:extLst>
          </p:cNvPr>
          <p:cNvCxnSpPr>
            <a:cxnSpLocks/>
          </p:cNvCxnSpPr>
          <p:nvPr userDrawn="1"/>
        </p:nvCxnSpPr>
        <p:spPr>
          <a:xfrm>
            <a:off x="1293085" y="4050055"/>
            <a:ext cx="1796847" cy="0"/>
          </a:xfrm>
          <a:prstGeom prst="straightConnector1">
            <a:avLst/>
          </a:prstGeom>
          <a:ln w="28575">
            <a:solidFill>
              <a:srgbClr val="435E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rawl">
            <a:extLst>
              <a:ext uri="{FF2B5EF4-FFF2-40B4-BE49-F238E27FC236}">
                <a16:creationId xmlns:a16="http://schemas.microsoft.com/office/drawing/2014/main" id="{29A0A67E-0F82-4039-9883-7FEB74EC942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9478" y="3121783"/>
            <a:ext cx="1148855" cy="114885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3BEB136-BF44-41F6-AD5B-B18F9FA8493F}"/>
              </a:ext>
            </a:extLst>
          </p:cNvPr>
          <p:cNvGrpSpPr/>
          <p:nvPr userDrawn="1"/>
        </p:nvGrpSpPr>
        <p:grpSpPr>
          <a:xfrm>
            <a:off x="3134896" y="3342489"/>
            <a:ext cx="1542742" cy="1334372"/>
            <a:chOff x="2071784" y="3162779"/>
            <a:chExt cx="1542742" cy="133437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44E4916-27DD-420A-BD3F-916A6D95B35A}"/>
                </a:ext>
              </a:extLst>
            </p:cNvPr>
            <p:cNvSpPr/>
            <p:nvPr/>
          </p:nvSpPr>
          <p:spPr>
            <a:xfrm>
              <a:off x="2189986" y="3162779"/>
              <a:ext cx="1285990" cy="1334372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435E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0373442-B676-4189-B324-18C35D35964F}"/>
                </a:ext>
              </a:extLst>
            </p:cNvPr>
            <p:cNvSpPr/>
            <p:nvPr/>
          </p:nvSpPr>
          <p:spPr>
            <a:xfrm>
              <a:off x="2071784" y="3547435"/>
              <a:ext cx="15427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raphik" panose="020B050303020206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435E78"/>
                  </a:solidFill>
                  <a:effectLst/>
                  <a:uLnTx/>
                  <a:uFillTx/>
                  <a:latin typeface="Graphik" panose="020B050303020206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ULTIVATE</a:t>
              </a:r>
              <a:endParaRPr kumimoji="0" lang="en-ZA" sz="1400" b="1" i="0" u="none" strike="noStrike" kern="1200" cap="none" spc="0" normalizeH="0" baseline="0" noProof="0">
                <a:ln>
                  <a:noFill/>
                </a:ln>
                <a:solidFill>
                  <a:srgbClr val="435E78"/>
                </a:solidFill>
                <a:effectLst/>
                <a:uLnTx/>
                <a:uFillTx/>
                <a:latin typeface="Graphik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08DD91-27E7-4ABE-8482-30EFCB7754F4}"/>
              </a:ext>
            </a:extLst>
          </p:cNvPr>
          <p:cNvGrpSpPr/>
          <p:nvPr userDrawn="1"/>
        </p:nvGrpSpPr>
        <p:grpSpPr>
          <a:xfrm>
            <a:off x="2554119" y="2650322"/>
            <a:ext cx="2745717" cy="2741121"/>
            <a:chOff x="1491007" y="2470612"/>
            <a:chExt cx="2745717" cy="2741121"/>
          </a:xfrm>
        </p:grpSpPr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03714087-8380-4A68-9E30-E851701D5B2F}"/>
                </a:ext>
              </a:extLst>
            </p:cNvPr>
            <p:cNvSpPr/>
            <p:nvPr/>
          </p:nvSpPr>
          <p:spPr>
            <a:xfrm>
              <a:off x="1491007" y="2470612"/>
              <a:ext cx="2695883" cy="2267278"/>
            </a:xfrm>
            <a:prstGeom prst="blockArc">
              <a:avLst/>
            </a:prstGeom>
            <a:solidFill>
              <a:srgbClr val="3EDA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66B92530-5F64-4C59-9228-D7945C20CEE1}"/>
                </a:ext>
              </a:extLst>
            </p:cNvPr>
            <p:cNvSpPr/>
            <p:nvPr/>
          </p:nvSpPr>
          <p:spPr>
            <a:xfrm rot="10800000">
              <a:off x="1540841" y="2944455"/>
              <a:ext cx="2695883" cy="2267278"/>
            </a:xfrm>
            <a:prstGeom prst="blockArc">
              <a:avLst/>
            </a:prstGeom>
            <a:solidFill>
              <a:srgbClr val="666699"/>
            </a:solidFill>
            <a:ln>
              <a:solidFill>
                <a:srgbClr val="3C58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40D65FE-673A-4006-A788-8433518086D1}"/>
              </a:ext>
            </a:extLst>
          </p:cNvPr>
          <p:cNvSpPr txBox="1"/>
          <p:nvPr userDrawn="1"/>
        </p:nvSpPr>
        <p:spPr>
          <a:xfrm>
            <a:off x="2256484" y="2993476"/>
            <a:ext cx="930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>
                <a:solidFill>
                  <a:srgbClr val="3C5879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Q1</a:t>
            </a: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srgbClr val="3C5879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AD4D89-EE05-4412-A242-3C3F16CC7875}"/>
              </a:ext>
            </a:extLst>
          </p:cNvPr>
          <p:cNvSpPr/>
          <p:nvPr userDrawn="1"/>
        </p:nvSpPr>
        <p:spPr>
          <a:xfrm>
            <a:off x="882912" y="2431007"/>
            <a:ext cx="6021364" cy="3020602"/>
          </a:xfrm>
          <a:prstGeom prst="rect">
            <a:avLst/>
          </a:prstGeom>
          <a:solidFill>
            <a:srgbClr val="F6F6F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D18668-C037-45E4-BC92-F9058D39B77D}"/>
              </a:ext>
            </a:extLst>
          </p:cNvPr>
          <p:cNvCxnSpPr/>
          <p:nvPr userDrawn="1"/>
        </p:nvCxnSpPr>
        <p:spPr>
          <a:xfrm>
            <a:off x="3893594" y="961400"/>
            <a:ext cx="0" cy="302060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0D84F8-93D6-4057-9CF0-EDE79FFF9A8F}"/>
              </a:ext>
            </a:extLst>
          </p:cNvPr>
          <p:cNvCxnSpPr>
            <a:cxnSpLocks/>
          </p:cNvCxnSpPr>
          <p:nvPr userDrawn="1"/>
        </p:nvCxnSpPr>
        <p:spPr>
          <a:xfrm>
            <a:off x="3893594" y="5408094"/>
            <a:ext cx="0" cy="85618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96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076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>
          <p15:clr>
            <a:srgbClr val="C35EA4"/>
          </p15:clr>
        </p15:guide>
        <p15:guide id="2" pos="3840">
          <p15:clr>
            <a:srgbClr val="C35E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3968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67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3411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sp>
        <p:nvSpPr>
          <p:cNvPr id="10" name="GTS_WH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23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1647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32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9327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0923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7452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2A2B-46AB-4B24-B4EF-72EAAE32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19858-3375-44D3-9823-4BFB396A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028EE-695F-4296-B4B0-25DAB609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3CDC-BFCA-4AC4-8AE4-C88B40BE6E85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8B11-2A3E-4324-BD99-B8A8714F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51C84-CDD8-489B-AA04-77342371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90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0612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49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1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0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12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Agenda title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71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58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86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/>
              <a:t>Place subtitle here in Palatino Linotype 20pt</a:t>
            </a:r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06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/>
              <a:t>Place sub-headline </a:t>
            </a:r>
            <a:r>
              <a:rPr lang="en-GB"/>
              <a:t>here in Palatino Linotype 24pt</a:t>
            </a:r>
            <a:r>
              <a:rPr lang="en-US"/>
              <a:t>, indent for other levels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Place text here 20pt</a:t>
            </a:r>
          </a:p>
          <a:p>
            <a:pPr lvl="1"/>
            <a:r>
              <a:rPr lang="en-US"/>
              <a:t>Second level 20pt</a:t>
            </a:r>
          </a:p>
          <a:p>
            <a:pPr lvl="2"/>
            <a:r>
              <a:rPr lang="en-US"/>
              <a:t>Third level 20pt</a:t>
            </a:r>
          </a:p>
          <a:p>
            <a:pPr lvl="3"/>
            <a:r>
              <a:rPr lang="en-US"/>
              <a:t>Fourth level 18pt</a:t>
            </a:r>
          </a:p>
          <a:p>
            <a:pPr lvl="4"/>
            <a:r>
              <a:rPr lang="en-US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1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9174-3CE5-49F6-A302-89B65AB0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7D46-9FD4-4393-B5F7-87060E1AD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BC915-88C9-47EB-86D3-AF072FB73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9B82A-9A1F-43CB-803C-078402A7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3CDC-BFCA-4AC4-8AE4-C88B40BE6E85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E54F5-531B-4A73-99C3-7653FAA4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2B4AB-DF40-4E8A-B9ED-5FD7D212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92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91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/>
              <a:t>Place subtitle here in Palatino Linotype 20pt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39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/>
              <a:t>Place subtitle here in Palatino Linotype 20pt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36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/>
              <a:t>Place subtitle here in Palatino Linotype 20pt</a:t>
            </a:r>
            <a:endParaRPr lang="en-US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45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/>
              <a:t>Place subtitle here in Palatino Linotype 20pt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/>
              <a:t>Place subtitle here in Palatino Linotype 20pt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08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accent2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72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73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Place text here, use indent to access other levels 20pt</a:t>
            </a:r>
          </a:p>
          <a:p>
            <a:pPr lvl="1"/>
            <a:r>
              <a:rPr lang="en-GB"/>
              <a:t>Second level 20pt</a:t>
            </a:r>
          </a:p>
          <a:p>
            <a:pPr lvl="2"/>
            <a:r>
              <a:rPr lang="en-GB"/>
              <a:t>Third level 20pt</a:t>
            </a:r>
          </a:p>
          <a:p>
            <a:pPr lvl="3"/>
            <a:r>
              <a:rPr lang="en-GB"/>
              <a:t>Fourth level 18pt</a:t>
            </a:r>
          </a:p>
          <a:p>
            <a:pPr lvl="4"/>
            <a:r>
              <a:rPr lang="en-GB"/>
              <a:t>Fifth level 18pt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66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1C2F-DDE6-492A-8F91-6F40E44E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C0B8-5E40-4E4C-B645-11EE7C9FD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8A622-4791-4905-933C-FDA376AE8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922D4-0E2C-49CF-8BE1-C2C5F986B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6B9A3-06A1-4A7F-A465-B2E6D6A3B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27D03-00CA-476B-80AB-59E61B94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3CDC-BFCA-4AC4-8AE4-C88B40BE6E85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5AD30-C696-4C2A-AF4E-9907DF0E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17FBC-46B4-4EEA-BFBD-14A986D5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239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/>
              <a:t>Place sub-headline </a:t>
            </a:r>
            <a:r>
              <a:rPr lang="en-GB"/>
              <a:t>here in Palatino Linotype 24pt</a:t>
            </a:r>
            <a:r>
              <a:rPr lang="en-US"/>
              <a:t>, indent for other levels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84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Arial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Arial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</a:t>
            </a:r>
            <a:r>
              <a:rPr lang="en-GB"/>
              <a:t>here in Palatino Linotype 24pt</a:t>
            </a:r>
            <a:r>
              <a:rPr lang="en-US"/>
              <a:t>, indent for other levels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12" name="GTS_WH" descr="Accenture Greater Than symbol in white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95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81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01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98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61A7C1-D3DF-46AE-A4BC-8F41B5E3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5333969" cy="239395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</a:t>
            </a:r>
          </a:p>
          <a:p>
            <a:r>
              <a:rPr lang="en-GB"/>
              <a:t>or click icon to add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Drag picture to placeholder </a:t>
            </a:r>
          </a:p>
          <a:p>
            <a:pPr marL="228600" lvl="0" indent="-228600" algn="ctr"/>
            <a:r>
              <a:rPr lang="en-GB"/>
              <a:t>or click icon to add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68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01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39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6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41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F8C5-CBDB-4F14-95DD-B8222BCE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ADFB4-76D6-482A-B377-518B5A5C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3CDC-BFCA-4AC4-8AE4-C88B40BE6E85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4B5A6-E9C4-4A69-88DC-0908536F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0C585-0E5D-4966-B2DE-B6C194D0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251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/>
              <a:t>Place subtitle here in Palatino Linotype 20pt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9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CD3FE-CBFF-4331-A9A7-1EA9DA24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3CDC-BFCA-4AC4-8AE4-C88B40BE6E85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D4DBD-53BF-45AD-8CA6-375110A6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5FC96-C8D8-426F-942A-0A389EB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3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65AB-DB0D-4519-A2FE-D2BC47C7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5946-DBDF-4F1C-97A6-EEEE77E98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F399F-4D2E-4716-B57F-3480A5E9D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1B3AF-7ED1-4A2A-8FF7-6A75478F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3CDC-BFCA-4AC4-8AE4-C88B40BE6E85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05CB7-3648-45AF-9FBF-AAE1CC55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92C84-5FA8-4A01-B694-2503206D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BC81-C21A-4A29-B489-D7153E2B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9A7F8-8B73-4A79-94CA-F91E05694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1D1BA-42D8-4E39-99B1-6D808A01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ED77D-FC55-481E-A540-048FD92E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3CDC-BFCA-4AC4-8AE4-C88B40BE6E85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FE7A6-F05D-4551-AF62-17E3EABA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A5AAE-D846-4562-B17C-B3F7174A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9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42" Type="http://schemas.openxmlformats.org/officeDocument/2006/relationships/slideLayout" Target="../slideLayouts/slideLayout55.xml"/><Relationship Id="rId47" Type="http://schemas.openxmlformats.org/officeDocument/2006/relationships/slideLayout" Target="../slideLayouts/slideLayout60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50.xml"/><Relationship Id="rId40" Type="http://schemas.openxmlformats.org/officeDocument/2006/relationships/slideLayout" Target="../slideLayouts/slideLayout53.xml"/><Relationship Id="rId45" Type="http://schemas.openxmlformats.org/officeDocument/2006/relationships/slideLayout" Target="../slideLayouts/slideLayout58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9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4" Type="http://schemas.openxmlformats.org/officeDocument/2006/relationships/slideLayout" Target="../slideLayouts/slideLayout57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8.xml"/><Relationship Id="rId43" Type="http://schemas.openxmlformats.org/officeDocument/2006/relationships/slideLayout" Target="../slideLayouts/slideLayout56.xml"/><Relationship Id="rId48" Type="http://schemas.openxmlformats.org/officeDocument/2006/relationships/slideLayout" Target="../slideLayouts/slideLayout61.xml"/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38" Type="http://schemas.openxmlformats.org/officeDocument/2006/relationships/slideLayout" Target="../slideLayouts/slideLayout51.xml"/><Relationship Id="rId4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33.xml"/><Relationship Id="rId41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4C1A2-A22F-4C35-BFB1-99E661FF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DEC0E-36E9-4998-867A-33101DE9A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9B469-7E65-4361-8A3D-B91AEFDA6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3CDC-BFCA-4AC4-8AE4-C88B40BE6E85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F3773-0511-4265-B068-98676527C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7F503-768E-488C-8BB4-16F41626E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9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B834-FC2D-4E39-8B03-04D9A042D3B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43934-A3F4-4731-92A1-D379E7D8FA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482574702,&quot;Placement&quot;:&quot;Header&quot;,&quot;Top&quot;:0.0,&quot;Left&quot;:348.050537,&quot;SlideWidth&quot;:960,&quot;SlideHeight&quot;:540}">
            <a:extLst>
              <a:ext uri="{FF2B5EF4-FFF2-40B4-BE49-F238E27FC236}">
                <a16:creationId xmlns:a16="http://schemas.microsoft.com/office/drawing/2014/main" id="{34106B11-AF09-45A4-92AE-057908A57EB8}"/>
              </a:ext>
            </a:extLst>
          </p:cNvPr>
          <p:cNvSpPr txBox="1"/>
          <p:nvPr userDrawn="1"/>
        </p:nvSpPr>
        <p:spPr>
          <a:xfrm>
            <a:off x="4420242" y="0"/>
            <a:ext cx="3351516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***Confidential - For Company Internal Use Only***</a:t>
            </a:r>
          </a:p>
        </p:txBody>
      </p:sp>
    </p:spTree>
    <p:extLst>
      <p:ext uri="{BB962C8B-B14F-4D97-AF65-F5344CB8AC3E}">
        <p14:creationId xmlns:p14="http://schemas.microsoft.com/office/powerpoint/2010/main" val="155973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(bullet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MSIPCMContentMarking" descr="{&quot;HashCode&quot;:1482574702,&quot;Placement&quot;:&quot;Header&quot;,&quot;Top&quot;:0.0,&quot;Left&quot;:348.050537,&quot;SlideWidth&quot;:960,&quot;SlideHeight&quot;:540}">
            <a:extLst>
              <a:ext uri="{FF2B5EF4-FFF2-40B4-BE49-F238E27FC236}">
                <a16:creationId xmlns:a16="http://schemas.microsoft.com/office/drawing/2014/main" id="{90DE4C64-CB72-4CF0-B9FE-614AE73D2295}"/>
              </a:ext>
            </a:extLst>
          </p:cNvPr>
          <p:cNvSpPr txBox="1"/>
          <p:nvPr userDrawn="1"/>
        </p:nvSpPr>
        <p:spPr>
          <a:xfrm>
            <a:off x="4420242" y="0"/>
            <a:ext cx="3351516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ctr" defTabSz="228600">
              <a:spcBef>
                <a:spcPts val="0"/>
              </a:spcBef>
              <a:spcAft>
                <a:spcPts val="0"/>
              </a:spcAft>
            </a:pPr>
            <a:r>
              <a:rPr lang="en-US" sz="1100" noProof="0">
                <a:solidFill>
                  <a:srgbClr val="000000"/>
                </a:solidFill>
                <a:latin typeface="Calibri" panose="020F0502020204030204" pitchFamily="34" charset="0"/>
              </a:rPr>
              <a:t>***Confidential - For Company Internal Use Only***</a:t>
            </a:r>
          </a:p>
        </p:txBody>
      </p:sp>
    </p:spTree>
    <p:extLst>
      <p:ext uri="{BB962C8B-B14F-4D97-AF65-F5344CB8AC3E}">
        <p14:creationId xmlns:p14="http://schemas.microsoft.com/office/powerpoint/2010/main" val="405694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  <p:sldLayoutId id="2147483703" r:id="rId40"/>
    <p:sldLayoutId id="2147483704" r:id="rId41"/>
    <p:sldLayoutId id="2147483705" r:id="rId42"/>
    <p:sldLayoutId id="2147483706" r:id="rId43"/>
    <p:sldLayoutId id="2147483707" r:id="rId44"/>
    <p:sldLayoutId id="2147483708" r:id="rId45"/>
    <p:sldLayoutId id="2147483709" r:id="rId46"/>
    <p:sldLayoutId id="2147483710" r:id="rId47"/>
    <p:sldLayoutId id="2147483711" r:id="rId48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C35EA4"/>
          </p15:clr>
        </p15:guide>
        <p15:guide id="2" orient="horz" pos="3976">
          <p15:clr>
            <a:srgbClr val="C35EA4"/>
          </p15:clr>
        </p15:guide>
        <p15:guide id="3" pos="240">
          <p15:clr>
            <a:srgbClr val="C35EA4"/>
          </p15:clr>
        </p15:guide>
        <p15:guide id="4" pos="7440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26.png"/><Relationship Id="rId7" Type="http://schemas.openxmlformats.org/officeDocument/2006/relationships/slide" Target="slide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slide" Target="slide36.xml"/><Relationship Id="rId5" Type="http://schemas.openxmlformats.org/officeDocument/2006/relationships/image" Target="../media/image28.png"/><Relationship Id="rId10" Type="http://schemas.openxmlformats.org/officeDocument/2006/relationships/slide" Target="slide30.xml"/><Relationship Id="rId4" Type="http://schemas.openxmlformats.org/officeDocument/2006/relationships/image" Target="../media/image27.png"/><Relationship Id="rId9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25284_02/current/acrobat/115ffug.pdf" TargetMode="External"/><Relationship Id="rId2" Type="http://schemas.openxmlformats.org/officeDocument/2006/relationships/hyperlink" Target="https://docs.oracle.com/en/cloud/saas/human-resources/20b/faigp/understand-payroll-concepts.html#FAIGP271466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en/cloud/saas/human-resources/21b/oedmh/index.html" TargetMode="External"/><Relationship Id="rId4" Type="http://schemas.openxmlformats.org/officeDocument/2006/relationships/hyperlink" Target="https://docs.oracle.com/en/cloud/saas/human-resources/20b/oapff/using-fast-formula.pdf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03675" y="2466520"/>
            <a:ext cx="4794667" cy="387798"/>
          </a:xfrm>
          <a:prstGeom prst="rect">
            <a:avLst/>
          </a:prstGeom>
          <a:noFill/>
        </p:spPr>
        <p:txBody>
          <a:bodyPr wrap="square" lIns="79248" tIns="39624" rIns="79248" bIns="39624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 w="0"/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02 - Payroll (Common Fast Formula Types)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51925" y="2370628"/>
            <a:ext cx="3957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03675" y="1209830"/>
            <a:ext cx="4401725" cy="1188018"/>
          </a:xfrm>
          <a:prstGeom prst="rect">
            <a:avLst/>
          </a:prstGeom>
          <a:noFill/>
        </p:spPr>
        <p:txBody>
          <a:bodyPr wrap="square" lIns="79248" tIns="39624" rIns="79248" bIns="39624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 w="0"/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Oracle IPS – Fast Formula Liquid Hub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B4310F3-02D2-49CF-A7F1-A9937C08DF38}"/>
              </a:ext>
            </a:extLst>
          </p:cNvPr>
          <p:cNvSpPr/>
          <p:nvPr/>
        </p:nvSpPr>
        <p:spPr>
          <a:xfrm>
            <a:off x="11734800" y="2667000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C596A1-DD9A-4A77-9F8A-6F5C07B4EA0C}"/>
              </a:ext>
            </a:extLst>
          </p:cNvPr>
          <p:cNvSpPr/>
          <p:nvPr/>
        </p:nvSpPr>
        <p:spPr>
          <a:xfrm>
            <a:off x="11221720" y="3032760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A39CFC-D39A-47B7-B8D0-0ADAE935F6DB}"/>
              </a:ext>
            </a:extLst>
          </p:cNvPr>
          <p:cNvSpPr/>
          <p:nvPr/>
        </p:nvSpPr>
        <p:spPr>
          <a:xfrm>
            <a:off x="10789919" y="3329940"/>
            <a:ext cx="72391" cy="5715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7ADE9B-DCC7-436B-97A8-224E313533BC}"/>
              </a:ext>
            </a:extLst>
          </p:cNvPr>
          <p:cNvSpPr/>
          <p:nvPr/>
        </p:nvSpPr>
        <p:spPr>
          <a:xfrm>
            <a:off x="11381740" y="3337560"/>
            <a:ext cx="45719" cy="4953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90DA9B-8E51-4CE3-8480-BC08F1DDC0D5}"/>
              </a:ext>
            </a:extLst>
          </p:cNvPr>
          <p:cNvSpPr/>
          <p:nvPr/>
        </p:nvSpPr>
        <p:spPr>
          <a:xfrm>
            <a:off x="10994390" y="3566160"/>
            <a:ext cx="50800" cy="5334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76A364-9124-4FA0-AD90-4863346A3B24}"/>
              </a:ext>
            </a:extLst>
          </p:cNvPr>
          <p:cNvSpPr/>
          <p:nvPr/>
        </p:nvSpPr>
        <p:spPr>
          <a:xfrm>
            <a:off x="10580370" y="379666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081790-5178-4B13-899B-1200B103F53D}"/>
              </a:ext>
            </a:extLst>
          </p:cNvPr>
          <p:cNvSpPr/>
          <p:nvPr/>
        </p:nvSpPr>
        <p:spPr>
          <a:xfrm>
            <a:off x="10335260" y="3566160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CFA5FB-171B-4E85-8B0C-CA088181DE29}"/>
              </a:ext>
            </a:extLst>
          </p:cNvPr>
          <p:cNvSpPr/>
          <p:nvPr/>
        </p:nvSpPr>
        <p:spPr>
          <a:xfrm>
            <a:off x="9946640" y="3774440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5C471B-AAA9-40F2-B11E-9395D8025DC8}"/>
              </a:ext>
            </a:extLst>
          </p:cNvPr>
          <p:cNvSpPr/>
          <p:nvPr/>
        </p:nvSpPr>
        <p:spPr>
          <a:xfrm>
            <a:off x="9606280" y="3942080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2CDA0C-4312-4AF6-9E3D-65FA88F74724}"/>
              </a:ext>
            </a:extLst>
          </p:cNvPr>
          <p:cNvSpPr/>
          <p:nvPr/>
        </p:nvSpPr>
        <p:spPr>
          <a:xfrm>
            <a:off x="9311640" y="4119880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160CF2-72D4-416E-BF24-247603FAE114}"/>
              </a:ext>
            </a:extLst>
          </p:cNvPr>
          <p:cNvSpPr/>
          <p:nvPr/>
        </p:nvSpPr>
        <p:spPr>
          <a:xfrm>
            <a:off x="8812530" y="438467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42456C-38D3-49B5-9C03-6DA44EDC437D}"/>
              </a:ext>
            </a:extLst>
          </p:cNvPr>
          <p:cNvSpPr/>
          <p:nvPr/>
        </p:nvSpPr>
        <p:spPr>
          <a:xfrm>
            <a:off x="10220325" y="396430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5FD315-AD74-4557-84B9-1A49BCB7C6D2}"/>
              </a:ext>
            </a:extLst>
          </p:cNvPr>
          <p:cNvSpPr/>
          <p:nvPr/>
        </p:nvSpPr>
        <p:spPr>
          <a:xfrm>
            <a:off x="9871710" y="414210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7945C1-A31F-4B6D-8F0D-91696114E2C8}"/>
              </a:ext>
            </a:extLst>
          </p:cNvPr>
          <p:cNvSpPr/>
          <p:nvPr/>
        </p:nvSpPr>
        <p:spPr>
          <a:xfrm>
            <a:off x="9581515" y="427418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3D13CE-043E-41AE-8E28-59457848C19E}"/>
              </a:ext>
            </a:extLst>
          </p:cNvPr>
          <p:cNvSpPr/>
          <p:nvPr/>
        </p:nvSpPr>
        <p:spPr>
          <a:xfrm>
            <a:off x="9332595" y="438467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1BCFF1-5F38-4591-B392-72F1BFCA9455}"/>
              </a:ext>
            </a:extLst>
          </p:cNvPr>
          <p:cNvSpPr/>
          <p:nvPr/>
        </p:nvSpPr>
        <p:spPr>
          <a:xfrm>
            <a:off x="8580120" y="448373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777B54-B378-444F-9700-190994B3D4EE}"/>
              </a:ext>
            </a:extLst>
          </p:cNvPr>
          <p:cNvSpPr/>
          <p:nvPr/>
        </p:nvSpPr>
        <p:spPr>
          <a:xfrm>
            <a:off x="8362950" y="458660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5C2E418-ABDA-4B5A-84EA-D6AE7C7E2542}"/>
              </a:ext>
            </a:extLst>
          </p:cNvPr>
          <p:cNvSpPr/>
          <p:nvPr/>
        </p:nvSpPr>
        <p:spPr>
          <a:xfrm>
            <a:off x="8181975" y="4683760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A926D05-E079-4AE9-B879-C30C825C3164}"/>
              </a:ext>
            </a:extLst>
          </p:cNvPr>
          <p:cNvSpPr/>
          <p:nvPr/>
        </p:nvSpPr>
        <p:spPr>
          <a:xfrm>
            <a:off x="8006715" y="4763770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FEA71D-246D-465F-9E2C-3DE16F22811F}"/>
              </a:ext>
            </a:extLst>
          </p:cNvPr>
          <p:cNvSpPr/>
          <p:nvPr/>
        </p:nvSpPr>
        <p:spPr>
          <a:xfrm>
            <a:off x="7840980" y="4839970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9F0F30-A185-4E2D-A373-017C225C249B}"/>
              </a:ext>
            </a:extLst>
          </p:cNvPr>
          <p:cNvSpPr/>
          <p:nvPr/>
        </p:nvSpPr>
        <p:spPr>
          <a:xfrm>
            <a:off x="7690485" y="4908550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80EEB20-60A4-4EB7-A179-CDC6C093C8D6}"/>
              </a:ext>
            </a:extLst>
          </p:cNvPr>
          <p:cNvSpPr/>
          <p:nvPr/>
        </p:nvSpPr>
        <p:spPr>
          <a:xfrm>
            <a:off x="7539990" y="493204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BD9549-69D6-44E4-A677-B2347BA594AA}"/>
              </a:ext>
            </a:extLst>
          </p:cNvPr>
          <p:cNvSpPr/>
          <p:nvPr/>
        </p:nvSpPr>
        <p:spPr>
          <a:xfrm>
            <a:off x="7395210" y="4946650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A5F8A3-5D7C-4148-B640-0B2643FF8E3C}"/>
              </a:ext>
            </a:extLst>
          </p:cNvPr>
          <p:cNvSpPr/>
          <p:nvPr/>
        </p:nvSpPr>
        <p:spPr>
          <a:xfrm>
            <a:off x="7279958" y="495744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CBDE5DF-B1DD-4B49-B953-1E5477D3F10A}"/>
              </a:ext>
            </a:extLst>
          </p:cNvPr>
          <p:cNvSpPr/>
          <p:nvPr/>
        </p:nvSpPr>
        <p:spPr>
          <a:xfrm>
            <a:off x="7138036" y="4989830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EB0718B-91EB-46CC-918D-CAAA1CB33C6F}"/>
              </a:ext>
            </a:extLst>
          </p:cNvPr>
          <p:cNvSpPr/>
          <p:nvPr/>
        </p:nvSpPr>
        <p:spPr>
          <a:xfrm>
            <a:off x="7049455" y="500443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F76827-7FCA-4766-BF79-DAB0A3CA8F77}"/>
              </a:ext>
            </a:extLst>
          </p:cNvPr>
          <p:cNvSpPr/>
          <p:nvPr/>
        </p:nvSpPr>
        <p:spPr>
          <a:xfrm>
            <a:off x="6953255" y="5013325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89C977-9BE9-4BE8-AF1C-624933FD576D}"/>
              </a:ext>
            </a:extLst>
          </p:cNvPr>
          <p:cNvSpPr/>
          <p:nvPr/>
        </p:nvSpPr>
        <p:spPr>
          <a:xfrm>
            <a:off x="6838003" y="5027930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F43B97A-8D95-4085-8D01-02D2FB655B58}"/>
              </a:ext>
            </a:extLst>
          </p:cNvPr>
          <p:cNvSpPr/>
          <p:nvPr/>
        </p:nvSpPr>
        <p:spPr>
          <a:xfrm>
            <a:off x="6749899" y="5033008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9BA8C8-236E-4474-9267-308B69680971}"/>
              </a:ext>
            </a:extLst>
          </p:cNvPr>
          <p:cNvSpPr/>
          <p:nvPr/>
        </p:nvSpPr>
        <p:spPr>
          <a:xfrm>
            <a:off x="6669413" y="5036184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DC79B02-3373-4A2C-9F15-E84919A25BBC}"/>
              </a:ext>
            </a:extLst>
          </p:cNvPr>
          <p:cNvSpPr/>
          <p:nvPr/>
        </p:nvSpPr>
        <p:spPr>
          <a:xfrm>
            <a:off x="6432244" y="5031105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D3F43B4-326B-4F2C-B5BD-720DB7A028F1}"/>
              </a:ext>
            </a:extLst>
          </p:cNvPr>
          <p:cNvSpPr/>
          <p:nvPr/>
        </p:nvSpPr>
        <p:spPr>
          <a:xfrm>
            <a:off x="6539399" y="5021580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12FC77-8210-4D6B-87C1-0D477BCC6D88}"/>
              </a:ext>
            </a:extLst>
          </p:cNvPr>
          <p:cNvSpPr/>
          <p:nvPr/>
        </p:nvSpPr>
        <p:spPr>
          <a:xfrm>
            <a:off x="6302230" y="4981575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DB26998-4A72-4EB2-B013-89E1F6C17DCE}"/>
              </a:ext>
            </a:extLst>
          </p:cNvPr>
          <p:cNvSpPr/>
          <p:nvPr/>
        </p:nvSpPr>
        <p:spPr>
          <a:xfrm>
            <a:off x="6235092" y="4947285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E184D7C-3F05-4337-9BD9-58ADAA88FD11}"/>
              </a:ext>
            </a:extLst>
          </p:cNvPr>
          <p:cNvSpPr/>
          <p:nvPr/>
        </p:nvSpPr>
        <p:spPr>
          <a:xfrm>
            <a:off x="6177493" y="4902835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F7EFE9E-D925-4717-8073-530605241A20}"/>
              </a:ext>
            </a:extLst>
          </p:cNvPr>
          <p:cNvSpPr/>
          <p:nvPr/>
        </p:nvSpPr>
        <p:spPr>
          <a:xfrm>
            <a:off x="6131774" y="4841241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536E25F-A062-48A8-915F-78E6190E8AA5}"/>
              </a:ext>
            </a:extLst>
          </p:cNvPr>
          <p:cNvSpPr/>
          <p:nvPr/>
        </p:nvSpPr>
        <p:spPr>
          <a:xfrm>
            <a:off x="6035772" y="4985069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73AD48-E547-434F-9C9D-66AF5644811A}"/>
              </a:ext>
            </a:extLst>
          </p:cNvPr>
          <p:cNvSpPr/>
          <p:nvPr/>
        </p:nvSpPr>
        <p:spPr>
          <a:xfrm>
            <a:off x="5990053" y="5081902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D9C91DB-C7EE-4134-B95C-ACB2377AA8E5}"/>
              </a:ext>
            </a:extLst>
          </p:cNvPr>
          <p:cNvSpPr/>
          <p:nvPr/>
        </p:nvSpPr>
        <p:spPr>
          <a:xfrm>
            <a:off x="5929093" y="5146672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81DCD50-B6A6-4B73-BBF5-F6B1BDF59FD4}"/>
              </a:ext>
            </a:extLst>
          </p:cNvPr>
          <p:cNvSpPr/>
          <p:nvPr/>
        </p:nvSpPr>
        <p:spPr>
          <a:xfrm>
            <a:off x="5803363" y="5329552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507318-329D-4865-B9DE-28D70D020D36}"/>
              </a:ext>
            </a:extLst>
          </p:cNvPr>
          <p:cNvSpPr/>
          <p:nvPr/>
        </p:nvSpPr>
        <p:spPr>
          <a:xfrm>
            <a:off x="5760281" y="5375271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5FDB26-C16C-46D7-BD6D-C222FA034833}"/>
              </a:ext>
            </a:extLst>
          </p:cNvPr>
          <p:cNvSpPr/>
          <p:nvPr/>
        </p:nvSpPr>
        <p:spPr>
          <a:xfrm>
            <a:off x="6129429" y="5485760"/>
            <a:ext cx="45719" cy="45719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944A34-0E8C-4D64-A0DC-3C27B1941F12}"/>
              </a:ext>
            </a:extLst>
          </p:cNvPr>
          <p:cNvSpPr/>
          <p:nvPr/>
        </p:nvSpPr>
        <p:spPr>
          <a:xfrm>
            <a:off x="6455103" y="5420990"/>
            <a:ext cx="45719" cy="45719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C74ED36-BAEB-4344-AD80-E0EAA675AD01}"/>
              </a:ext>
            </a:extLst>
          </p:cNvPr>
          <p:cNvSpPr/>
          <p:nvPr/>
        </p:nvSpPr>
        <p:spPr>
          <a:xfrm>
            <a:off x="6591795" y="5375271"/>
            <a:ext cx="45719" cy="4571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BFE3811-D7F2-4544-BB4A-C77F66D82B60}"/>
              </a:ext>
            </a:extLst>
          </p:cNvPr>
          <p:cNvSpPr/>
          <p:nvPr/>
        </p:nvSpPr>
        <p:spPr>
          <a:xfrm>
            <a:off x="6749898" y="5329552"/>
            <a:ext cx="45719" cy="45719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68D6E87-A80E-4B0C-A6F4-A7EABD88A905}"/>
              </a:ext>
            </a:extLst>
          </p:cNvPr>
          <p:cNvSpPr/>
          <p:nvPr/>
        </p:nvSpPr>
        <p:spPr>
          <a:xfrm>
            <a:off x="6907536" y="5300338"/>
            <a:ext cx="45719" cy="45719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6ADEB7D-DB6B-4623-98FD-3811EB7DDDBD}"/>
              </a:ext>
            </a:extLst>
          </p:cNvPr>
          <p:cNvSpPr/>
          <p:nvPr/>
        </p:nvSpPr>
        <p:spPr>
          <a:xfrm>
            <a:off x="7145661" y="5229853"/>
            <a:ext cx="45719" cy="45719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BB9F0F1-D4C0-4781-ADD3-704C1420BD61}"/>
              </a:ext>
            </a:extLst>
          </p:cNvPr>
          <p:cNvSpPr/>
          <p:nvPr/>
        </p:nvSpPr>
        <p:spPr>
          <a:xfrm>
            <a:off x="7047551" y="5206993"/>
            <a:ext cx="45719" cy="45719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EC1E128-5341-467D-8115-1150925AF136}"/>
              </a:ext>
            </a:extLst>
          </p:cNvPr>
          <p:cNvSpPr/>
          <p:nvPr/>
        </p:nvSpPr>
        <p:spPr>
          <a:xfrm>
            <a:off x="7643816" y="5104761"/>
            <a:ext cx="45719" cy="45719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C8F9B52-4528-42D7-9020-3E7DFDDF2D6A}"/>
              </a:ext>
            </a:extLst>
          </p:cNvPr>
          <p:cNvSpPr/>
          <p:nvPr/>
        </p:nvSpPr>
        <p:spPr>
          <a:xfrm>
            <a:off x="8183880" y="4900931"/>
            <a:ext cx="45719" cy="45719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6EDF3AE-BE88-493B-BCDF-BC9891D33D41}"/>
              </a:ext>
            </a:extLst>
          </p:cNvPr>
          <p:cNvSpPr/>
          <p:nvPr/>
        </p:nvSpPr>
        <p:spPr>
          <a:xfrm>
            <a:off x="8580120" y="4810125"/>
            <a:ext cx="45719" cy="45719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5324616-6122-42BA-8578-07532FCBEF4E}"/>
              </a:ext>
            </a:extLst>
          </p:cNvPr>
          <p:cNvSpPr/>
          <p:nvPr/>
        </p:nvSpPr>
        <p:spPr>
          <a:xfrm>
            <a:off x="8860154" y="4817745"/>
            <a:ext cx="45719" cy="45719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76DA905-C202-4ED0-A74F-BA8A4FB2352D}"/>
              </a:ext>
            </a:extLst>
          </p:cNvPr>
          <p:cNvSpPr/>
          <p:nvPr/>
        </p:nvSpPr>
        <p:spPr>
          <a:xfrm>
            <a:off x="9265919" y="4699953"/>
            <a:ext cx="66676" cy="61594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0A857F5-83CF-494F-BC11-9C3950542D14}"/>
              </a:ext>
            </a:extLst>
          </p:cNvPr>
          <p:cNvSpPr/>
          <p:nvPr/>
        </p:nvSpPr>
        <p:spPr>
          <a:xfrm>
            <a:off x="9810749" y="4572001"/>
            <a:ext cx="66676" cy="61594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0EAE4B4-4523-45F6-B5FC-14CB8F97612B}"/>
              </a:ext>
            </a:extLst>
          </p:cNvPr>
          <p:cNvSpPr/>
          <p:nvPr/>
        </p:nvSpPr>
        <p:spPr>
          <a:xfrm>
            <a:off x="10563224" y="4409440"/>
            <a:ext cx="66676" cy="61594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474EBB0-31CB-4D6E-96D7-74202CF302FE}"/>
              </a:ext>
            </a:extLst>
          </p:cNvPr>
          <p:cNvSpPr/>
          <p:nvPr/>
        </p:nvSpPr>
        <p:spPr>
          <a:xfrm>
            <a:off x="11129009" y="4165600"/>
            <a:ext cx="66676" cy="61594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992E93-9892-4C9D-BB2D-06DD29106F55}"/>
              </a:ext>
            </a:extLst>
          </p:cNvPr>
          <p:cNvSpPr/>
          <p:nvPr/>
        </p:nvSpPr>
        <p:spPr>
          <a:xfrm>
            <a:off x="11580493" y="4167187"/>
            <a:ext cx="66676" cy="61594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B4F9441-C6FA-489D-AAAB-1B2202878D2D}"/>
              </a:ext>
            </a:extLst>
          </p:cNvPr>
          <p:cNvSpPr/>
          <p:nvPr/>
        </p:nvSpPr>
        <p:spPr>
          <a:xfrm>
            <a:off x="11713844" y="4037967"/>
            <a:ext cx="66676" cy="61594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B90B4C1-6E4E-4E67-A102-4CBEE97BFB1E}"/>
              </a:ext>
            </a:extLst>
          </p:cNvPr>
          <p:cNvSpPr/>
          <p:nvPr/>
        </p:nvSpPr>
        <p:spPr>
          <a:xfrm>
            <a:off x="9022080" y="4251960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82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0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914399" y="572519"/>
            <a:ext cx="713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Validation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E4E87-1EEA-4F12-90E9-EC0E5B5EC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5" y="1519154"/>
            <a:ext cx="9144000" cy="4096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B5C2C7-4B37-4785-9E5F-E0F76A8C13C3}"/>
              </a:ext>
            </a:extLst>
          </p:cNvPr>
          <p:cNvSpPr/>
          <p:nvPr/>
        </p:nvSpPr>
        <p:spPr>
          <a:xfrm>
            <a:off x="5525729" y="4572000"/>
            <a:ext cx="3156155" cy="25563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506066" y="460770"/>
            <a:ext cx="7454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Input Validation Type - INPUTS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342C068-8D38-43FC-BC0D-EB1D5464F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28103"/>
              </p:ext>
            </p:extLst>
          </p:nvPr>
        </p:nvGraphicFramePr>
        <p:xfrm>
          <a:off x="506066" y="2030430"/>
          <a:ext cx="9606123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370">
                  <a:extLst>
                    <a:ext uri="{9D8B030D-6E8A-4147-A177-3AD203B41FA5}">
                      <a16:colId xmlns:a16="http://schemas.microsoft.com/office/drawing/2014/main" val="4129605492"/>
                    </a:ext>
                  </a:extLst>
                </a:gridCol>
                <a:gridCol w="1824507">
                  <a:extLst>
                    <a:ext uri="{9D8B030D-6E8A-4147-A177-3AD203B41FA5}">
                      <a16:colId xmlns:a16="http://schemas.microsoft.com/office/drawing/2014/main" val="2443806618"/>
                    </a:ext>
                  </a:extLst>
                </a:gridCol>
                <a:gridCol w="5596246">
                  <a:extLst>
                    <a:ext uri="{9D8B030D-6E8A-4147-A177-3AD203B41FA5}">
                      <a16:colId xmlns:a16="http://schemas.microsoft.com/office/drawing/2014/main" val="3829832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i="0">
                          <a:solidFill>
                            <a:schemeClr val="bg1"/>
                          </a:solidFill>
                          <a:effectLst/>
                        </a:rPr>
                        <a:t>Formula Usage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i="0">
                          <a:solidFill>
                            <a:schemeClr val="bg1"/>
                          </a:solidFill>
                          <a:effectLst/>
                        </a:rPr>
                        <a:t>Input Variables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i="0">
                          <a:solidFill>
                            <a:schemeClr val="bg1"/>
                          </a:solidFill>
                          <a:effectLst/>
                        </a:rPr>
                        <a:t>Comments</a:t>
                      </a: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423666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Validation formula at input value level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entry_value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Passes the value to be validated. You must declare the input variable as the appropriate type for the element input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3853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Validation formula at element or element eligibility level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Any element input value name that corresponds to an entry value.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Replace spaces in the input value name with underscores in the input variable name.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It doesn't matter whether you use uppercase or lowercase for the name.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0205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Defaulting formula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None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Use database items or other logic instead.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5015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Calculation formula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Any element input value name of an entry value.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Replace spaces with underscores.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You need not provide all of the available entry values.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6049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88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506066" y="460770"/>
            <a:ext cx="7454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Input Validation Type - RETURN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342C068-8D38-43FC-BC0D-EB1D5464F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96317"/>
              </p:ext>
            </p:extLst>
          </p:nvPr>
        </p:nvGraphicFramePr>
        <p:xfrm>
          <a:off x="506066" y="2030430"/>
          <a:ext cx="9606123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370">
                  <a:extLst>
                    <a:ext uri="{9D8B030D-6E8A-4147-A177-3AD203B41FA5}">
                      <a16:colId xmlns:a16="http://schemas.microsoft.com/office/drawing/2014/main" val="4129605492"/>
                    </a:ext>
                  </a:extLst>
                </a:gridCol>
                <a:gridCol w="1824507">
                  <a:extLst>
                    <a:ext uri="{9D8B030D-6E8A-4147-A177-3AD203B41FA5}">
                      <a16:colId xmlns:a16="http://schemas.microsoft.com/office/drawing/2014/main" val="2443806618"/>
                    </a:ext>
                  </a:extLst>
                </a:gridCol>
                <a:gridCol w="5596246">
                  <a:extLst>
                    <a:ext uri="{9D8B030D-6E8A-4147-A177-3AD203B41FA5}">
                      <a16:colId xmlns:a16="http://schemas.microsoft.com/office/drawing/2014/main" val="3829832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i="0">
                          <a:solidFill>
                            <a:schemeClr val="bg1"/>
                          </a:solidFill>
                          <a:effectLst/>
                        </a:rPr>
                        <a:t>Formula Usage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i="0">
                          <a:solidFill>
                            <a:schemeClr val="bg1"/>
                          </a:solidFill>
                          <a:effectLst/>
                        </a:rPr>
                        <a:t>Return Values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i="0">
                          <a:solidFill>
                            <a:schemeClr val="bg1"/>
                          </a:solidFill>
                          <a:effectLst/>
                        </a:rPr>
                        <a:t>Comments</a:t>
                      </a: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423666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Validation formula at any level.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err="1">
                          <a:solidFill>
                            <a:srgbClr val="1A1816"/>
                          </a:solidFill>
                          <a:effectLst/>
                        </a:rPr>
                        <a:t>formula_status</a:t>
                      </a:r>
                      <a:endParaRPr lang="en-US" b="0" i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Must be either 'S' (success) or 'E' (error). Required.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3853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Validation formula at any level.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err="1">
                          <a:solidFill>
                            <a:srgbClr val="1A1816"/>
                          </a:solidFill>
                          <a:effectLst/>
                        </a:rPr>
                        <a:t>formula_message</a:t>
                      </a:r>
                      <a:endParaRPr lang="en-US" b="0" i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The text of the message is passed to the user if the validation fails. Optional.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0205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Defaulting formula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Any element input value name of an entry value.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A return value overrides any default value that’s provided on the input value in the element or element eligibility record.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5015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Calculation formula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Any element input value name of an entry value.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You don't need to return all of the available entry values. You can return the entry values that were passed as input variables or other entry values.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6049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55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506066" y="460770"/>
            <a:ext cx="7454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Input Validation Type - </a:t>
            </a:r>
            <a:r>
              <a:rPr lang="en-US" sz="48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7279B-415B-499B-AC39-1ED9A691DDF7}"/>
              </a:ext>
            </a:extLst>
          </p:cNvPr>
          <p:cNvSpPr txBox="1"/>
          <p:nvPr/>
        </p:nvSpPr>
        <p:spPr>
          <a:xfrm>
            <a:off x="506065" y="2582323"/>
            <a:ext cx="74545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"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INPUTS ARE ENTRY_VALUE</a:t>
            </a:r>
          </a:p>
          <a:p>
            <a:pPr marL="53975" lvl="1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IF (ENTRY_VALUE &lt;&gt; 10 AND ENTRY_VALUE &lt;&gt; 40 AND ENTRY_VALUE &lt;&gt; 80) THEN</a:t>
            </a:r>
          </a:p>
          <a:p>
            <a:pPr marL="53975"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53975"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FORMULA_MESSAGE = 'The amount is invalid, enter an amount of $10, $40, or $80.'</a:t>
            </a:r>
          </a:p>
          <a:p>
            <a:pPr marL="53975"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FORMULA_STATUS = 'E'</a:t>
            </a:r>
          </a:p>
          <a:p>
            <a:pPr marL="53975"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3975"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RETURN FORMULA_STATUS, FORMULA_MESSAGE</a:t>
            </a:r>
          </a:p>
          <a:p>
            <a:pPr marL="53975" lvl="1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64246-7603-438B-824D-CCCCE600AF78}"/>
              </a:ext>
            </a:extLst>
          </p:cNvPr>
          <p:cNvSpPr txBox="1"/>
          <p:nvPr/>
        </p:nvSpPr>
        <p:spPr>
          <a:xfrm>
            <a:off x="506066" y="2030430"/>
            <a:ext cx="704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User can only enter 10, 40 or 80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3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5CC837-B172-419F-BD45-901D037BFE6C}"/>
              </a:ext>
            </a:extLst>
          </p:cNvPr>
          <p:cNvSpPr txBox="1"/>
          <p:nvPr/>
        </p:nvSpPr>
        <p:spPr>
          <a:xfrm>
            <a:off x="954233" y="1590986"/>
            <a:ext cx="68444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Fast Formula Type: </a:t>
            </a: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Payroll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</a:t>
            </a:r>
          </a:p>
        </p:txBody>
      </p:sp>
    </p:spTree>
    <p:extLst>
      <p:ext uri="{BB962C8B-B14F-4D97-AF65-F5344CB8AC3E}">
        <p14:creationId xmlns:p14="http://schemas.microsoft.com/office/powerpoint/2010/main" val="382964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475449" y="896983"/>
            <a:ext cx="6606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Oracle Payroll </a:t>
            </a:r>
          </a:p>
          <a:p>
            <a:r>
              <a:rPr lang="en-US" sz="48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 Formula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902F5-9EC4-4C41-9D4B-EAA5989883E6}"/>
              </a:ext>
            </a:extLst>
          </p:cNvPr>
          <p:cNvSpPr txBox="1"/>
          <p:nvPr/>
        </p:nvSpPr>
        <p:spPr>
          <a:xfrm>
            <a:off x="475448" y="2466643"/>
            <a:ext cx="7045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Commonly used code in Oracle Payroll?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What do we usually see in generated fast formulas?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How do we know where do we need to modify a specific requirement? (Base, Calculator or Results FF)</a:t>
            </a:r>
          </a:p>
        </p:txBody>
      </p:sp>
    </p:spTree>
    <p:extLst>
      <p:ext uri="{BB962C8B-B14F-4D97-AF65-F5344CB8AC3E}">
        <p14:creationId xmlns:p14="http://schemas.microsoft.com/office/powerpoint/2010/main" val="288027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323698" y="537386"/>
            <a:ext cx="7132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Oracle Payroll Fast Formula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212B3-3E37-4CD3-BE6B-8B2E7322D0B2}"/>
              </a:ext>
            </a:extLst>
          </p:cNvPr>
          <p:cNvSpPr txBox="1"/>
          <p:nvPr/>
        </p:nvSpPr>
        <p:spPr>
          <a:xfrm>
            <a:off x="84213" y="1188161"/>
            <a:ext cx="7045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Accessing balances in fast formulas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Balances have a DBI for each balance dimension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25F6A-4563-498A-BAAB-581A4B86400B}"/>
              </a:ext>
            </a:extLst>
          </p:cNvPr>
          <p:cNvSpPr txBox="1"/>
          <p:nvPr/>
        </p:nvSpPr>
        <p:spPr>
          <a:xfrm>
            <a:off x="1863631" y="3907532"/>
            <a:ext cx="7045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>
                <a:latin typeface="Consolas" panose="020B0609020204030204" pitchFamily="49" charset="0"/>
                <a:cs typeface="Calibri" panose="020F0502020204030204" pitchFamily="34" charset="0"/>
              </a:rPr>
              <a:t>FORMAT: </a:t>
            </a:r>
            <a:r>
              <a:rPr lang="en-US" sz="2400">
                <a:highlight>
                  <a:srgbClr val="FFFF0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BALANCE_NAME</a:t>
            </a:r>
            <a:r>
              <a:rPr lang="en-US" sz="2400">
                <a:highlight>
                  <a:srgbClr val="00FFFF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_BALANCE_DIMENSION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8ACD7-D93F-45B1-8A07-56A04F7C756F}"/>
              </a:ext>
            </a:extLst>
          </p:cNvPr>
          <p:cNvSpPr txBox="1"/>
          <p:nvPr/>
        </p:nvSpPr>
        <p:spPr>
          <a:xfrm>
            <a:off x="2019097" y="4369197"/>
            <a:ext cx="7149740" cy="1477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DEFAULT FOR </a:t>
            </a:r>
            <a:r>
              <a:rPr lang="en-US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ALIMONY_ELIGIBLE_EARNINGS</a:t>
            </a:r>
            <a:r>
              <a:rPr lang="en-US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_REL_RUN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bal_def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ALIMONY_ELIGIBLE_EARNINGS_REL_RUN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bal_def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4FD0F0-F177-4142-93B4-0424CF2C3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5" y="2074982"/>
            <a:ext cx="1099338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914399" y="896983"/>
            <a:ext cx="6167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Oracle Payroll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Fast Formula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1DCB2-4690-4653-B59C-7A8C74D7F155}"/>
              </a:ext>
            </a:extLst>
          </p:cNvPr>
          <p:cNvSpPr txBox="1"/>
          <p:nvPr/>
        </p:nvSpPr>
        <p:spPr>
          <a:xfrm>
            <a:off x="1001483" y="2508070"/>
            <a:ext cx="704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Payrel level element accessing assignment level info</a:t>
            </a:r>
            <a:endParaRPr lang="en-US" sz="240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3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5CC837-B172-419F-BD45-901D037BFE6C}"/>
              </a:ext>
            </a:extLst>
          </p:cNvPr>
          <p:cNvSpPr txBox="1"/>
          <p:nvPr/>
        </p:nvSpPr>
        <p:spPr>
          <a:xfrm>
            <a:off x="954233" y="1590986"/>
            <a:ext cx="68444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Fast Formula Type: </a:t>
            </a: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Payroll Access to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</a:t>
            </a:r>
          </a:p>
        </p:txBody>
      </p:sp>
    </p:spTree>
    <p:extLst>
      <p:ext uri="{BB962C8B-B14F-4D97-AF65-F5344CB8AC3E}">
        <p14:creationId xmlns:p14="http://schemas.microsoft.com/office/powerpoint/2010/main" val="1258910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556297" y="764219"/>
            <a:ext cx="666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Payroll Access to HR Formula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212B3-3E37-4CD3-BE6B-8B2E7322D0B2}"/>
              </a:ext>
            </a:extLst>
          </p:cNvPr>
          <p:cNvSpPr txBox="1"/>
          <p:nvPr/>
        </p:nvSpPr>
        <p:spPr>
          <a:xfrm>
            <a:off x="245096" y="2175365"/>
            <a:ext cx="7045237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Used to get employee’s HR details and return value to desired Fast Formula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HR Details are not available on different types of Fast Formula.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>
                <a:latin typeface="Calibri"/>
                <a:cs typeface="Calibri"/>
              </a:rPr>
              <a:t>Multiple Fast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 Formulas could call the Payroll Access to HR FF using “Mode”</a:t>
            </a:r>
            <a:endParaRPr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6CEA7-4A30-45DA-92F1-A554A35F6625}"/>
              </a:ext>
            </a:extLst>
          </p:cNvPr>
          <p:cNvSpPr txBox="1"/>
          <p:nvPr/>
        </p:nvSpPr>
        <p:spPr>
          <a:xfrm>
            <a:off x="1027755" y="1531347"/>
            <a:ext cx="666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7231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3" name="Summary Zoom 2">
                <a:extLst>
                  <a:ext uri="{FF2B5EF4-FFF2-40B4-BE49-F238E27FC236}">
                    <a16:creationId xmlns:a16="http://schemas.microsoft.com/office/drawing/2014/main" id="{CF34885F-8D54-4B59-8877-E724FE0E59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9875743"/>
                  </p:ext>
                </p:extLst>
              </p:nvPr>
            </p:nvGraphicFramePr>
            <p:xfrm>
              <a:off x="0" y="1363605"/>
              <a:ext cx="12192000" cy="5494395"/>
            </p:xfrm>
            <a:graphic>
              <a:graphicData uri="http://schemas.microsoft.com/office/powerpoint/2016/summaryzoom">
                <psuz:summaryZm>
                  <psuz:summaryZmObj sectionId="{508A599D-63FD-4BF3-91F2-E83BCB4F3EF1}">
                    <psuz:zmPr id="{E46B8570-60C7-4C43-8875-15A92A205D11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72440" y="621218"/>
                          <a:ext cx="365760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EEAEF75-0B6B-4A8E-9C3A-876B9011BD78}">
                    <psuz:zmPr id="{92DB25F5-B258-4078-BBE9-8C6EFF5DF6C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267200" y="621218"/>
                          <a:ext cx="365760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916B6AA-1A68-4431-B992-147E435A567A}">
                    <psuz:zmPr id="{54119BC5-C53B-4310-A577-845D81008ED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061960" y="621218"/>
                          <a:ext cx="365760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08FB25A-5AA7-4B96-A2F6-CC933A677F22}">
                    <psuz:zmPr id="{84C224D2-EA3F-459E-93E5-0821E6D7FCE7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72440" y="2815778"/>
                          <a:ext cx="365760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86B9526-FDE4-4E6D-B2ED-F602883011F4}">
                    <psuz:zmPr id="{448A22AC-2CBC-4B4B-B369-A5678C1592C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267200" y="2815778"/>
                          <a:ext cx="365760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3" name="Summary Zoom 2">
                <a:extLst>
                  <a:ext uri="{FF2B5EF4-FFF2-40B4-BE49-F238E27FC236}">
                    <a16:creationId xmlns:a16="http://schemas.microsoft.com/office/drawing/2014/main" id="{CF34885F-8D54-4B59-8877-E724FE0E594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0" y="1363605"/>
                <a:ext cx="12192000" cy="5494395"/>
                <a:chOff x="0" y="1363605"/>
                <a:chExt cx="12192000" cy="5494395"/>
              </a:xfrm>
            </p:grpSpPr>
            <p:pic>
              <p:nvPicPr>
                <p:cNvPr id="2" name="Picture 2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2440" y="1984823"/>
                  <a:ext cx="365760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67200" y="1984823"/>
                  <a:ext cx="365760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61960" y="1984823"/>
                  <a:ext cx="365760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2440" y="4179383"/>
                  <a:ext cx="365760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67200" y="4179383"/>
                  <a:ext cx="365760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D38BB79-39BF-47BE-8C45-BCAA19023F0B}"/>
              </a:ext>
            </a:extLst>
          </p:cNvPr>
          <p:cNvSpPr txBox="1"/>
          <p:nvPr/>
        </p:nvSpPr>
        <p:spPr>
          <a:xfrm>
            <a:off x="935420" y="532608"/>
            <a:ext cx="2117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5BA37-2407-4F4D-924F-AA7CE273E46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</p:spTree>
    <p:extLst>
      <p:ext uri="{BB962C8B-B14F-4D97-AF65-F5344CB8AC3E}">
        <p14:creationId xmlns:p14="http://schemas.microsoft.com/office/powerpoint/2010/main" val="998150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556297" y="764219"/>
            <a:ext cx="666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Payroll Access to HR Formula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212B3-3E37-4CD3-BE6B-8B2E7322D0B2}"/>
              </a:ext>
            </a:extLst>
          </p:cNvPr>
          <p:cNvSpPr txBox="1"/>
          <p:nvPr/>
        </p:nvSpPr>
        <p:spPr>
          <a:xfrm>
            <a:off x="169070" y="1828562"/>
            <a:ext cx="8597248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CALL_FORMULA( ‘FFLH_GET_HR_VALUE'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l_assignment_id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&gt; 'HR_ASSG_ID'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 'ASG_EFFCT_START' &gt; 'MODE'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l_eff_date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 ‘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l_actual_end_date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lvl="1"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	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l_asg_</a:t>
            </a:r>
            <a:r>
              <a:rPr lang="en-US" sz="1400" err="1">
                <a:latin typeface="Courier New"/>
                <a:cs typeface="Courier New"/>
              </a:rPr>
              <a:t>start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_date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 &lt; 'X_OUTPUT_DT' DEFAULT </a:t>
            </a:r>
            <a:r>
              <a:rPr lang="en-US" sz="1400">
                <a:latin typeface="Courier New"/>
                <a:cs typeface="Courier New"/>
              </a:rPr>
              <a:t>'1951/01/01 00:00:00'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/>
              <a:cs typeface="Courier New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6CEA7-4A30-45DA-92F1-A554A35F6625}"/>
              </a:ext>
            </a:extLst>
          </p:cNvPr>
          <p:cNvSpPr txBox="1"/>
          <p:nvPr/>
        </p:nvSpPr>
        <p:spPr>
          <a:xfrm>
            <a:off x="630093" y="1598529"/>
            <a:ext cx="666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Call Formula Example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3FE67-90D8-441C-8D8B-2612F267ABC3}"/>
              </a:ext>
            </a:extLst>
          </p:cNvPr>
          <p:cNvSpPr txBox="1"/>
          <p:nvPr/>
        </p:nvSpPr>
        <p:spPr>
          <a:xfrm>
            <a:off x="672426" y="3752166"/>
            <a:ext cx="666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Call Formula Example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40C3A4-4E42-4747-9827-4555175F6D24}"/>
              </a:ext>
            </a:extLst>
          </p:cNvPr>
          <p:cNvSpPr txBox="1"/>
          <p:nvPr/>
        </p:nvSpPr>
        <p:spPr>
          <a:xfrm>
            <a:off x="329937" y="4072429"/>
            <a:ext cx="8597248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CALL_FORMULA( ‘FFLH_GET_HR_VALUE'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l_assignment_id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&gt; 'HR_ASSG_ID'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 ‘STD_WORKING_HOURS’ &gt; 'MODE'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l_eff_date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&gt; ‘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l_actual_end_date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lvl="1"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	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l_</a:t>
            </a:r>
            <a:r>
              <a:rPr lang="en-US" sz="1400" err="1">
                <a:latin typeface="Courier New"/>
                <a:cs typeface="Courier New"/>
              </a:rPr>
              <a:t>std_hours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 &lt; 'X_</a:t>
            </a:r>
            <a:r>
              <a:rPr lang="en-US" sz="1400">
                <a:latin typeface="Courier New"/>
                <a:cs typeface="Courier New"/>
              </a:rPr>
              <a:t>OUTPUT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' DEFAULT</a:t>
            </a:r>
            <a:r>
              <a:rPr lang="en-US" sz="1400">
                <a:latin typeface="Courier New"/>
                <a:cs typeface="Courier New"/>
              </a:rPr>
              <a:t> 0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)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188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556297" y="552552"/>
            <a:ext cx="666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Payroll Access to HR Formula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212B3-3E37-4CD3-BE6B-8B2E7322D0B2}"/>
              </a:ext>
            </a:extLst>
          </p:cNvPr>
          <p:cNvSpPr txBox="1"/>
          <p:nvPr/>
        </p:nvSpPr>
        <p:spPr>
          <a:xfrm>
            <a:off x="246056" y="1606997"/>
            <a:ext cx="8597248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>
              <a:defRPr/>
            </a:pPr>
            <a:r>
              <a:rPr lang="en-US" sz="1400">
                <a:latin typeface="Courier New"/>
                <a:cs typeface="Courier New"/>
              </a:rPr>
              <a:t>X_OUTPUT = 0</a:t>
            </a:r>
            <a:endParaRPr lang="en-US"/>
          </a:p>
          <a:p>
            <a:pPr lvl="1">
              <a:defRPr/>
            </a:pPr>
            <a:r>
              <a:rPr lang="en-US" sz="1400">
                <a:latin typeface="Courier New"/>
                <a:cs typeface="Courier New"/>
              </a:rPr>
              <a:t>X_OUTPUT_DT = '1951/01/01 00:00:00' (Date)</a:t>
            </a:r>
          </a:p>
          <a:p>
            <a:pPr lvl="1">
              <a:defRPr/>
            </a:pPr>
            <a:endParaRPr lang="en-US" sz="1400">
              <a:latin typeface="Courier New"/>
              <a:cs typeface="Courier New"/>
            </a:endParaRPr>
          </a:p>
          <a:p>
            <a:pPr marL="457200" marR="0" lvl="1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IF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mode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= 'STD_WORKING_HOURS' THEN</a:t>
            </a:r>
            <a:endParaRPr lang="en-US"/>
          </a:p>
          <a:p>
            <a:pPr lvl="1"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(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sz="1400">
                <a:latin typeface="Courier New"/>
                <a:cs typeface="Courier New"/>
              </a:rPr>
              <a:t>  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 CHANGE_CONTEXTS (EFFECTIVE_DATE =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l_actual_end_date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)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sz="1400">
                <a:latin typeface="Courier New"/>
                <a:cs typeface="Courier New"/>
              </a:rPr>
              <a:t>  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 (X_OUTPUT</a:t>
            </a:r>
            <a:r>
              <a:rPr lang="en-US" sz="1400">
                <a:latin typeface="Courier New"/>
                <a:cs typeface="Courier New"/>
              </a:rPr>
              <a:t> 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 = </a:t>
            </a:r>
            <a:r>
              <a:rPr lang="en-US" sz="1400">
                <a:latin typeface="Courier New"/>
                <a:cs typeface="Courier New"/>
              </a:rPr>
              <a:t>PER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_ASG_STANDARD_WORKING_HOURS</a:t>
            </a:r>
            <a:r>
              <a:rPr lang="en-US" sz="1400">
                <a:latin typeface="Courier New"/>
                <a:cs typeface="Courier New"/>
              </a:rPr>
              <a:t>)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/>
              <a:cs typeface="Courier New"/>
            </a:endParaRPr>
          </a:p>
          <a:p>
            <a:pPr lvl="1"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)</a:t>
            </a:r>
            <a:r>
              <a:rPr lang="en-US" sz="1400">
                <a:latin typeface="Courier New"/>
                <a:cs typeface="Courier New"/>
              </a:rPr>
              <a:t> 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1400">
                <a:latin typeface="Courier New"/>
                <a:cs typeface="Courier New"/>
              </a:rPr>
              <a:t>ELSE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 IF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mode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= 'ASG_EFFCT_START' THEN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/>
              <a:cs typeface="Courier New"/>
            </a:endParaRPr>
          </a:p>
          <a:p>
            <a:pPr lvl="1"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(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sz="1400">
                <a:latin typeface="Courier New"/>
                <a:cs typeface="Courier New"/>
              </a:rPr>
              <a:t>  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 CHANGE_CONTEXTS (EFFECTIVE_DATE =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l_actual_end_date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)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sz="1400">
                <a:latin typeface="Courier New"/>
                <a:cs typeface="Courier New"/>
              </a:rPr>
              <a:t>  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 (X_OUTPUT_</a:t>
            </a:r>
            <a:r>
              <a:rPr lang="en-US" sz="1400">
                <a:latin typeface="Courier New"/>
                <a:cs typeface="Courier New"/>
              </a:rPr>
              <a:t>DT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= PER_ASG_EFFECTIVE</a:t>
            </a:r>
            <a:r>
              <a:rPr lang="en-US" sz="1400">
                <a:latin typeface="Courier New"/>
                <a:cs typeface="Courier New"/>
              </a:rPr>
              <a:t>_START_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DATE )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/>
              <a:cs typeface="Courier New"/>
            </a:endParaRPr>
          </a:p>
          <a:p>
            <a:pPr lvl="1"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)</a:t>
            </a:r>
            <a:r>
              <a:rPr lang="en-US" sz="1400">
                <a:latin typeface="Courier New"/>
                <a:cs typeface="Courier New"/>
              </a:rPr>
              <a:t> 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ELSE IF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mode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= 'ASG_EFFCTIVE_</a:t>
            </a:r>
            <a:r>
              <a:rPr lang="en-US" sz="1400">
                <a:latin typeface="Courier New"/>
                <a:cs typeface="Courier New"/>
              </a:rPr>
              <a:t>END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_DATE' THEN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/>
              <a:cs typeface="Courier New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(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sz="1400">
                <a:latin typeface="Courier New"/>
                <a:cs typeface="Courier New"/>
              </a:rPr>
              <a:t>  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 CHANGE_CONTEXTS(EFFECTIVE_DATE =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l_actual_end_date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)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sz="1400">
                <a:latin typeface="Courier New"/>
                <a:cs typeface="Courier New"/>
              </a:rPr>
              <a:t>  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 (X_OUTPUT_</a:t>
            </a:r>
            <a:r>
              <a:rPr lang="en-US" sz="1400">
                <a:latin typeface="Courier New"/>
                <a:cs typeface="Courier New"/>
              </a:rPr>
              <a:t>DT 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 = PER_ASG_EFFECTIVE</a:t>
            </a:r>
            <a:r>
              <a:rPr lang="en-US" sz="1400">
                <a:latin typeface="Courier New"/>
                <a:cs typeface="Courier New"/>
              </a:rPr>
              <a:t>_END_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DATE)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/>
              <a:cs typeface="Courier New"/>
            </a:endParaRPr>
          </a:p>
          <a:p>
            <a:pPr lvl="1"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)</a:t>
            </a:r>
            <a:r>
              <a:rPr lang="en-US" sz="1400">
                <a:latin typeface="Courier New"/>
                <a:cs typeface="Courier New"/>
              </a:rPr>
              <a:t> 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l_log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 = PAY_INTERNAL_LOG_WRITE</a:t>
            </a:r>
            <a:r>
              <a:rPr lang="en-US" sz="1400">
                <a:latin typeface="Courier New"/>
                <a:cs typeface="Courier New"/>
              </a:rPr>
              <a:t>('X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_OUTPUT_DT : '||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to_char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(X_OUTPUT_DT))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sz="1400" err="1">
                <a:latin typeface="Courier New"/>
                <a:cs typeface="Courier New"/>
              </a:rPr>
              <a:t>l_log</a:t>
            </a:r>
            <a:r>
              <a:rPr lang="en-US" sz="1400">
                <a:latin typeface="Courier New"/>
                <a:cs typeface="Courier New"/>
              </a:rPr>
              <a:t> = PAY_INTERNAL_LOG_WRITE(‘X_OUTPUT : '||</a:t>
            </a:r>
            <a:r>
              <a:rPr lang="en-US" sz="1400" err="1">
                <a:latin typeface="Courier New"/>
                <a:cs typeface="Courier New"/>
              </a:rPr>
              <a:t>to_char</a:t>
            </a:r>
            <a:r>
              <a:rPr lang="en-US" sz="1400">
                <a:latin typeface="Courier New"/>
                <a:cs typeface="Courier New"/>
              </a:rPr>
              <a:t>(X_OUTPUT))</a:t>
            </a:r>
            <a:endParaRPr lang="en-US"/>
          </a:p>
          <a:p>
            <a:pPr lvl="1">
              <a:defRPr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/>
                <a:cs typeface="Courier New"/>
              </a:rPr>
              <a:t>RETURN X_OUTPUT</a:t>
            </a:r>
            <a:r>
              <a:rPr lang="en-US" sz="1400">
                <a:latin typeface="Courier New"/>
                <a:cs typeface="Courier New"/>
              </a:rPr>
              <a:t>, X_OUTPUT_DT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6CEA7-4A30-45DA-92F1-A554A35F6625}"/>
              </a:ext>
            </a:extLst>
          </p:cNvPr>
          <p:cNvSpPr txBox="1"/>
          <p:nvPr/>
        </p:nvSpPr>
        <p:spPr>
          <a:xfrm>
            <a:off x="556241" y="1139866"/>
            <a:ext cx="666793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7030A0"/>
                </a:solidFill>
                <a:latin typeface="Calibri"/>
                <a:cs typeface="Calibri"/>
              </a:rPr>
              <a:t>FFLH_GET_HR_VALUE</a:t>
            </a:r>
          </a:p>
        </p:txBody>
      </p:sp>
    </p:spTree>
    <p:extLst>
      <p:ext uri="{BB962C8B-B14F-4D97-AF65-F5344CB8AC3E}">
        <p14:creationId xmlns:p14="http://schemas.microsoft.com/office/powerpoint/2010/main" val="3674002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556297" y="552552"/>
            <a:ext cx="666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Payroll Access to HR Formula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212B3-3E37-4CD3-BE6B-8B2E7322D0B2}"/>
              </a:ext>
            </a:extLst>
          </p:cNvPr>
          <p:cNvSpPr txBox="1"/>
          <p:nvPr/>
        </p:nvSpPr>
        <p:spPr>
          <a:xfrm>
            <a:off x="246056" y="1606997"/>
            <a:ext cx="8597248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/* add context variables to be called in payroll access to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lvl="1">
              <a:defRPr/>
            </a:pP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l_date_earned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GET_CONTEXT(DATE_EARNED, PAY_EARN_PERIOD_END)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l_el_date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PAY_EARN_PERIOD_END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l_hr_rel_id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GET_CONTEXT(PAYROLL_RELATIONSHIP_ID, 0)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l_hr_assignment_id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 GET_CONTEXT(PAYROLL_ASSIGNMENT_ID, 0)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l_entry_level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ENTRY_LEVEL</a:t>
            </a:r>
          </a:p>
          <a:p>
            <a:pPr lvl="1">
              <a:defRPr/>
            </a:pP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 = 1 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while (RUN_INCLUDED_PAYROLL_ASGS.EXISTS(I)) LOOP 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CHANGE_CONTEXTS(PAYROLL_ASSIGNMENT_ID = RUN_INCLUDED_PAYROLL_ASGS[I]) 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( 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HR_ASGS[I] = ASG_HR_ASG_ID 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) 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i = i + 1 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>
              <a:defRPr/>
            </a:pP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l_assignment_id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HR_ASGS[1]</a:t>
            </a:r>
          </a:p>
          <a:p>
            <a:pPr lvl="1">
              <a:defRPr/>
            </a:pP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6CEA7-4A30-45DA-92F1-A554A35F6625}"/>
              </a:ext>
            </a:extLst>
          </p:cNvPr>
          <p:cNvSpPr txBox="1"/>
          <p:nvPr/>
        </p:nvSpPr>
        <p:spPr>
          <a:xfrm>
            <a:off x="556241" y="1139866"/>
            <a:ext cx="66679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7030A0"/>
                </a:solidFill>
                <a:latin typeface="Calibri"/>
                <a:cs typeface="Calibri"/>
              </a:rPr>
              <a:t>Payroll Relationship Level Element accessing Assignment Level data</a:t>
            </a:r>
          </a:p>
        </p:txBody>
      </p:sp>
    </p:spTree>
    <p:extLst>
      <p:ext uri="{BB962C8B-B14F-4D97-AF65-F5344CB8AC3E}">
        <p14:creationId xmlns:p14="http://schemas.microsoft.com/office/powerpoint/2010/main" val="2404191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556297" y="552552"/>
            <a:ext cx="666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Payroll Access to HR Formula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212B3-3E37-4CD3-BE6B-8B2E7322D0B2}"/>
              </a:ext>
            </a:extLst>
          </p:cNvPr>
          <p:cNvSpPr txBox="1"/>
          <p:nvPr/>
        </p:nvSpPr>
        <p:spPr>
          <a:xfrm>
            <a:off x="246056" y="1606997"/>
            <a:ext cx="8597248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CALL_FORMULA(‘FFLH_GET_ANNUAL_SALARY',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l_assignment_id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&gt; 'HR_ASSIGN_ID',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l_trm_id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&gt; 'HR_TRM_ID',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l_hr_rel_id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&gt; 'HR_REL_ID' ,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l_el_date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&gt; 'HR_EFFECTIVE_DATE',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entry_level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&gt; 'HR_ENTRY_LEVEL',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l_full_time_salary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&lt; 'L_FULL_TIME_SALARY'  DEFAULT 0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defRPr/>
            </a:pP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l_dummy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PAY_INTERNAL_LOG_WRITE('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Formula_Name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|| '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l_full_time_salary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: '||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l_full_time_salary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>
              <a:defRPr/>
            </a:pP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l_full_time_salary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&gt;90000 then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er_contribution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20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defRPr/>
            </a:pP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/*end addition */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defRPr/>
            </a:pP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l_full_time_salary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6CEA7-4A30-45DA-92F1-A554A35F6625}"/>
              </a:ext>
            </a:extLst>
          </p:cNvPr>
          <p:cNvSpPr txBox="1"/>
          <p:nvPr/>
        </p:nvSpPr>
        <p:spPr>
          <a:xfrm>
            <a:off x="556241" y="1139866"/>
            <a:ext cx="66679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7030A0"/>
                </a:solidFill>
                <a:latin typeface="Calibri"/>
                <a:cs typeface="Calibri"/>
              </a:rPr>
              <a:t>Payroll Relationship Level Element accessing Assignment Level data</a:t>
            </a:r>
          </a:p>
        </p:txBody>
      </p:sp>
    </p:spTree>
    <p:extLst>
      <p:ext uri="{BB962C8B-B14F-4D97-AF65-F5344CB8AC3E}">
        <p14:creationId xmlns:p14="http://schemas.microsoft.com/office/powerpoint/2010/main" val="2589988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556297" y="552552"/>
            <a:ext cx="666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Payroll Access to HR Formula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212B3-3E37-4CD3-BE6B-8B2E7322D0B2}"/>
              </a:ext>
            </a:extLst>
          </p:cNvPr>
          <p:cNvSpPr txBox="1"/>
          <p:nvPr/>
        </p:nvSpPr>
        <p:spPr>
          <a:xfrm>
            <a:off x="246056" y="1606997"/>
            <a:ext cx="8597248" cy="56938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DEFAULT FOR CMP_ASSIGNMENT_SALARY_ANNUAL_FULLTIME_AMOUNT IS 0</a:t>
            </a:r>
          </a:p>
          <a:p>
            <a:pPr lvl="1">
              <a:defRPr/>
            </a:pP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Inputs are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hr_assign_id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hr_trm_id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hr_rel_id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hr_effective_date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(date),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hr_entry_level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(text)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l_hr_effective_date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hr_effective_date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l_hr_assign_id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hr_assign_id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l_hr_trm_id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hr_trm_id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l_hr_rel_id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hr_rel_id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l_hr_entry_level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hr_entry_level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l_hr_entry_level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'PR' THEN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CHANGE_CONTEXTS (EFFECTIVE_DATE =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l_hr_effective_date,HR_ASSIGNMENT_ID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l_hr_assign_id,HR_TERM_ID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l_hr_trm_id,HR_RELATIONSHIP_ID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l_hr_rel_id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l_full_time_salary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CMP_ASSIGNMENT_SALARY_ANNUAL_FULLTIME_AMOUNT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defRPr/>
            </a:pP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l_full_time_salary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6CEA7-4A30-45DA-92F1-A554A35F6625}"/>
              </a:ext>
            </a:extLst>
          </p:cNvPr>
          <p:cNvSpPr txBox="1"/>
          <p:nvPr/>
        </p:nvSpPr>
        <p:spPr>
          <a:xfrm>
            <a:off x="556241" y="1139866"/>
            <a:ext cx="66679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7030A0"/>
                </a:solidFill>
                <a:latin typeface="Calibri"/>
                <a:cs typeface="Calibri"/>
              </a:rPr>
              <a:t>Payroll Relationship Level Element accessing Assignment Level data</a:t>
            </a:r>
          </a:p>
        </p:txBody>
      </p:sp>
    </p:spTree>
    <p:extLst>
      <p:ext uri="{BB962C8B-B14F-4D97-AF65-F5344CB8AC3E}">
        <p14:creationId xmlns:p14="http://schemas.microsoft.com/office/powerpoint/2010/main" val="4069641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556297" y="552552"/>
            <a:ext cx="666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Payroll Access to HR Formula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212B3-3E37-4CD3-BE6B-8B2E7322D0B2}"/>
              </a:ext>
            </a:extLst>
          </p:cNvPr>
          <p:cNvSpPr txBox="1"/>
          <p:nvPr/>
        </p:nvSpPr>
        <p:spPr>
          <a:xfrm>
            <a:off x="246056" y="1606997"/>
            <a:ext cx="8597248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l_hr_entry_level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'PR' THEN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CHANGE_CONTEXTS (EFFECTIVE_DATE =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l_hr_effective_date,HR_ASSIGNMENT_ID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l_hr_assign_id,HR_TERM_ID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l_hr_trm_id,HR_RELATIONSHIP_ID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l_hr_rel_id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l_full_time_salary</a:t>
            </a: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CMP_ASSIGNMENT_SALARY_ANNUAL_FULLTIME_AMOUNT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defRPr/>
            </a:pP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l_full_time_salary</a:t>
            </a: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endParaRPr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6CEA7-4A30-45DA-92F1-A554A35F6625}"/>
              </a:ext>
            </a:extLst>
          </p:cNvPr>
          <p:cNvSpPr txBox="1"/>
          <p:nvPr/>
        </p:nvSpPr>
        <p:spPr>
          <a:xfrm>
            <a:off x="556241" y="1139866"/>
            <a:ext cx="66679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7030A0"/>
                </a:solidFill>
                <a:latin typeface="Calibri"/>
                <a:cs typeface="Calibri"/>
              </a:rPr>
              <a:t>Payroll Relationship Level Element accessing assignment level data</a:t>
            </a:r>
          </a:p>
        </p:txBody>
      </p:sp>
    </p:spTree>
    <p:extLst>
      <p:ext uri="{BB962C8B-B14F-4D97-AF65-F5344CB8AC3E}">
        <p14:creationId xmlns:p14="http://schemas.microsoft.com/office/powerpoint/2010/main" val="3935212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7B324-C5DD-4CB4-B4EA-32DFA4D573CF}"/>
              </a:ext>
            </a:extLst>
          </p:cNvPr>
          <p:cNvSpPr txBox="1"/>
          <p:nvPr/>
        </p:nvSpPr>
        <p:spPr>
          <a:xfrm>
            <a:off x="914399" y="896983"/>
            <a:ext cx="6896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Activity 2.1 </a:t>
            </a:r>
            <a:r>
              <a:rPr kumimoji="0" lang="fr-FR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 </a:t>
            </a: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Create an input value validation 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97095-D9CA-4B7D-8BBB-9BA8B7F4B2B0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pic>
        <p:nvPicPr>
          <p:cNvPr id="22" name="Graphic 21" descr="Puzzle">
            <a:extLst>
              <a:ext uri="{FF2B5EF4-FFF2-40B4-BE49-F238E27FC236}">
                <a16:creationId xmlns:a16="http://schemas.microsoft.com/office/drawing/2014/main" id="{73971B37-0A90-4F84-9797-87A49F4F8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33320">
            <a:off x="220404" y="5803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36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7B324-C5DD-4CB4-B4EA-32DFA4D573CF}"/>
              </a:ext>
            </a:extLst>
          </p:cNvPr>
          <p:cNvSpPr txBox="1"/>
          <p:nvPr/>
        </p:nvSpPr>
        <p:spPr>
          <a:xfrm>
            <a:off x="914399" y="896983"/>
            <a:ext cx="6896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Activity 2.2 </a:t>
            </a:r>
            <a:r>
              <a:rPr kumimoji="0" lang="fr-FR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 </a:t>
            </a: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Retrieve element entry value, balances using DBI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97095-D9CA-4B7D-8BBB-9BA8B7F4B2B0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pic>
        <p:nvPicPr>
          <p:cNvPr id="22" name="Graphic 21" descr="Puzzle">
            <a:extLst>
              <a:ext uri="{FF2B5EF4-FFF2-40B4-BE49-F238E27FC236}">
                <a16:creationId xmlns:a16="http://schemas.microsoft.com/office/drawing/2014/main" id="{73971B37-0A90-4F84-9797-87A49F4F8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33320">
            <a:off x="220404" y="5803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87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7B324-C5DD-4CB4-B4EA-32DFA4D573CF}"/>
              </a:ext>
            </a:extLst>
          </p:cNvPr>
          <p:cNvSpPr txBox="1"/>
          <p:nvPr/>
        </p:nvSpPr>
        <p:spPr>
          <a:xfrm>
            <a:off x="914399" y="896983"/>
            <a:ext cx="6896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Activity 2.3 </a:t>
            </a:r>
            <a:r>
              <a:rPr kumimoji="0" lang="fr-FR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– </a:t>
            </a: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Create a Payroll Access to HR 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97095-D9CA-4B7D-8BBB-9BA8B7F4B2B0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pic>
        <p:nvPicPr>
          <p:cNvPr id="22" name="Graphic 21" descr="Puzzle">
            <a:extLst>
              <a:ext uri="{FF2B5EF4-FFF2-40B4-BE49-F238E27FC236}">
                <a16:creationId xmlns:a16="http://schemas.microsoft.com/office/drawing/2014/main" id="{73971B37-0A90-4F84-9797-87A49F4F8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33320">
            <a:off x="220404" y="5803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55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7B324-C5DD-4CB4-B4EA-32DFA4D573CF}"/>
              </a:ext>
            </a:extLst>
          </p:cNvPr>
          <p:cNvSpPr txBox="1"/>
          <p:nvPr/>
        </p:nvSpPr>
        <p:spPr>
          <a:xfrm>
            <a:off x="914399" y="896983"/>
            <a:ext cx="6896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Activity 2.4 </a:t>
            </a:r>
            <a:r>
              <a:rPr kumimoji="0" lang="fr-FR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 </a:t>
            </a: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Retrieve data from UDT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97095-D9CA-4B7D-8BBB-9BA8B7F4B2B0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pic>
        <p:nvPicPr>
          <p:cNvPr id="22" name="Graphic 21" descr="Puzzle">
            <a:extLst>
              <a:ext uri="{FF2B5EF4-FFF2-40B4-BE49-F238E27FC236}">
                <a16:creationId xmlns:a16="http://schemas.microsoft.com/office/drawing/2014/main" id="{73971B37-0A90-4F84-9797-87A49F4F8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33320">
            <a:off x="220404" y="5803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3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5CC837-B172-419F-BD45-901D037BFE6C}"/>
              </a:ext>
            </a:extLst>
          </p:cNvPr>
          <p:cNvSpPr txBox="1"/>
          <p:nvPr/>
        </p:nvSpPr>
        <p:spPr>
          <a:xfrm>
            <a:off x="954233" y="1590986"/>
            <a:ext cx="6844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FF Essentials: </a:t>
            </a: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</a:t>
            </a:r>
          </a:p>
        </p:txBody>
      </p:sp>
    </p:spTree>
    <p:extLst>
      <p:ext uri="{BB962C8B-B14F-4D97-AF65-F5344CB8AC3E}">
        <p14:creationId xmlns:p14="http://schemas.microsoft.com/office/powerpoint/2010/main" val="3241770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5CC837-B172-419F-BD45-901D037BFE6C}"/>
              </a:ext>
            </a:extLst>
          </p:cNvPr>
          <p:cNvSpPr txBox="1"/>
          <p:nvPr/>
        </p:nvSpPr>
        <p:spPr>
          <a:xfrm>
            <a:off x="954233" y="1590986"/>
            <a:ext cx="68444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Fast Formula Type: </a:t>
            </a: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Skip Rule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</a:t>
            </a:r>
          </a:p>
        </p:txBody>
      </p:sp>
    </p:spTree>
    <p:extLst>
      <p:ext uri="{BB962C8B-B14F-4D97-AF65-F5344CB8AC3E}">
        <p14:creationId xmlns:p14="http://schemas.microsoft.com/office/powerpoint/2010/main" val="162149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914399" y="896983"/>
            <a:ext cx="2528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Skip Rule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212B3-3E37-4CD3-BE6B-8B2E7322D0B2}"/>
              </a:ext>
            </a:extLst>
          </p:cNvPr>
          <p:cNvSpPr txBox="1"/>
          <p:nvPr/>
        </p:nvSpPr>
        <p:spPr>
          <a:xfrm>
            <a:off x="914399" y="2190552"/>
            <a:ext cx="7045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/>
              <a:t>Used</a:t>
            </a:r>
            <a:r>
              <a:rPr lang="en-US"/>
              <a:t> to </a:t>
            </a:r>
            <a:r>
              <a:rPr lang="en-US" b="0" i="0">
                <a:solidFill>
                  <a:srgbClr val="1A1816"/>
                </a:solidFill>
                <a:effectLst/>
              </a:rPr>
              <a:t>Determine whether to include or exclude the element entry for the person using rules in a formula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>
              <a:solidFill>
                <a:srgbClr val="1A1816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>
                <a:solidFill>
                  <a:srgbClr val="1A1816"/>
                </a:solidFill>
              </a:rPr>
              <a:t>Example</a:t>
            </a:r>
            <a:r>
              <a:rPr lang="en-US">
                <a:solidFill>
                  <a:srgbClr val="1A1816"/>
                </a:solidFill>
              </a:rPr>
              <a:t> is </a:t>
            </a:r>
            <a:r>
              <a:rPr lang="en-US" b="0" i="0">
                <a:solidFill>
                  <a:srgbClr val="1A1816"/>
                </a:solidFill>
                <a:effectLst/>
              </a:rPr>
              <a:t>once-each-period rule stops recurring element entries from processing more than once in a payroll period.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903717" y="821340"/>
            <a:ext cx="4799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Skip Rule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77FF1-4C86-48CA-BA7A-B9EF9831E039}"/>
              </a:ext>
            </a:extLst>
          </p:cNvPr>
          <p:cNvSpPr txBox="1"/>
          <p:nvPr/>
        </p:nvSpPr>
        <p:spPr>
          <a:xfrm>
            <a:off x="903717" y="2016796"/>
            <a:ext cx="7045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000000"/>
                </a:solidFill>
                <a:effectLst/>
              </a:rPr>
              <a:t>Select formula type Element Skip in the Formulas window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000000"/>
                </a:solidFill>
                <a:effectLst/>
              </a:rPr>
              <a:t>Use as many input values as you require.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000000"/>
                </a:solidFill>
                <a:effectLst/>
              </a:rPr>
              <a:t>The formula must set and return a local variable of type text, and this variable must be called </a:t>
            </a:r>
            <a:r>
              <a:rPr lang="en-US" b="0" i="0" err="1">
                <a:solidFill>
                  <a:srgbClr val="000000"/>
                </a:solidFill>
                <a:effectLst/>
              </a:rPr>
              <a:t>skip_flag</a:t>
            </a:r>
            <a:r>
              <a:rPr lang="en-US" b="0" i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000000"/>
                </a:solidFill>
                <a:effectLst/>
              </a:rPr>
              <a:t>If the returned value of this variable begins with the letter y (such as 'Yes'), all processing for the element is skipped. Otherwise, the element processes as normal.</a:t>
            </a:r>
          </a:p>
        </p:txBody>
      </p:sp>
    </p:spTree>
    <p:extLst>
      <p:ext uri="{BB962C8B-B14F-4D97-AF65-F5344CB8AC3E}">
        <p14:creationId xmlns:p14="http://schemas.microsoft.com/office/powerpoint/2010/main" val="3741303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636998" y="1037097"/>
            <a:ext cx="71195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of Element Skip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25CEA3-F062-4511-B97C-6D832C4058EF}"/>
              </a:ext>
            </a:extLst>
          </p:cNvPr>
          <p:cNvSpPr txBox="1">
            <a:spLocks/>
          </p:cNvSpPr>
          <p:nvPr/>
        </p:nvSpPr>
        <p:spPr>
          <a:xfrm>
            <a:off x="636998" y="2272586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service_credit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&gt; 40) 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skip_flag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= ‘yes’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skip_flag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= ‘no’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skip_flag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33618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636998" y="1037097"/>
            <a:ext cx="6510885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rgbClr val="7030A0"/>
                </a:solidFill>
                <a:latin typeface="Calibri"/>
                <a:cs typeface="Calibri"/>
              </a:rPr>
              <a:t>Creation Element Skip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25CEA3-F062-4511-B97C-6D832C4058EF}"/>
              </a:ext>
            </a:extLst>
          </p:cNvPr>
          <p:cNvSpPr txBox="1">
            <a:spLocks/>
          </p:cNvSpPr>
          <p:nvPr/>
        </p:nvSpPr>
        <p:spPr>
          <a:xfrm>
            <a:off x="636998" y="2272586"/>
            <a:ext cx="9603275" cy="345061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D830EC-5B85-4ED1-8F31-A0F7CBBD9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80" y="2368769"/>
            <a:ext cx="6877986" cy="29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28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636998" y="1037097"/>
            <a:ext cx="4521944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rgbClr val="7030A0"/>
                </a:solidFill>
                <a:latin typeface="Calibri"/>
                <a:cs typeface="Calibri"/>
              </a:rPr>
              <a:t>Element Skip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25CEA3-F062-4511-B97C-6D832C4058EF}"/>
              </a:ext>
            </a:extLst>
          </p:cNvPr>
          <p:cNvSpPr txBox="1">
            <a:spLocks/>
          </p:cNvSpPr>
          <p:nvPr/>
        </p:nvSpPr>
        <p:spPr>
          <a:xfrm>
            <a:off x="636998" y="2272586"/>
            <a:ext cx="9603275" cy="345061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6F3465F0-382D-4E54-88CD-DC6E09AB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81" y="2052624"/>
            <a:ext cx="6628149" cy="33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16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5CC837-B172-419F-BD45-901D037BFE6C}"/>
              </a:ext>
            </a:extLst>
          </p:cNvPr>
          <p:cNvSpPr txBox="1"/>
          <p:nvPr/>
        </p:nvSpPr>
        <p:spPr>
          <a:xfrm>
            <a:off x="954233" y="1590986"/>
            <a:ext cx="68444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Fast Formula Type: </a:t>
            </a: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Proration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</a:t>
            </a:r>
          </a:p>
        </p:txBody>
      </p:sp>
    </p:spTree>
    <p:extLst>
      <p:ext uri="{BB962C8B-B14F-4D97-AF65-F5344CB8AC3E}">
        <p14:creationId xmlns:p14="http://schemas.microsoft.com/office/powerpoint/2010/main" val="698346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914399" y="896983"/>
            <a:ext cx="6167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1DCB2-4690-4653-B59C-7A8C74D7F155}"/>
              </a:ext>
            </a:extLst>
          </p:cNvPr>
          <p:cNvSpPr txBox="1"/>
          <p:nvPr/>
        </p:nvSpPr>
        <p:spPr>
          <a:xfrm>
            <a:off x="1001483" y="2508070"/>
            <a:ext cx="7045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What is a proration? How to test? How to debug? How to create custom?</a:t>
            </a:r>
            <a:endParaRPr kumimoji="0" lang="en-US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14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7B324-C5DD-4CB4-B4EA-32DFA4D573CF}"/>
              </a:ext>
            </a:extLst>
          </p:cNvPr>
          <p:cNvSpPr txBox="1"/>
          <p:nvPr/>
        </p:nvSpPr>
        <p:spPr>
          <a:xfrm>
            <a:off x="914399" y="896983"/>
            <a:ext cx="6896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Activity 2.4 </a:t>
            </a:r>
            <a:r>
              <a:rPr kumimoji="0" lang="fr-FR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 </a:t>
            </a: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Create a simple skip rule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97095-D9CA-4B7D-8BBB-9BA8B7F4B2B0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pic>
        <p:nvPicPr>
          <p:cNvPr id="22" name="Graphic 21" descr="Puzzle">
            <a:extLst>
              <a:ext uri="{FF2B5EF4-FFF2-40B4-BE49-F238E27FC236}">
                <a16:creationId xmlns:a16="http://schemas.microsoft.com/office/drawing/2014/main" id="{73971B37-0A90-4F84-9797-87A49F4F8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33320">
            <a:off x="324315" y="4909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19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7B324-C5DD-4CB4-B4EA-32DFA4D573CF}"/>
              </a:ext>
            </a:extLst>
          </p:cNvPr>
          <p:cNvSpPr txBox="1"/>
          <p:nvPr/>
        </p:nvSpPr>
        <p:spPr>
          <a:xfrm>
            <a:off x="914399" y="896983"/>
            <a:ext cx="6896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Activity 2.5 </a:t>
            </a:r>
            <a:r>
              <a:rPr kumimoji="0" lang="fr-FR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 </a:t>
            </a: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Create a custom proration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97095-D9CA-4B7D-8BBB-9BA8B7F4B2B0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pic>
        <p:nvPicPr>
          <p:cNvPr id="22" name="Graphic 21" descr="Puzzle">
            <a:extLst>
              <a:ext uri="{FF2B5EF4-FFF2-40B4-BE49-F238E27FC236}">
                <a16:creationId xmlns:a16="http://schemas.microsoft.com/office/drawing/2014/main" id="{73971B37-0A90-4F84-9797-87A49F4F8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33320">
            <a:off x="220404" y="5803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8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16F0F9-3FDF-4FEC-B383-1B38ACFB2006}"/>
              </a:ext>
            </a:extLst>
          </p:cNvPr>
          <p:cNvSpPr txBox="1"/>
          <p:nvPr/>
        </p:nvSpPr>
        <p:spPr>
          <a:xfrm>
            <a:off x="609600" y="731883"/>
            <a:ext cx="7326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Fast Formula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467EF-069A-45EC-A74F-890D2DA8B2F1}"/>
              </a:ext>
            </a:extLst>
          </p:cNvPr>
          <p:cNvSpPr txBox="1"/>
          <p:nvPr/>
        </p:nvSpPr>
        <p:spPr>
          <a:xfrm>
            <a:off x="609600" y="1562880"/>
            <a:ext cx="8311376" cy="4216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Section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Alias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Default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Initialization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Formula or Calculation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Return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Best practices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Always Indent with three spaces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Align all “=” or “IS” characters to make the formula more readable.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Always use comments to provide additional information on your code.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Provide DEFAULT values in all DBIs and input values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Initialize all local variables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Always check for zero divisors to prevent the ‘cannot divide to zero’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D6E9B-384A-4AB2-A897-C38D66A57EA0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Fast Formula | FF Structure</a:t>
            </a:r>
          </a:p>
        </p:txBody>
      </p:sp>
    </p:spTree>
    <p:extLst>
      <p:ext uri="{BB962C8B-B14F-4D97-AF65-F5344CB8AC3E}">
        <p14:creationId xmlns:p14="http://schemas.microsoft.com/office/powerpoint/2010/main" val="2796396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EA57CE-3916-4055-949D-048D1A01A7B9}"/>
              </a:ext>
            </a:extLst>
          </p:cNvPr>
          <p:cNvSpPr txBox="1"/>
          <p:nvPr/>
        </p:nvSpPr>
        <p:spPr>
          <a:xfrm>
            <a:off x="901680" y="1765927"/>
            <a:ext cx="7422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References</a:t>
            </a:r>
            <a:endParaRPr kumimoji="0" lang="en-US" sz="72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</a:t>
            </a:r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403ACDF4-406A-41B2-B2DD-F9E48CA97A00}"/>
              </a:ext>
            </a:extLst>
          </p:cNvPr>
          <p:cNvSpPr txBox="1"/>
          <p:nvPr/>
        </p:nvSpPr>
        <p:spPr>
          <a:xfrm>
            <a:off x="10468302" y="6582506"/>
            <a:ext cx="1723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Calibri" panose="020F0502020204030204" pitchFamily="34" charset="0"/>
              </a:rPr>
              <a:t>Back to Summary</a:t>
            </a:r>
          </a:p>
        </p:txBody>
      </p:sp>
    </p:spTree>
    <p:extLst>
      <p:ext uri="{BB962C8B-B14F-4D97-AF65-F5344CB8AC3E}">
        <p14:creationId xmlns:p14="http://schemas.microsoft.com/office/powerpoint/2010/main" val="188390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16F0F9-3FDF-4FEC-B383-1B38ACFB2006}"/>
              </a:ext>
            </a:extLst>
          </p:cNvPr>
          <p:cNvSpPr txBox="1"/>
          <p:nvPr/>
        </p:nvSpPr>
        <p:spPr>
          <a:xfrm>
            <a:off x="914399" y="731883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Security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467EF-069A-45EC-A74F-890D2DA8B2F1}"/>
              </a:ext>
            </a:extLst>
          </p:cNvPr>
          <p:cNvSpPr txBox="1"/>
          <p:nvPr/>
        </p:nvSpPr>
        <p:spPr>
          <a:xfrm>
            <a:off x="620892" y="1562880"/>
            <a:ext cx="81844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Benefits Administrator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Benefits Manager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Compensation Administrator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Human Capital Management Application Administrator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Human Resource Specialist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Payroll Manager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Payroll Administrator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Job Roles must inherit the Fast Formula View Duty and/or Fast Formula Management Duty roles.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B419AD-5AEF-4E3A-8299-6260B5E0ECEF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Fast Formula | References</a:t>
            </a:r>
          </a:p>
        </p:txBody>
      </p:sp>
    </p:spTree>
    <p:extLst>
      <p:ext uri="{BB962C8B-B14F-4D97-AF65-F5344CB8AC3E}">
        <p14:creationId xmlns:p14="http://schemas.microsoft.com/office/powerpoint/2010/main" val="984892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7B324-C5DD-4CB4-B4EA-32DFA4D573CF}"/>
              </a:ext>
            </a:extLst>
          </p:cNvPr>
          <p:cNvSpPr txBox="1"/>
          <p:nvPr/>
        </p:nvSpPr>
        <p:spPr>
          <a:xfrm>
            <a:off x="914399" y="896983"/>
            <a:ext cx="1460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Links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97095-D9CA-4B7D-8BBB-9BA8B7F4B2B0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Fast Formula | 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0B39D-8936-46F8-9C5C-1E59EFEDD517}"/>
              </a:ext>
            </a:extLst>
          </p:cNvPr>
          <p:cNvSpPr txBox="1"/>
          <p:nvPr/>
        </p:nvSpPr>
        <p:spPr>
          <a:xfrm>
            <a:off x="620892" y="1727980"/>
            <a:ext cx="8184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2"/>
              </a:rPr>
              <a:t>Understand Payroll Concepts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3"/>
              </a:rPr>
              <a:t>Set up payroll process configuration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3"/>
              </a:rPr>
              <a:t>Fast Formula User Guide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4"/>
              </a:rPr>
              <a:t>Using fast formula.pdf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5"/>
              </a:rPr>
              <a:t>Tables and Views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18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A467EF-069A-45EC-A74F-890D2DA8B2F1}"/>
              </a:ext>
            </a:extLst>
          </p:cNvPr>
          <p:cNvSpPr txBox="1"/>
          <p:nvPr/>
        </p:nvSpPr>
        <p:spPr>
          <a:xfrm>
            <a:off x="0" y="604651"/>
            <a:ext cx="9712712" cy="56784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/************************************************************************************************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 FORMULA NAME: DS_PY_RPT_RATE_OF_PAY                                                          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 FORMULA TYPE: Oracle Payroll                                                                 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 DESCRIPTION:  This formula is to retrieve Overtime Earnings and Overtime Hours to calculate  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               the Regular Rate of Pay for each week for paycheck/</a:t>
            </a:r>
            <a:r>
              <a:rPr kumimoji="0" lang="en-US" sz="11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payslip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                    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                                                                                              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 Change History                                                                               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 Ver      Date            Author              CR/BUG #   Description                          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 ---      --------------- ------------------- ---------- ---------------                      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 1.0      2021-03-10      Denise Santos       PC-35233   Retrieve regular rate of pay for each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                                                         week.                                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                                                                                              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************************************************************************************************/_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/* ALIAS, if any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/* ========================= DEFAULT SECTION BEGIN =========================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/* ========================= DEFAULT SECTION END =========================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INPUTS ARE Rate_of_Pay_1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/* ========================= INITIALIZATION SECTION BEGIN =========================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lc_formula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= '[DS_PY_RPT_RATE_OF_PAY]'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l_dummy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PAY_INTERNAL_LOG_WRITE(' ----- START '|| </a:t>
            </a:r>
            <a:r>
              <a:rPr kumimoji="0" lang="en-US" sz="11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lc_formula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|| ' ----- '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/* ========================= INITIALIZATION SECTION END =========================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/* ========================= FORMULA SECTION BEGIN =========================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/* ========================= FORMULA SECTION END =========================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/* ========================= RETURN CONDITIONS START =========================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l_dummy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PAY_INTERNAL_LOG_WRITE(' ----- END '|| </a:t>
            </a:r>
            <a:r>
              <a:rPr kumimoji="0" lang="en-US" sz="11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lc_formula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|| ' ----- '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 ln_RateOfPay1, ln_RateOfPay2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/* ========================= RETURN CONDITIONS END ========================= */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EF482-C5F2-474F-ACB5-958C011E0267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Fast Formula | FF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CBE4D-4349-4EF1-922B-16243DC2A6CE}"/>
              </a:ext>
            </a:extLst>
          </p:cNvPr>
          <p:cNvSpPr txBox="1"/>
          <p:nvPr/>
        </p:nvSpPr>
        <p:spPr>
          <a:xfrm>
            <a:off x="4066478" y="-11470"/>
            <a:ext cx="756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96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914399" y="896983"/>
            <a:ext cx="713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Concepts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212B3-3E37-4CD3-BE6B-8B2E7322D0B2}"/>
              </a:ext>
            </a:extLst>
          </p:cNvPr>
          <p:cNvSpPr txBox="1"/>
          <p:nvPr/>
        </p:nvSpPr>
        <p:spPr>
          <a:xfrm>
            <a:off x="0" y="1727980"/>
            <a:ext cx="80467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INPUTS for Fast Formulas being used in an element are their input values, you just need to replace underscore with the special characters.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Calling a formula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SET_INPUT, EXECUTE, GET_OUTPUT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CALL_FORMULA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Logging of Formulas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ESS_LOG_WRITE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PAY_INTERNAL_LOG_WRITE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 UDTs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GET_TABLE_VALUE(TABLE,COLUMN,ROW,DEFAULT-VALUE)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 Value Sets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GET_VALUE_SET(‘Value Set Name’, ‘Bind Parameter’)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3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5CC837-B172-419F-BD45-901D037BFE6C}"/>
              </a:ext>
            </a:extLst>
          </p:cNvPr>
          <p:cNvSpPr txBox="1"/>
          <p:nvPr/>
        </p:nvSpPr>
        <p:spPr>
          <a:xfrm>
            <a:off x="954233" y="1590986"/>
            <a:ext cx="68444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Fast Formula Type: </a:t>
            </a: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Input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</a:t>
            </a:r>
          </a:p>
        </p:txBody>
      </p:sp>
    </p:spTree>
    <p:extLst>
      <p:ext uri="{BB962C8B-B14F-4D97-AF65-F5344CB8AC3E}">
        <p14:creationId xmlns:p14="http://schemas.microsoft.com/office/powerpoint/2010/main" val="359394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914399" y="572519"/>
            <a:ext cx="713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Validation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212B3-3E37-4CD3-BE6B-8B2E7322D0B2}"/>
              </a:ext>
            </a:extLst>
          </p:cNvPr>
          <p:cNvSpPr txBox="1"/>
          <p:nvPr/>
        </p:nvSpPr>
        <p:spPr>
          <a:xfrm>
            <a:off x="1001483" y="1474286"/>
            <a:ext cx="704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Validate one or more element entry values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342C068-8D38-43FC-BC0D-EB1D5464F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52142"/>
              </p:ext>
            </p:extLst>
          </p:nvPr>
        </p:nvGraphicFramePr>
        <p:xfrm>
          <a:off x="97275" y="2030430"/>
          <a:ext cx="1011844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921">
                  <a:extLst>
                    <a:ext uri="{9D8B030D-6E8A-4147-A177-3AD203B41FA5}">
                      <a16:colId xmlns:a16="http://schemas.microsoft.com/office/drawing/2014/main" val="4129605492"/>
                    </a:ext>
                  </a:extLst>
                </a:gridCol>
                <a:gridCol w="1921812">
                  <a:extLst>
                    <a:ext uri="{9D8B030D-6E8A-4147-A177-3AD203B41FA5}">
                      <a16:colId xmlns:a16="http://schemas.microsoft.com/office/drawing/2014/main" val="2443806618"/>
                    </a:ext>
                  </a:extLst>
                </a:gridCol>
                <a:gridCol w="5894707">
                  <a:extLst>
                    <a:ext uri="{9D8B030D-6E8A-4147-A177-3AD203B41FA5}">
                      <a16:colId xmlns:a16="http://schemas.microsoft.com/office/drawing/2014/main" val="3829832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Page Section</a:t>
                      </a:r>
                      <a:endParaRPr lang="en-US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Field</a:t>
                      </a:r>
                      <a:endParaRPr lang="en-US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Purpose</a:t>
                      </a:r>
                      <a:endParaRPr lang="en-US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423666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1A1816"/>
                          </a:solidFill>
                          <a:effectLst/>
                        </a:rPr>
                        <a:t>Element Details or Element Eligibility</a:t>
                      </a:r>
                      <a:endParaRPr lang="en-US" b="0" i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1A1816"/>
                          </a:solidFill>
                          <a:effectLst/>
                        </a:rPr>
                        <a:t>Validation Formula</a:t>
                      </a:r>
                      <a:endParaRPr lang="en-US" b="0" i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1A1816"/>
                          </a:solidFill>
                          <a:effectLst/>
                        </a:rPr>
                        <a:t>Validates one or more entry values for the element based on entries in other entry values.</a:t>
                      </a:r>
                      <a:endParaRPr lang="en-US" b="0" i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3853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1A1816"/>
                          </a:solidFill>
                          <a:effectLst/>
                        </a:rPr>
                        <a:t>Element Details or Element Eligibility</a:t>
                      </a:r>
                      <a:endParaRPr lang="en-US" b="0" i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1A1816"/>
                          </a:solidFill>
                          <a:effectLst/>
                        </a:rPr>
                        <a:t>Calculation Formula</a:t>
                      </a:r>
                      <a:endParaRPr lang="en-US" b="0" i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1A1816"/>
                          </a:solidFill>
                          <a:effectLst/>
                        </a:rPr>
                        <a:t>Provides values for one or more entry values using a calculation formula that takes input from these entry values or other entry values.</a:t>
                      </a:r>
                      <a:endParaRPr lang="en-US" b="0" i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02059774"/>
                  </a:ext>
                </a:extLst>
              </a:tr>
              <a:tr h="323403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1A1816"/>
                          </a:solidFill>
                          <a:effectLst/>
                        </a:rPr>
                        <a:t>Element Details or Element Eligibility</a:t>
                      </a:r>
                      <a:endParaRPr lang="en-US" b="0" i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1A1816"/>
                          </a:solidFill>
                          <a:effectLst/>
                        </a:rPr>
                        <a:t>Defaulting Formula</a:t>
                      </a:r>
                      <a:endParaRPr lang="en-US" b="0" i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1A1816"/>
                          </a:solidFill>
                          <a:effectLst/>
                        </a:rPr>
                        <a:t>Provides default values for one or more entry values.</a:t>
                      </a:r>
                      <a:endParaRPr lang="en-US" b="0" i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5015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1A1816"/>
                          </a:solidFill>
                          <a:effectLst/>
                        </a:rPr>
                        <a:t>Input Value</a:t>
                      </a:r>
                      <a:endParaRPr lang="en-US" b="0" i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1A1816"/>
                          </a:solidFill>
                          <a:effectLst/>
                        </a:rPr>
                        <a:t>Validation Formula</a:t>
                      </a:r>
                      <a:endParaRPr lang="en-US" b="0" i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1A1816"/>
                          </a:solidFill>
                          <a:effectLst/>
                        </a:rPr>
                        <a:t>Validates one entry value independent of others.</a:t>
                      </a:r>
                      <a:endParaRPr lang="en-US" b="0" i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6049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5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914399" y="572519"/>
            <a:ext cx="713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Validation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79BA2-2D70-46B6-A041-FE86D2963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72" y="1422657"/>
            <a:ext cx="8686800" cy="52000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6073F6-16EA-4DDA-80D2-490081EEBEA1}"/>
              </a:ext>
            </a:extLst>
          </p:cNvPr>
          <p:cNvSpPr/>
          <p:nvPr/>
        </p:nvSpPr>
        <p:spPr>
          <a:xfrm>
            <a:off x="2615381" y="5525729"/>
            <a:ext cx="6125496" cy="45228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3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PPT_Starter_Pack_Arial_210309_Fixed_Accessibility.potx" id="{687E8C61-573D-43ED-A5C0-1A39314E84B6}" vid="{86AF02CE-B477-43CA-99F6-1E81D44BE44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5DA3FE6529E49884E4B470D3825D2" ma:contentTypeVersion="12" ma:contentTypeDescription="Create a new document." ma:contentTypeScope="" ma:versionID="f36357f947cc974b8f8005da44f3462a">
  <xsd:schema xmlns:xsd="http://www.w3.org/2001/XMLSchema" xmlns:xs="http://www.w3.org/2001/XMLSchema" xmlns:p="http://schemas.microsoft.com/office/2006/metadata/properties" xmlns:ns2="a36f2f05-54d2-4bca-ae88-a1b438363157" xmlns:ns3="2ea2ad9f-d773-4448-99e5-e7a0cf8b712b" targetNamespace="http://schemas.microsoft.com/office/2006/metadata/properties" ma:root="true" ma:fieldsID="0ba869af069a850042d46b76812c8289" ns2:_="" ns3:_="">
    <xsd:import namespace="a36f2f05-54d2-4bca-ae88-a1b438363157"/>
    <xsd:import namespace="2ea2ad9f-d773-4448-99e5-e7a0cf8b71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f2f05-54d2-4bca-ae88-a1b4383631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2ad9f-d773-4448-99e5-e7a0cf8b712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8BE35E-419D-4BA2-9CF6-14113D3782F1}">
  <ds:schemaRefs>
    <ds:schemaRef ds:uri="2ea2ad9f-d773-4448-99e5-e7a0cf8b712b"/>
    <ds:schemaRef ds:uri="a36f2f05-54d2-4bca-ae88-a1b43836315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68F000-281C-4D26-B4E4-330009F448CA}">
  <ds:schemaRefs>
    <ds:schemaRef ds:uri="2ea2ad9f-d773-4448-99e5-e7a0cf8b712b"/>
    <ds:schemaRef ds:uri="a36f2f05-54d2-4bca-ae88-a1b4383631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98A898B-C86D-4080-B313-6A08EC5C2B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43</Slides>
  <Notes>10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Office Theme</vt:lpstr>
      <vt:lpstr>1_Office Theme</vt:lpstr>
      <vt:lpstr>Accenture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Akram, Thermina Ann L.</dc:creator>
  <cp:revision>1</cp:revision>
  <dcterms:created xsi:type="dcterms:W3CDTF">2020-08-20T01:43:54Z</dcterms:created>
  <dcterms:modified xsi:type="dcterms:W3CDTF">2021-10-25T12:34:56Z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0x01010065C5DA3FE6529E49884E4B470D3825D2</vt:lpwstr>
  </property>
</Properties>
</file>