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25"/>
  </p:notesMasterIdLst>
  <p:sldIdLst>
    <p:sldId id="458" r:id="rId7"/>
    <p:sldId id="410" r:id="rId8"/>
    <p:sldId id="399" r:id="rId9"/>
    <p:sldId id="450" r:id="rId10"/>
    <p:sldId id="457" r:id="rId11"/>
    <p:sldId id="451" r:id="rId12"/>
    <p:sldId id="370" r:id="rId13"/>
    <p:sldId id="369" r:id="rId14"/>
    <p:sldId id="452" r:id="rId15"/>
    <p:sldId id="375" r:id="rId16"/>
    <p:sldId id="379" r:id="rId17"/>
    <p:sldId id="449" r:id="rId18"/>
    <p:sldId id="453" r:id="rId19"/>
    <p:sldId id="459" r:id="rId20"/>
    <p:sldId id="455" r:id="rId21"/>
    <p:sldId id="456" r:id="rId22"/>
    <p:sldId id="411"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36009E-0B7E-430D-8C51-A79D732597DA}">
          <p14:sldIdLst>
            <p14:sldId id="458"/>
            <p14:sldId id="410"/>
          </p14:sldIdLst>
        </p14:section>
        <p14:section name="Information Element" id="{508A599D-63FD-4BF3-91F2-E83BCB4F3EF1}">
          <p14:sldIdLst>
            <p14:sldId id="399"/>
            <p14:sldId id="450"/>
            <p14:sldId id="457"/>
          </p14:sldIdLst>
        </p14:section>
        <p14:section name="Array DBIs" id="{8EEAEF75-0B6B-4A8E-9C3A-876B9011BD78}">
          <p14:sldIdLst>
            <p14:sldId id="451"/>
            <p14:sldId id="370"/>
            <p14:sldId id="369"/>
          </p14:sldIdLst>
        </p14:section>
        <p14:section name="WSAs" id="{C916B6AA-1A68-4431-B992-147E435A567A}">
          <p14:sldIdLst>
            <p14:sldId id="452"/>
            <p14:sldId id="375"/>
            <p14:sldId id="379"/>
          </p14:sldIdLst>
        </p14:section>
        <p14:section name="Activities-Part1" id="{C050CE41-2595-4956-A222-E9DFCB14B302}">
          <p14:sldIdLst>
            <p14:sldId id="449"/>
          </p14:sldIdLst>
        </p14:section>
        <p14:section name="Auto Indirect" id="{908FB25A-5AA7-4B96-A2F6-CC933A677F22}">
          <p14:sldIdLst>
            <p14:sldId id="453"/>
            <p14:sldId id="459"/>
          </p14:sldIdLst>
        </p14:section>
        <p14:section name="Day 3 - Activities" id="{58A34BC0-1F3B-4A71-849E-4E2672454618}">
          <p14:sldIdLst/>
        </p14:section>
        <p14:section name="References" id="{AED5E06A-C6DC-474D-A6FD-3FDF6ED76920}">
          <p14:sldIdLst>
            <p14:sldId id="455"/>
            <p14:sldId id="456"/>
            <p14:sldId id="411"/>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666699"/>
    <a:srgbClr val="006666"/>
    <a:srgbClr val="3EDAD8"/>
    <a:srgbClr val="E42929"/>
    <a:srgbClr val="79B501"/>
    <a:srgbClr val="00A4C5"/>
    <a:srgbClr val="F6731B"/>
    <a:srgbClr val="FA761D"/>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E6FDBD-AD03-41ED-B95E-C07FE71AC1D0}" v="6" dt="2021-11-16T10:54:00.0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3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os, Denise" userId="793af4f5-aa96-44b4-8225-65b72322eeba" providerId="ADAL" clId="{0867C96E-A646-4F65-9561-FA8978D2CCA7}"/>
    <pc:docChg chg="undo custSel addSld delSld modSld sldOrd addSection modSection">
      <pc:chgData name="Santos, Denise" userId="793af4f5-aa96-44b4-8225-65b72322eeba" providerId="ADAL" clId="{0867C96E-A646-4F65-9561-FA8978D2CCA7}" dt="2021-10-25T10:11:50.354" v="1296" actId="20577"/>
      <pc:docMkLst>
        <pc:docMk/>
      </pc:docMkLst>
      <pc:sldChg chg="modSp mod">
        <pc:chgData name="Santos, Denise" userId="793af4f5-aa96-44b4-8225-65b72322eeba" providerId="ADAL" clId="{0867C96E-A646-4F65-9561-FA8978D2CCA7}" dt="2021-10-21T03:19:47.996" v="481" actId="20577"/>
        <pc:sldMkLst>
          <pc:docMk/>
          <pc:sldMk cId="3189828914" sldId="269"/>
        </pc:sldMkLst>
        <pc:spChg chg="mod">
          <ac:chgData name="Santos, Denise" userId="793af4f5-aa96-44b4-8225-65b72322eeba" providerId="ADAL" clId="{0867C96E-A646-4F65-9561-FA8978D2CCA7}" dt="2021-10-21T03:19:47.996" v="481" actId="20577"/>
          <ac:spMkLst>
            <pc:docMk/>
            <pc:sldMk cId="3189828914" sldId="269"/>
            <ac:spMk id="15" creationId="{00000000-0000-0000-0000-000000000000}"/>
          </ac:spMkLst>
        </pc:spChg>
      </pc:sldChg>
      <pc:sldChg chg="del">
        <pc:chgData name="Santos, Denise" userId="793af4f5-aa96-44b4-8225-65b72322eeba" providerId="ADAL" clId="{0867C96E-A646-4F65-9561-FA8978D2CCA7}" dt="2021-10-20T06:20:18.884" v="0" actId="2696"/>
        <pc:sldMkLst>
          <pc:docMk/>
          <pc:sldMk cId="1821732895" sldId="326"/>
        </pc:sldMkLst>
      </pc:sldChg>
      <pc:sldChg chg="addSp modSp del mod">
        <pc:chgData name="Santos, Denise" userId="793af4f5-aa96-44b4-8225-65b72322eeba" providerId="ADAL" clId="{0867C96E-A646-4F65-9561-FA8978D2CCA7}" dt="2021-10-21T03:20:32.589" v="483" actId="2696"/>
        <pc:sldMkLst>
          <pc:docMk/>
          <pc:sldMk cId="2936619780" sldId="327"/>
        </pc:sldMkLst>
        <pc:spChg chg="mod">
          <ac:chgData name="Santos, Denise" userId="793af4f5-aa96-44b4-8225-65b72322eeba" providerId="ADAL" clId="{0867C96E-A646-4F65-9561-FA8978D2CCA7}" dt="2021-10-21T02:49:59.851" v="372" actId="20577"/>
          <ac:spMkLst>
            <pc:docMk/>
            <pc:sldMk cId="2936619780" sldId="327"/>
            <ac:spMk id="2" creationId="{1E76C5E5-67FE-4A2C-897D-A81741EB8204}"/>
          </ac:spMkLst>
        </pc:spChg>
        <pc:spChg chg="mod">
          <ac:chgData name="Santos, Denise" userId="793af4f5-aa96-44b4-8225-65b72322eeba" providerId="ADAL" clId="{0867C96E-A646-4F65-9561-FA8978D2CCA7}" dt="2021-10-21T02:54:26.038" v="418" actId="207"/>
          <ac:spMkLst>
            <pc:docMk/>
            <pc:sldMk cId="2936619780" sldId="327"/>
            <ac:spMk id="6" creationId="{E55A139D-F335-4E8A-BBC0-7F1657362B35}"/>
          </ac:spMkLst>
        </pc:spChg>
        <pc:graphicFrameChg chg="add modGraphic">
          <ac:chgData name="Santos, Denise" userId="793af4f5-aa96-44b4-8225-65b72322eeba" providerId="ADAL" clId="{0867C96E-A646-4F65-9561-FA8978D2CCA7}" dt="2021-10-21T03:20:28.055" v="482" actId="27310"/>
          <ac:graphicFrameMkLst>
            <pc:docMk/>
            <pc:sldMk cId="2936619780" sldId="327"/>
            <ac:graphicFrameMk id="4" creationId="{8A604ACA-A71D-4A39-AEF1-7101E11543B8}"/>
          </ac:graphicFrameMkLst>
        </pc:graphicFrameChg>
        <pc:graphicFrameChg chg="add modGraphic">
          <ac:chgData name="Santos, Denise" userId="793af4f5-aa96-44b4-8225-65b72322eeba" providerId="ADAL" clId="{0867C96E-A646-4F65-9561-FA8978D2CCA7}" dt="2021-10-21T03:20:28.055" v="482" actId="27310"/>
          <ac:graphicFrameMkLst>
            <pc:docMk/>
            <pc:sldMk cId="2936619780" sldId="327"/>
            <ac:graphicFrameMk id="9" creationId="{8E11B799-81E1-4794-B54E-0C10C01F5681}"/>
          </ac:graphicFrameMkLst>
        </pc:graphicFrameChg>
        <pc:graphicFrameChg chg="add modGraphic">
          <ac:chgData name="Santos, Denise" userId="793af4f5-aa96-44b4-8225-65b72322eeba" providerId="ADAL" clId="{0867C96E-A646-4F65-9561-FA8978D2CCA7}" dt="2021-10-21T03:20:28.055" v="482" actId="27310"/>
          <ac:graphicFrameMkLst>
            <pc:docMk/>
            <pc:sldMk cId="2936619780" sldId="327"/>
            <ac:graphicFrameMk id="11" creationId="{CD086DE7-EFF0-45F9-A675-9E2526E55B66}"/>
          </ac:graphicFrameMkLst>
        </pc:graphicFrameChg>
        <pc:graphicFrameChg chg="add modGraphic">
          <ac:chgData name="Santos, Denise" userId="793af4f5-aa96-44b4-8225-65b72322eeba" providerId="ADAL" clId="{0867C96E-A646-4F65-9561-FA8978D2CCA7}" dt="2021-10-21T03:20:28.055" v="482" actId="27310"/>
          <ac:graphicFrameMkLst>
            <pc:docMk/>
            <pc:sldMk cId="2936619780" sldId="327"/>
            <ac:graphicFrameMk id="13" creationId="{92FD33EA-15D1-4699-90EF-737FE1CA3E99}"/>
          </ac:graphicFrameMkLst>
        </pc:graphicFrameChg>
        <pc:graphicFrameChg chg="add modGraphic">
          <ac:chgData name="Santos, Denise" userId="793af4f5-aa96-44b4-8225-65b72322eeba" providerId="ADAL" clId="{0867C96E-A646-4F65-9561-FA8978D2CCA7}" dt="2021-10-21T03:20:28.055" v="482" actId="27310"/>
          <ac:graphicFrameMkLst>
            <pc:docMk/>
            <pc:sldMk cId="2936619780" sldId="327"/>
            <ac:graphicFrameMk id="15" creationId="{EFF13C66-A587-4547-AAE2-B8222A18902B}"/>
          </ac:graphicFrameMkLst>
        </pc:graphicFrameChg>
      </pc:sldChg>
      <pc:sldChg chg="addSp modSp mod ord">
        <pc:chgData name="Santos, Denise" userId="793af4f5-aa96-44b4-8225-65b72322eeba" providerId="ADAL" clId="{0867C96E-A646-4F65-9561-FA8978D2CCA7}" dt="2021-10-25T08:55:52.788" v="1268" actId="14100"/>
        <pc:sldMkLst>
          <pc:docMk/>
          <pc:sldMk cId="2880276025" sldId="329"/>
        </pc:sldMkLst>
        <pc:spChg chg="mod">
          <ac:chgData name="Santos, Denise" userId="793af4f5-aa96-44b4-8225-65b72322eeba" providerId="ADAL" clId="{0867C96E-A646-4F65-9561-FA8978D2CCA7}" dt="2021-10-21T02:50:04.662" v="374"/>
          <ac:spMkLst>
            <pc:docMk/>
            <pc:sldMk cId="2880276025" sldId="329"/>
            <ac:spMk id="2" creationId="{1E76C5E5-67FE-4A2C-897D-A81741EB8204}"/>
          </ac:spMkLst>
        </pc:spChg>
        <pc:spChg chg="add mod">
          <ac:chgData name="Santos, Denise" userId="793af4f5-aa96-44b4-8225-65b72322eeba" providerId="ADAL" clId="{0867C96E-A646-4F65-9561-FA8978D2CCA7}" dt="2021-10-25T08:55:48.506" v="1267" actId="1076"/>
          <ac:spMkLst>
            <pc:docMk/>
            <pc:sldMk cId="2880276025" sldId="329"/>
            <ac:spMk id="4" creationId="{D26902F5-9EC4-4C41-9D4B-EAA5989883E6}"/>
          </ac:spMkLst>
        </pc:spChg>
        <pc:spChg chg="mod">
          <ac:chgData name="Santos, Denise" userId="793af4f5-aa96-44b4-8225-65b72322eeba" providerId="ADAL" clId="{0867C96E-A646-4F65-9561-FA8978D2CCA7}" dt="2021-10-25T08:55:52.788" v="1268" actId="14100"/>
          <ac:spMkLst>
            <pc:docMk/>
            <pc:sldMk cId="2880276025" sldId="329"/>
            <ac:spMk id="5" creationId="{8C0B4A9B-7D21-439F-AFC4-37B7B00CD707}"/>
          </ac:spMkLst>
        </pc:spChg>
      </pc:sldChg>
      <pc:sldChg chg="modSp del mod ord">
        <pc:chgData name="Santos, Denise" userId="793af4f5-aa96-44b4-8225-65b72322eeba" providerId="ADAL" clId="{0867C96E-A646-4F65-9561-FA8978D2CCA7}" dt="2021-10-21T02:50:08.248" v="377"/>
        <pc:sldMkLst>
          <pc:docMk/>
          <pc:sldMk cId="1572316943" sldId="330"/>
        </pc:sldMkLst>
        <pc:spChg chg="mod">
          <ac:chgData name="Santos, Denise" userId="793af4f5-aa96-44b4-8225-65b72322eeba" providerId="ADAL" clId="{0867C96E-A646-4F65-9561-FA8978D2CCA7}" dt="2021-10-21T02:50:08.248" v="377"/>
          <ac:spMkLst>
            <pc:docMk/>
            <pc:sldMk cId="1572316943" sldId="330"/>
            <ac:spMk id="2" creationId="{1E76C5E5-67FE-4A2C-897D-A81741EB8204}"/>
          </ac:spMkLst>
        </pc:spChg>
      </pc:sldChg>
      <pc:sldChg chg="modSp del mod">
        <pc:chgData name="Santos, Denise" userId="793af4f5-aa96-44b4-8225-65b72322eeba" providerId="ADAL" clId="{0867C96E-A646-4F65-9561-FA8978D2CCA7}" dt="2021-10-25T08:42:16.600" v="1110" actId="2696"/>
        <pc:sldMkLst>
          <pc:docMk/>
          <pc:sldMk cId="4268449579" sldId="331"/>
        </pc:sldMkLst>
        <pc:spChg chg="mod">
          <ac:chgData name="Santos, Denise" userId="793af4f5-aa96-44b4-8225-65b72322eeba" providerId="ADAL" clId="{0867C96E-A646-4F65-9561-FA8978D2CCA7}" dt="2021-10-21T02:50:03.058" v="373"/>
          <ac:spMkLst>
            <pc:docMk/>
            <pc:sldMk cId="4268449579" sldId="331"/>
            <ac:spMk id="2" creationId="{1E76C5E5-67FE-4A2C-897D-A81741EB8204}"/>
          </ac:spMkLst>
        </pc:spChg>
      </pc:sldChg>
      <pc:sldChg chg="del">
        <pc:chgData name="Santos, Denise" userId="793af4f5-aa96-44b4-8225-65b72322eeba" providerId="ADAL" clId="{0867C96E-A646-4F65-9561-FA8978D2CCA7}" dt="2021-10-21T02:33:42.074" v="20" actId="2696"/>
        <pc:sldMkLst>
          <pc:docMk/>
          <pc:sldMk cId="848253995" sldId="332"/>
        </pc:sldMkLst>
      </pc:sldChg>
      <pc:sldChg chg="modSp mod">
        <pc:chgData name="Santos, Denise" userId="793af4f5-aa96-44b4-8225-65b72322eeba" providerId="ADAL" clId="{0867C96E-A646-4F65-9561-FA8978D2CCA7}" dt="2021-10-21T02:50:22.717" v="387"/>
        <pc:sldMkLst>
          <pc:docMk/>
          <pc:sldMk cId="3741303131" sldId="334"/>
        </pc:sldMkLst>
        <pc:spChg chg="mod">
          <ac:chgData name="Santos, Denise" userId="793af4f5-aa96-44b4-8225-65b72322eeba" providerId="ADAL" clId="{0867C96E-A646-4F65-9561-FA8978D2CCA7}" dt="2021-10-21T02:50:22.717" v="387"/>
          <ac:spMkLst>
            <pc:docMk/>
            <pc:sldMk cId="3741303131" sldId="334"/>
            <ac:spMk id="2" creationId="{1E76C5E5-67FE-4A2C-897D-A81741EB8204}"/>
          </ac:spMkLst>
        </pc:spChg>
        <pc:spChg chg="mod">
          <ac:chgData name="Santos, Denise" userId="793af4f5-aa96-44b4-8225-65b72322eeba" providerId="ADAL" clId="{0867C96E-A646-4F65-9561-FA8978D2CCA7}" dt="2021-10-21T02:40:44.280" v="103" actId="2711"/>
          <ac:spMkLst>
            <pc:docMk/>
            <pc:sldMk cId="3741303131" sldId="334"/>
            <ac:spMk id="6" creationId="{57877FF1-4C86-48CA-BA7A-B9EF9831E039}"/>
          </ac:spMkLst>
        </pc:spChg>
      </pc:sldChg>
      <pc:sldChg chg="modSp mod">
        <pc:chgData name="Santos, Denise" userId="793af4f5-aa96-44b4-8225-65b72322eeba" providerId="ADAL" clId="{0867C96E-A646-4F65-9561-FA8978D2CCA7}" dt="2021-10-21T02:53:22.956" v="414" actId="404"/>
        <pc:sldMkLst>
          <pc:docMk/>
          <pc:sldMk cId="2933618117" sldId="335"/>
        </pc:sldMkLst>
        <pc:spChg chg="mod">
          <ac:chgData name="Santos, Denise" userId="793af4f5-aa96-44b4-8225-65b72322eeba" providerId="ADAL" clId="{0867C96E-A646-4F65-9561-FA8978D2CCA7}" dt="2021-10-21T02:50:23.839" v="388"/>
          <ac:spMkLst>
            <pc:docMk/>
            <pc:sldMk cId="2933618117" sldId="335"/>
            <ac:spMk id="2" creationId="{1E76C5E5-67FE-4A2C-897D-A81741EB8204}"/>
          </ac:spMkLst>
        </pc:spChg>
        <pc:spChg chg="mod">
          <ac:chgData name="Santos, Denise" userId="793af4f5-aa96-44b4-8225-65b72322eeba" providerId="ADAL" clId="{0867C96E-A646-4F65-9561-FA8978D2CCA7}" dt="2021-10-21T02:53:22.956" v="414" actId="404"/>
          <ac:spMkLst>
            <pc:docMk/>
            <pc:sldMk cId="2933618117" sldId="335"/>
            <ac:spMk id="7" creationId="{2025CEA3-F062-4511-B97C-6D832C4058EF}"/>
          </ac:spMkLst>
        </pc:spChg>
      </pc:sldChg>
      <pc:sldChg chg="addSp delSp modSp mod">
        <pc:chgData name="Santos, Denise" userId="793af4f5-aa96-44b4-8225-65b72322eeba" providerId="ADAL" clId="{0867C96E-A646-4F65-9561-FA8978D2CCA7}" dt="2021-10-21T02:53:07.992" v="409" actId="2711"/>
        <pc:sldMkLst>
          <pc:docMk/>
          <pc:sldMk cId="146140425" sldId="336"/>
        </pc:sldMkLst>
        <pc:spChg chg="mod">
          <ac:chgData name="Santos, Denise" userId="793af4f5-aa96-44b4-8225-65b72322eeba" providerId="ADAL" clId="{0867C96E-A646-4F65-9561-FA8978D2CCA7}" dt="2021-10-21T02:50:21.073" v="386"/>
          <ac:spMkLst>
            <pc:docMk/>
            <pc:sldMk cId="146140425" sldId="336"/>
            <ac:spMk id="2" creationId="{1E76C5E5-67FE-4A2C-897D-A81741EB8204}"/>
          </ac:spMkLst>
        </pc:spChg>
        <pc:spChg chg="add del">
          <ac:chgData name="Santos, Denise" userId="793af4f5-aa96-44b4-8225-65b72322eeba" providerId="ADAL" clId="{0867C96E-A646-4F65-9561-FA8978D2CCA7}" dt="2021-10-21T02:50:17.804" v="385" actId="22"/>
          <ac:spMkLst>
            <pc:docMk/>
            <pc:sldMk cId="146140425" sldId="336"/>
            <ac:spMk id="6" creationId="{71AB0C57-BEA2-4541-8844-1BE8F82FC26C}"/>
          </ac:spMkLst>
        </pc:spChg>
        <pc:spChg chg="mod">
          <ac:chgData name="Santos, Denise" userId="793af4f5-aa96-44b4-8225-65b72322eeba" providerId="ADAL" clId="{0867C96E-A646-4F65-9561-FA8978D2CCA7}" dt="2021-10-21T02:53:07.992" v="409" actId="2711"/>
          <ac:spMkLst>
            <pc:docMk/>
            <pc:sldMk cId="146140425" sldId="336"/>
            <ac:spMk id="8" creationId="{AD7212B3-3E37-4CD3-BE6B-8B2E7322D0B2}"/>
          </ac:spMkLst>
        </pc:spChg>
      </pc:sldChg>
      <pc:sldChg chg="del">
        <pc:chgData name="Santos, Denise" userId="793af4f5-aa96-44b4-8225-65b72322eeba" providerId="ADAL" clId="{0867C96E-A646-4F65-9561-FA8978D2CCA7}" dt="2021-10-20T07:36:43.889" v="5" actId="2696"/>
        <pc:sldMkLst>
          <pc:docMk/>
          <pc:sldMk cId="3342948199" sldId="337"/>
        </pc:sldMkLst>
      </pc:sldChg>
      <pc:sldChg chg="modSp mod">
        <pc:chgData name="Santos, Denise" userId="793af4f5-aa96-44b4-8225-65b72322eeba" providerId="ADAL" clId="{0867C96E-A646-4F65-9561-FA8978D2CCA7}" dt="2021-10-21T02:50:05.867" v="375"/>
        <pc:sldMkLst>
          <pc:docMk/>
          <pc:sldMk cId="319925380" sldId="338"/>
        </pc:sldMkLst>
        <pc:spChg chg="mod">
          <ac:chgData name="Santos, Denise" userId="793af4f5-aa96-44b4-8225-65b72322eeba" providerId="ADAL" clId="{0867C96E-A646-4F65-9561-FA8978D2CCA7}" dt="2021-10-21T02:50:05.867" v="375"/>
          <ac:spMkLst>
            <pc:docMk/>
            <pc:sldMk cId="319925380" sldId="338"/>
            <ac:spMk id="2" creationId="{1E76C5E5-67FE-4A2C-897D-A81741EB8204}"/>
          </ac:spMkLst>
        </pc:spChg>
        <pc:spChg chg="mod">
          <ac:chgData name="Santos, Denise" userId="793af4f5-aa96-44b4-8225-65b72322eeba" providerId="ADAL" clId="{0867C96E-A646-4F65-9561-FA8978D2CCA7}" dt="2021-10-20T10:29:22.299" v="19" actId="1076"/>
          <ac:spMkLst>
            <pc:docMk/>
            <pc:sldMk cId="319925380" sldId="338"/>
            <ac:spMk id="5" creationId="{8C0B4A9B-7D21-439F-AFC4-37B7B00CD707}"/>
          </ac:spMkLst>
        </pc:spChg>
      </pc:sldChg>
      <pc:sldChg chg="modSp mod ord">
        <pc:chgData name="Santos, Denise" userId="793af4f5-aa96-44b4-8225-65b72322eeba" providerId="ADAL" clId="{0867C96E-A646-4F65-9561-FA8978D2CCA7}" dt="2021-10-21T02:53:42.841" v="417" actId="2711"/>
        <pc:sldMkLst>
          <pc:docMk/>
          <pc:sldMk cId="20188506" sldId="339"/>
        </pc:sldMkLst>
        <pc:spChg chg="mod">
          <ac:chgData name="Santos, Denise" userId="793af4f5-aa96-44b4-8225-65b72322eeba" providerId="ADAL" clId="{0867C96E-A646-4F65-9561-FA8978D2CCA7}" dt="2021-10-21T02:50:09.375" v="378"/>
          <ac:spMkLst>
            <pc:docMk/>
            <pc:sldMk cId="20188506" sldId="339"/>
            <ac:spMk id="2" creationId="{1E76C5E5-67FE-4A2C-897D-A81741EB8204}"/>
          </ac:spMkLst>
        </pc:spChg>
        <pc:spChg chg="mod">
          <ac:chgData name="Santos, Denise" userId="793af4f5-aa96-44b4-8225-65b72322eeba" providerId="ADAL" clId="{0867C96E-A646-4F65-9561-FA8978D2CCA7}" dt="2021-10-21T02:53:36.832" v="416" actId="2711"/>
          <ac:spMkLst>
            <pc:docMk/>
            <pc:sldMk cId="20188506" sldId="339"/>
            <ac:spMk id="8" creationId="{AD7212B3-3E37-4CD3-BE6B-8B2E7322D0B2}"/>
          </ac:spMkLst>
        </pc:spChg>
        <pc:spChg chg="mod">
          <ac:chgData name="Santos, Denise" userId="793af4f5-aa96-44b4-8225-65b72322eeba" providerId="ADAL" clId="{0867C96E-A646-4F65-9561-FA8978D2CCA7}" dt="2021-10-21T02:53:42.841" v="417" actId="2711"/>
          <ac:spMkLst>
            <pc:docMk/>
            <pc:sldMk cId="20188506" sldId="339"/>
            <ac:spMk id="10" creationId="{5240C3A4-4E42-4747-9827-4555175F6D24}"/>
          </ac:spMkLst>
        </pc:spChg>
      </pc:sldChg>
      <pc:sldChg chg="modSp mod ord">
        <pc:chgData name="Santos, Denise" userId="793af4f5-aa96-44b4-8225-65b72322eeba" providerId="ADAL" clId="{0867C96E-A646-4F65-9561-FA8978D2CCA7}" dt="2021-10-21T02:53:30.136" v="415" actId="2711"/>
        <pc:sldMkLst>
          <pc:docMk/>
          <pc:sldMk cId="3674002473" sldId="340"/>
        </pc:sldMkLst>
        <pc:spChg chg="mod">
          <ac:chgData name="Santos, Denise" userId="793af4f5-aa96-44b4-8225-65b72322eeba" providerId="ADAL" clId="{0867C96E-A646-4F65-9561-FA8978D2CCA7}" dt="2021-10-21T02:50:10.450" v="379"/>
          <ac:spMkLst>
            <pc:docMk/>
            <pc:sldMk cId="3674002473" sldId="340"/>
            <ac:spMk id="2" creationId="{1E76C5E5-67FE-4A2C-897D-A81741EB8204}"/>
          </ac:spMkLst>
        </pc:spChg>
        <pc:spChg chg="mod">
          <ac:chgData name="Santos, Denise" userId="793af4f5-aa96-44b4-8225-65b72322eeba" providerId="ADAL" clId="{0867C96E-A646-4F65-9561-FA8978D2CCA7}" dt="2021-10-21T02:53:30.136" v="415" actId="2711"/>
          <ac:spMkLst>
            <pc:docMk/>
            <pc:sldMk cId="3674002473" sldId="340"/>
            <ac:spMk id="8" creationId="{AD7212B3-3E37-4CD3-BE6B-8B2E7322D0B2}"/>
          </ac:spMkLst>
        </pc:spChg>
      </pc:sldChg>
      <pc:sldChg chg="modSp del mod">
        <pc:chgData name="Santos, Denise" userId="793af4f5-aa96-44b4-8225-65b72322eeba" providerId="ADAL" clId="{0867C96E-A646-4F65-9561-FA8978D2CCA7}" dt="2021-10-21T03:24:18.715" v="528" actId="20577"/>
        <pc:sldMkLst>
          <pc:docMk/>
          <pc:sldMk cId="3593948077" sldId="399"/>
        </pc:sldMkLst>
        <pc:spChg chg="mod">
          <ac:chgData name="Santos, Denise" userId="793af4f5-aa96-44b4-8225-65b72322eeba" providerId="ADAL" clId="{0867C96E-A646-4F65-9561-FA8978D2CCA7}" dt="2021-10-21T03:21:50.577" v="486"/>
          <ac:spMkLst>
            <pc:docMk/>
            <pc:sldMk cId="3593948077" sldId="399"/>
            <ac:spMk id="2" creationId="{1E76C5E5-67FE-4A2C-897D-A81741EB8204}"/>
          </ac:spMkLst>
        </pc:spChg>
        <pc:spChg chg="mod">
          <ac:chgData name="Santos, Denise" userId="793af4f5-aa96-44b4-8225-65b72322eeba" providerId="ADAL" clId="{0867C96E-A646-4F65-9561-FA8978D2CCA7}" dt="2021-10-21T03:24:18.715" v="528" actId="20577"/>
          <ac:spMkLst>
            <pc:docMk/>
            <pc:sldMk cId="3593948077" sldId="399"/>
            <ac:spMk id="6" creationId="{5E5CC837-B172-419F-BD45-901D037BFE6C}"/>
          </ac:spMkLst>
        </pc:spChg>
      </pc:sldChg>
      <pc:sldChg chg="delSp modSp mod">
        <pc:chgData name="Santos, Denise" userId="793af4f5-aa96-44b4-8225-65b72322eeba" providerId="ADAL" clId="{0867C96E-A646-4F65-9561-FA8978D2CCA7}" dt="2021-10-25T02:18:56.544" v="593"/>
        <pc:sldMkLst>
          <pc:docMk/>
          <pc:sldMk cId="998150804" sldId="410"/>
        </pc:sldMkLst>
        <pc:spChg chg="mod">
          <ac:chgData name="Santos, Denise" userId="793af4f5-aa96-44b4-8225-65b72322eeba" providerId="ADAL" clId="{0867C96E-A646-4F65-9561-FA8978D2CCA7}" dt="2021-10-21T03:21:53.868" v="487"/>
          <ac:spMkLst>
            <pc:docMk/>
            <pc:sldMk cId="998150804" sldId="410"/>
            <ac:spMk id="5" creationId="{6E85BA37-2407-4F4D-924F-AA7CE273E464}"/>
          </ac:spMkLst>
        </pc:spChg>
        <pc:graphicFrameChg chg="modGraphic">
          <ac:chgData name="Santos, Denise" userId="793af4f5-aa96-44b4-8225-65b72322eeba" providerId="ADAL" clId="{0867C96E-A646-4F65-9561-FA8978D2CCA7}" dt="2021-10-21T03:21:01.872" v="484" actId="27124"/>
          <ac:graphicFrameMkLst>
            <pc:docMk/>
            <pc:sldMk cId="998150804" sldId="410"/>
            <ac:graphicFrameMk id="3" creationId="{CF34885F-8D54-4B59-8877-E724FE0E5942}"/>
          </ac:graphicFrameMkLst>
        </pc:graphicFrameChg>
        <pc:picChg chg="del">
          <ac:chgData name="Santos, Denise" userId="793af4f5-aa96-44b4-8225-65b72322eeba" providerId="ADAL" clId="{0867C96E-A646-4F65-9561-FA8978D2CCA7}" dt="2021-10-25T02:18:56.544" v="593"/>
          <ac:picMkLst>
            <pc:docMk/>
            <pc:sldMk cId="998150804" sldId="410"/>
            <ac:picMk id="2" creationId="{34B45C78-AD17-46CE-B8E1-1865ED5826D8}"/>
          </ac:picMkLst>
        </pc:picChg>
      </pc:sldChg>
      <pc:sldChg chg="modSp add del mod ord">
        <pc:chgData name="Santos, Denise" userId="793af4f5-aa96-44b4-8225-65b72322eeba" providerId="ADAL" clId="{0867C96E-A646-4F65-9561-FA8978D2CCA7}" dt="2021-10-21T02:52:45.683" v="406" actId="2696"/>
        <pc:sldMkLst>
          <pc:docMk/>
          <pc:sldMk cId="1653138434" sldId="429"/>
        </pc:sldMkLst>
        <pc:spChg chg="mod">
          <ac:chgData name="Santos, Denise" userId="793af4f5-aa96-44b4-8225-65b72322eeba" providerId="ADAL" clId="{0867C96E-A646-4F65-9561-FA8978D2CCA7}" dt="2021-10-20T07:37:05.110" v="15"/>
          <ac:spMkLst>
            <pc:docMk/>
            <pc:sldMk cId="1653138434" sldId="429"/>
            <ac:spMk id="3" creationId="{0357B324-C5DD-4CB4-B4EA-32DFA4D573CF}"/>
          </ac:spMkLst>
        </pc:spChg>
        <pc:spChg chg="mod">
          <ac:chgData name="Santos, Denise" userId="793af4f5-aa96-44b4-8225-65b72322eeba" providerId="ADAL" clId="{0867C96E-A646-4F65-9561-FA8978D2CCA7}" dt="2021-10-21T02:50:11.653" v="380"/>
          <ac:spMkLst>
            <pc:docMk/>
            <pc:sldMk cId="1653138434" sldId="429"/>
            <ac:spMk id="5" creationId="{42797095-D9CA-4B7D-8BBB-9BA8B7F4B2B0}"/>
          </ac:spMkLst>
        </pc:spChg>
      </pc:sldChg>
      <pc:sldChg chg="modSp add mod ord">
        <pc:chgData name="Santos, Denise" userId="793af4f5-aa96-44b4-8225-65b72322eeba" providerId="ADAL" clId="{0867C96E-A646-4F65-9561-FA8978D2CCA7}" dt="2021-10-21T02:50:12.678" v="381"/>
        <pc:sldMkLst>
          <pc:docMk/>
          <pc:sldMk cId="1367487247" sldId="443"/>
        </pc:sldMkLst>
        <pc:spChg chg="mod">
          <ac:chgData name="Santos, Denise" userId="793af4f5-aa96-44b4-8225-65b72322eeba" providerId="ADAL" clId="{0867C96E-A646-4F65-9561-FA8978D2CCA7}" dt="2021-10-20T07:37:38.065" v="17"/>
          <ac:spMkLst>
            <pc:docMk/>
            <pc:sldMk cId="1367487247" sldId="443"/>
            <ac:spMk id="3" creationId="{0357B324-C5DD-4CB4-B4EA-32DFA4D573CF}"/>
          </ac:spMkLst>
        </pc:spChg>
        <pc:spChg chg="mod">
          <ac:chgData name="Santos, Denise" userId="793af4f5-aa96-44b4-8225-65b72322eeba" providerId="ADAL" clId="{0867C96E-A646-4F65-9561-FA8978D2CCA7}" dt="2021-10-21T02:50:12.678" v="381"/>
          <ac:spMkLst>
            <pc:docMk/>
            <pc:sldMk cId="1367487247" sldId="443"/>
            <ac:spMk id="5" creationId="{42797095-D9CA-4B7D-8BBB-9BA8B7F4B2B0}"/>
          </ac:spMkLst>
        </pc:spChg>
      </pc:sldChg>
      <pc:sldChg chg="addSp modSp mod">
        <pc:chgData name="Santos, Denise" userId="793af4f5-aa96-44b4-8225-65b72322eeba" providerId="ADAL" clId="{0867C96E-A646-4F65-9561-FA8978D2CCA7}" dt="2021-10-21T02:50:07.079" v="376"/>
        <pc:sldMkLst>
          <pc:docMk/>
          <pc:sldMk cId="1947537043" sldId="444"/>
        </pc:sldMkLst>
        <pc:spChg chg="mod">
          <ac:chgData name="Santos, Denise" userId="793af4f5-aa96-44b4-8225-65b72322eeba" providerId="ADAL" clId="{0867C96E-A646-4F65-9561-FA8978D2CCA7}" dt="2021-10-21T02:50:07.079" v="376"/>
          <ac:spMkLst>
            <pc:docMk/>
            <pc:sldMk cId="1947537043" sldId="444"/>
            <ac:spMk id="2" creationId="{1E76C5E5-67FE-4A2C-897D-A81741EB8204}"/>
          </ac:spMkLst>
        </pc:spChg>
        <pc:spChg chg="add mod">
          <ac:chgData name="Santos, Denise" userId="793af4f5-aa96-44b4-8225-65b72322eeba" providerId="ADAL" clId="{0867C96E-A646-4F65-9561-FA8978D2CCA7}" dt="2021-10-21T02:46:53.162" v="328" actId="114"/>
          <ac:spMkLst>
            <pc:docMk/>
            <pc:sldMk cId="1947537043" sldId="444"/>
            <ac:spMk id="4" creationId="{E221DCB2-4690-4653-B59C-7A8C74D7F155}"/>
          </ac:spMkLst>
        </pc:spChg>
      </pc:sldChg>
      <pc:sldChg chg="modSp add mod">
        <pc:chgData name="Santos, Denise" userId="793af4f5-aa96-44b4-8225-65b72322eeba" providerId="ADAL" clId="{0867C96E-A646-4F65-9561-FA8978D2CCA7}" dt="2021-10-25T09:06:40.861" v="1293" actId="20577"/>
        <pc:sldMkLst>
          <pc:docMk/>
          <pc:sldMk cId="3218234156" sldId="445"/>
        </pc:sldMkLst>
        <pc:spChg chg="mod">
          <ac:chgData name="Santos, Denise" userId="793af4f5-aa96-44b4-8225-65b72322eeba" providerId="ADAL" clId="{0867C96E-A646-4F65-9561-FA8978D2CCA7}" dt="2021-10-25T09:06:40.861" v="1293" actId="20577"/>
          <ac:spMkLst>
            <pc:docMk/>
            <pc:sldMk cId="3218234156" sldId="445"/>
            <ac:spMk id="3" creationId="{0357B324-C5DD-4CB4-B4EA-32DFA4D573CF}"/>
          </ac:spMkLst>
        </pc:spChg>
        <pc:spChg chg="mod">
          <ac:chgData name="Santos, Denise" userId="793af4f5-aa96-44b4-8225-65b72322eeba" providerId="ADAL" clId="{0867C96E-A646-4F65-9561-FA8978D2CCA7}" dt="2021-10-21T02:50:13.972" v="382"/>
          <ac:spMkLst>
            <pc:docMk/>
            <pc:sldMk cId="3218234156" sldId="445"/>
            <ac:spMk id="5" creationId="{42797095-D9CA-4B7D-8BBB-9BA8B7F4B2B0}"/>
          </ac:spMkLst>
        </pc:spChg>
      </pc:sldChg>
      <pc:sldChg chg="modSp mod">
        <pc:chgData name="Santos, Denise" userId="793af4f5-aa96-44b4-8225-65b72322eeba" providerId="ADAL" clId="{0867C96E-A646-4F65-9561-FA8978D2CCA7}" dt="2021-10-21T02:56:07.687" v="451" actId="20577"/>
        <pc:sldMkLst>
          <pc:docMk/>
          <pc:sldMk cId="1497114820" sldId="446"/>
        </pc:sldMkLst>
        <pc:spChg chg="mod">
          <ac:chgData name="Santos, Denise" userId="793af4f5-aa96-44b4-8225-65b72322eeba" providerId="ADAL" clId="{0867C96E-A646-4F65-9561-FA8978D2CCA7}" dt="2021-10-21T02:50:25.115" v="389"/>
          <ac:spMkLst>
            <pc:docMk/>
            <pc:sldMk cId="1497114820" sldId="446"/>
            <ac:spMk id="2" creationId="{1E76C5E5-67FE-4A2C-897D-A81741EB8204}"/>
          </ac:spMkLst>
        </pc:spChg>
        <pc:spChg chg="mod">
          <ac:chgData name="Santos, Denise" userId="793af4f5-aa96-44b4-8225-65b72322eeba" providerId="ADAL" clId="{0867C96E-A646-4F65-9561-FA8978D2CCA7}" dt="2021-10-21T02:56:07.687" v="451" actId="20577"/>
          <ac:spMkLst>
            <pc:docMk/>
            <pc:sldMk cId="1497114820" sldId="446"/>
            <ac:spMk id="4" creationId="{E221DCB2-4690-4653-B59C-7A8C74D7F155}"/>
          </ac:spMkLst>
        </pc:spChg>
        <pc:spChg chg="mod">
          <ac:chgData name="Santos, Denise" userId="793af4f5-aa96-44b4-8225-65b72322eeba" providerId="ADAL" clId="{0867C96E-A646-4F65-9561-FA8978D2CCA7}" dt="2021-10-21T02:39:44.463" v="100" actId="20577"/>
          <ac:spMkLst>
            <pc:docMk/>
            <pc:sldMk cId="1497114820" sldId="446"/>
            <ac:spMk id="5" creationId="{8C0B4A9B-7D21-439F-AFC4-37B7B00CD707}"/>
          </ac:spMkLst>
        </pc:spChg>
      </pc:sldChg>
      <pc:sldChg chg="modSp add mod ord">
        <pc:chgData name="Santos, Denise" userId="793af4f5-aa96-44b4-8225-65b72322eeba" providerId="ADAL" clId="{0867C96E-A646-4F65-9561-FA8978D2CCA7}" dt="2021-10-21T02:50:26.161" v="390"/>
        <pc:sldMkLst>
          <pc:docMk/>
          <pc:sldMk cId="2120119842" sldId="447"/>
        </pc:sldMkLst>
        <pc:spChg chg="mod">
          <ac:chgData name="Santos, Denise" userId="793af4f5-aa96-44b4-8225-65b72322eeba" providerId="ADAL" clId="{0867C96E-A646-4F65-9561-FA8978D2CCA7}" dt="2021-10-21T02:47:47.270" v="335"/>
          <ac:spMkLst>
            <pc:docMk/>
            <pc:sldMk cId="2120119842" sldId="447"/>
            <ac:spMk id="3" creationId="{0357B324-C5DD-4CB4-B4EA-32DFA4D573CF}"/>
          </ac:spMkLst>
        </pc:spChg>
        <pc:spChg chg="mod">
          <ac:chgData name="Santos, Denise" userId="793af4f5-aa96-44b4-8225-65b72322eeba" providerId="ADAL" clId="{0867C96E-A646-4F65-9561-FA8978D2CCA7}" dt="2021-10-21T02:50:26.161" v="390"/>
          <ac:spMkLst>
            <pc:docMk/>
            <pc:sldMk cId="2120119842" sldId="447"/>
            <ac:spMk id="5" creationId="{42797095-D9CA-4B7D-8BBB-9BA8B7F4B2B0}"/>
          </ac:spMkLst>
        </pc:spChg>
      </pc:sldChg>
      <pc:sldChg chg="modSp add mod ord replId">
        <pc:chgData name="Santos, Denise" userId="793af4f5-aa96-44b4-8225-65b72322eeba" providerId="ADAL" clId="{0867C96E-A646-4F65-9561-FA8978D2CCA7}" dt="2021-10-21T02:50:27.273" v="391"/>
        <pc:sldMkLst>
          <pc:docMk/>
          <pc:sldMk cId="559582718" sldId="448"/>
        </pc:sldMkLst>
        <pc:spChg chg="mod">
          <ac:chgData name="Santos, Denise" userId="793af4f5-aa96-44b4-8225-65b72322eeba" providerId="ADAL" clId="{0867C96E-A646-4F65-9561-FA8978D2CCA7}" dt="2021-10-21T02:47:56.823" v="336"/>
          <ac:spMkLst>
            <pc:docMk/>
            <pc:sldMk cId="559582718" sldId="448"/>
            <ac:spMk id="3" creationId="{0357B324-C5DD-4CB4-B4EA-32DFA4D573CF}"/>
          </ac:spMkLst>
        </pc:spChg>
        <pc:spChg chg="mod">
          <ac:chgData name="Santos, Denise" userId="793af4f5-aa96-44b4-8225-65b72322eeba" providerId="ADAL" clId="{0867C96E-A646-4F65-9561-FA8978D2CCA7}" dt="2021-10-21T02:50:27.273" v="391"/>
          <ac:spMkLst>
            <pc:docMk/>
            <pc:sldMk cId="559582718" sldId="448"/>
            <ac:spMk id="5" creationId="{42797095-D9CA-4B7D-8BBB-9BA8B7F4B2B0}"/>
          </ac:spMkLst>
        </pc:spChg>
      </pc:sldChg>
      <pc:sldChg chg="modSp mod">
        <pc:chgData name="Santos, Denise" userId="793af4f5-aa96-44b4-8225-65b72322eeba" providerId="ADAL" clId="{0867C96E-A646-4F65-9561-FA8978D2CCA7}" dt="2021-10-25T01:57:03.736" v="592" actId="1076"/>
        <pc:sldMkLst>
          <pc:docMk/>
          <pc:sldMk cId="2477036858" sldId="449"/>
        </pc:sldMkLst>
        <pc:spChg chg="mod">
          <ac:chgData name="Santos, Denise" userId="793af4f5-aa96-44b4-8225-65b72322eeba" providerId="ADAL" clId="{0867C96E-A646-4F65-9561-FA8978D2CCA7}" dt="2021-10-25T01:57:03.736" v="592" actId="1076"/>
          <ac:spMkLst>
            <pc:docMk/>
            <pc:sldMk cId="2477036858" sldId="449"/>
            <ac:spMk id="3" creationId="{0357B324-C5DD-4CB4-B4EA-32DFA4D573CF}"/>
          </ac:spMkLst>
        </pc:spChg>
      </pc:sldChg>
      <pc:sldChg chg="addSp modSp add mod ord modNotesTx">
        <pc:chgData name="Santos, Denise" userId="793af4f5-aa96-44b4-8225-65b72322eeba" providerId="ADAL" clId="{0867C96E-A646-4F65-9561-FA8978D2CCA7}" dt="2021-10-25T08:47:58.028" v="1143" actId="14734"/>
        <pc:sldMkLst>
          <pc:docMk/>
          <pc:sldMk cId="2408654761" sldId="450"/>
        </pc:sldMkLst>
        <pc:spChg chg="mod">
          <ac:chgData name="Santos, Denise" userId="793af4f5-aa96-44b4-8225-65b72322eeba" providerId="ADAL" clId="{0867C96E-A646-4F65-9561-FA8978D2CCA7}" dt="2021-10-25T08:41:51.549" v="1097" actId="1035"/>
          <ac:spMkLst>
            <pc:docMk/>
            <pc:sldMk cId="2408654761" sldId="450"/>
            <ac:spMk id="5" creationId="{8C0B4A9B-7D21-439F-AFC4-37B7B00CD707}"/>
          </ac:spMkLst>
        </pc:spChg>
        <pc:spChg chg="mod">
          <ac:chgData name="Santos, Denise" userId="793af4f5-aa96-44b4-8225-65b72322eeba" providerId="ADAL" clId="{0867C96E-A646-4F65-9561-FA8978D2CCA7}" dt="2021-10-25T08:41:51.549" v="1097" actId="1035"/>
          <ac:spMkLst>
            <pc:docMk/>
            <pc:sldMk cId="2408654761" sldId="450"/>
            <ac:spMk id="8" creationId="{AD7212B3-3E37-4CD3-BE6B-8B2E7322D0B2}"/>
          </ac:spMkLst>
        </pc:spChg>
        <pc:graphicFrameChg chg="add mod modGraphic">
          <ac:chgData name="Santos, Denise" userId="793af4f5-aa96-44b4-8225-65b72322eeba" providerId="ADAL" clId="{0867C96E-A646-4F65-9561-FA8978D2CCA7}" dt="2021-10-25T08:47:58.028" v="1143" actId="14734"/>
          <ac:graphicFrameMkLst>
            <pc:docMk/>
            <pc:sldMk cId="2408654761" sldId="450"/>
            <ac:graphicFrameMk id="3" creationId="{2342C068-8D38-43FC-BC0D-EB1D5464FFCD}"/>
          </ac:graphicFrameMkLst>
        </pc:graphicFrameChg>
      </pc:sldChg>
      <pc:sldChg chg="del">
        <pc:chgData name="Santos, Denise" userId="793af4f5-aa96-44b4-8225-65b72322eeba" providerId="ADAL" clId="{0867C96E-A646-4F65-9561-FA8978D2CCA7}" dt="2021-10-21T03:21:35.709" v="485"/>
        <pc:sldMkLst>
          <pc:docMk/>
          <pc:sldMk cId="1597134518" sldId="451"/>
        </pc:sldMkLst>
      </pc:sldChg>
      <pc:sldChg chg="modSp mod">
        <pc:chgData name="Santos, Denise" userId="793af4f5-aa96-44b4-8225-65b72322eeba" providerId="ADAL" clId="{0867C96E-A646-4F65-9561-FA8978D2CCA7}" dt="2021-10-21T03:24:26.428" v="542" actId="20577"/>
        <pc:sldMkLst>
          <pc:docMk/>
          <pc:sldMk cId="3829644228" sldId="451"/>
        </pc:sldMkLst>
        <pc:spChg chg="mod">
          <ac:chgData name="Santos, Denise" userId="793af4f5-aa96-44b4-8225-65b72322eeba" providerId="ADAL" clId="{0867C96E-A646-4F65-9561-FA8978D2CCA7}" dt="2021-10-21T03:24:26.428" v="542" actId="20577"/>
          <ac:spMkLst>
            <pc:docMk/>
            <pc:sldMk cId="3829644228" sldId="451"/>
            <ac:spMk id="6" creationId="{5E5CC837-B172-419F-BD45-901D037BFE6C}"/>
          </ac:spMkLst>
        </pc:spChg>
      </pc:sldChg>
      <pc:sldChg chg="modSp mod">
        <pc:chgData name="Santos, Denise" userId="793af4f5-aa96-44b4-8225-65b72322eeba" providerId="ADAL" clId="{0867C96E-A646-4F65-9561-FA8978D2CCA7}" dt="2021-10-21T03:24:37.363" v="562" actId="20577"/>
        <pc:sldMkLst>
          <pc:docMk/>
          <pc:sldMk cId="1258910908" sldId="452"/>
        </pc:sldMkLst>
        <pc:spChg chg="mod">
          <ac:chgData name="Santos, Denise" userId="793af4f5-aa96-44b4-8225-65b72322eeba" providerId="ADAL" clId="{0867C96E-A646-4F65-9561-FA8978D2CCA7}" dt="2021-10-21T03:24:37.363" v="562" actId="20577"/>
          <ac:spMkLst>
            <pc:docMk/>
            <pc:sldMk cId="1258910908" sldId="452"/>
            <ac:spMk id="6" creationId="{5E5CC837-B172-419F-BD45-901D037BFE6C}"/>
          </ac:spMkLst>
        </pc:spChg>
      </pc:sldChg>
      <pc:sldChg chg="modSp mod">
        <pc:chgData name="Santos, Denise" userId="793af4f5-aa96-44b4-8225-65b72322eeba" providerId="ADAL" clId="{0867C96E-A646-4F65-9561-FA8978D2CCA7}" dt="2021-10-21T03:24:53.292" v="579" actId="20577"/>
        <pc:sldMkLst>
          <pc:docMk/>
          <pc:sldMk cId="162149626" sldId="453"/>
        </pc:sldMkLst>
        <pc:spChg chg="mod">
          <ac:chgData name="Santos, Denise" userId="793af4f5-aa96-44b4-8225-65b72322eeba" providerId="ADAL" clId="{0867C96E-A646-4F65-9561-FA8978D2CCA7}" dt="2021-10-21T03:24:53.292" v="579" actId="20577"/>
          <ac:spMkLst>
            <pc:docMk/>
            <pc:sldMk cId="162149626" sldId="453"/>
            <ac:spMk id="6" creationId="{5E5CC837-B172-419F-BD45-901D037BFE6C}"/>
          </ac:spMkLst>
        </pc:spChg>
      </pc:sldChg>
      <pc:sldChg chg="modSp mod">
        <pc:chgData name="Santos, Denise" userId="793af4f5-aa96-44b4-8225-65b72322eeba" providerId="ADAL" clId="{0867C96E-A646-4F65-9561-FA8978D2CCA7}" dt="2021-10-21T03:25:01.106" v="588" actId="20577"/>
        <pc:sldMkLst>
          <pc:docMk/>
          <pc:sldMk cId="698346553" sldId="454"/>
        </pc:sldMkLst>
        <pc:spChg chg="mod">
          <ac:chgData name="Santos, Denise" userId="793af4f5-aa96-44b4-8225-65b72322eeba" providerId="ADAL" clId="{0867C96E-A646-4F65-9561-FA8978D2CCA7}" dt="2021-10-21T03:25:01.106" v="588" actId="20577"/>
          <ac:spMkLst>
            <pc:docMk/>
            <pc:sldMk cId="698346553" sldId="454"/>
            <ac:spMk id="6" creationId="{5E5CC837-B172-419F-BD45-901D037BFE6C}"/>
          </ac:spMkLst>
        </pc:spChg>
      </pc:sldChg>
      <pc:sldChg chg="modSp mod">
        <pc:chgData name="Santos, Denise" userId="793af4f5-aa96-44b4-8225-65b72322eeba" providerId="ADAL" clId="{0867C96E-A646-4F65-9561-FA8978D2CCA7}" dt="2021-10-25T02:19:15.178" v="623" actId="20577"/>
        <pc:sldMkLst>
          <pc:docMk/>
          <pc:sldMk cId="3241770283" sldId="457"/>
        </pc:sldMkLst>
        <pc:spChg chg="mod">
          <ac:chgData name="Santos, Denise" userId="793af4f5-aa96-44b4-8225-65b72322eeba" providerId="ADAL" clId="{0867C96E-A646-4F65-9561-FA8978D2CCA7}" dt="2021-10-25T02:19:15.178" v="623" actId="20577"/>
          <ac:spMkLst>
            <pc:docMk/>
            <pc:sldMk cId="3241770283" sldId="457"/>
            <ac:spMk id="6" creationId="{5E5CC837-B172-419F-BD45-901D037BFE6C}"/>
          </ac:spMkLst>
        </pc:spChg>
      </pc:sldChg>
      <pc:sldChg chg="modSp mod">
        <pc:chgData name="Santos, Denise" userId="793af4f5-aa96-44b4-8225-65b72322eeba" providerId="ADAL" clId="{0867C96E-A646-4F65-9561-FA8978D2CCA7}" dt="2021-10-25T08:34:16.809" v="1062" actId="20577"/>
        <pc:sldMkLst>
          <pc:docMk/>
          <pc:sldMk cId="2414731344" sldId="458"/>
        </pc:sldMkLst>
        <pc:spChg chg="mod">
          <ac:chgData name="Santos, Denise" userId="793af4f5-aa96-44b4-8225-65b72322eeba" providerId="ADAL" clId="{0867C96E-A646-4F65-9561-FA8978D2CCA7}" dt="2021-10-25T08:34:16.809" v="1062" actId="20577"/>
          <ac:spMkLst>
            <pc:docMk/>
            <pc:sldMk cId="2414731344" sldId="458"/>
            <ac:spMk id="5" creationId="{8C0B4A9B-7D21-439F-AFC4-37B7B00CD707}"/>
          </ac:spMkLst>
        </pc:spChg>
        <pc:spChg chg="mod">
          <ac:chgData name="Santos, Denise" userId="793af4f5-aa96-44b4-8225-65b72322eeba" providerId="ADAL" clId="{0867C96E-A646-4F65-9561-FA8978D2CCA7}" dt="2021-10-25T08:33:53.960" v="1055" actId="14"/>
          <ac:spMkLst>
            <pc:docMk/>
            <pc:sldMk cId="2414731344" sldId="458"/>
            <ac:spMk id="8" creationId="{AD7212B3-3E37-4CD3-BE6B-8B2E7322D0B2}"/>
          </ac:spMkLst>
        </pc:spChg>
      </pc:sldChg>
      <pc:sldChg chg="addSp delSp modSp add mod ord modNotesTx">
        <pc:chgData name="Santos, Denise" userId="793af4f5-aa96-44b4-8225-65b72322eeba" providerId="ADAL" clId="{0867C96E-A646-4F65-9561-FA8978D2CCA7}" dt="2021-10-25T08:48:04.290" v="1145"/>
        <pc:sldMkLst>
          <pc:docMk/>
          <pc:sldMk cId="548006933" sldId="461"/>
        </pc:sldMkLst>
        <pc:spChg chg="add mod">
          <ac:chgData name="Santos, Denise" userId="793af4f5-aa96-44b4-8225-65b72322eeba" providerId="ADAL" clId="{0867C96E-A646-4F65-9561-FA8978D2CCA7}" dt="2021-10-25T08:44:10.694" v="1136" actId="207"/>
          <ac:spMkLst>
            <pc:docMk/>
            <pc:sldMk cId="548006933" sldId="461"/>
            <ac:spMk id="7" creationId="{E8B5C2C7-4B37-4785-9E5F-E0F76A8C13C3}"/>
          </ac:spMkLst>
        </pc:spChg>
        <pc:spChg chg="del">
          <ac:chgData name="Santos, Denise" userId="793af4f5-aa96-44b4-8225-65b72322eeba" providerId="ADAL" clId="{0867C96E-A646-4F65-9561-FA8978D2CCA7}" dt="2021-10-25T08:42:24.085" v="1113" actId="478"/>
          <ac:spMkLst>
            <pc:docMk/>
            <pc:sldMk cId="548006933" sldId="461"/>
            <ac:spMk id="8" creationId="{AD7212B3-3E37-4CD3-BE6B-8B2E7322D0B2}"/>
          </ac:spMkLst>
        </pc:spChg>
        <pc:graphicFrameChg chg="del">
          <ac:chgData name="Santos, Denise" userId="793af4f5-aa96-44b4-8225-65b72322eeba" providerId="ADAL" clId="{0867C96E-A646-4F65-9561-FA8978D2CCA7}" dt="2021-10-25T08:42:22.408" v="1112" actId="478"/>
          <ac:graphicFrameMkLst>
            <pc:docMk/>
            <pc:sldMk cId="548006933" sldId="461"/>
            <ac:graphicFrameMk id="3" creationId="{2342C068-8D38-43FC-BC0D-EB1D5464FFCD}"/>
          </ac:graphicFrameMkLst>
        </pc:graphicFrameChg>
        <pc:picChg chg="add mod">
          <ac:chgData name="Santos, Denise" userId="793af4f5-aa96-44b4-8225-65b72322eeba" providerId="ADAL" clId="{0867C96E-A646-4F65-9561-FA8978D2CCA7}" dt="2021-10-25T08:42:57.497" v="1119" actId="1076"/>
          <ac:picMkLst>
            <pc:docMk/>
            <pc:sldMk cId="548006933" sldId="461"/>
            <ac:picMk id="6" creationId="{E96E4E87-1EEA-4F12-90E9-EC0E5B5EC082}"/>
          </ac:picMkLst>
        </pc:picChg>
      </pc:sldChg>
      <pc:sldChg chg="addSp delSp modSp add mod">
        <pc:chgData name="Santos, Denise" userId="793af4f5-aa96-44b4-8225-65b72322eeba" providerId="ADAL" clId="{0867C96E-A646-4F65-9561-FA8978D2CCA7}" dt="2021-10-25T08:44:22.715" v="1139" actId="14100"/>
        <pc:sldMkLst>
          <pc:docMk/>
          <pc:sldMk cId="3521230134" sldId="462"/>
        </pc:sldMkLst>
        <pc:spChg chg="add mod">
          <ac:chgData name="Santos, Denise" userId="793af4f5-aa96-44b4-8225-65b72322eeba" providerId="ADAL" clId="{0867C96E-A646-4F65-9561-FA8978D2CCA7}" dt="2021-10-25T08:44:22.715" v="1139" actId="14100"/>
          <ac:spMkLst>
            <pc:docMk/>
            <pc:sldMk cId="3521230134" sldId="462"/>
            <ac:spMk id="7" creationId="{486073F6-16EA-4DDA-80D2-490081EEBEA1}"/>
          </ac:spMkLst>
        </pc:spChg>
        <pc:picChg chg="add mod">
          <ac:chgData name="Santos, Denise" userId="793af4f5-aa96-44b4-8225-65b72322eeba" providerId="ADAL" clId="{0867C96E-A646-4F65-9561-FA8978D2CCA7}" dt="2021-10-25T08:43:47.490" v="1132" actId="1076"/>
          <ac:picMkLst>
            <pc:docMk/>
            <pc:sldMk cId="3521230134" sldId="462"/>
            <ac:picMk id="4" creationId="{EAE79BA2-2D70-46B6-A041-FE86D2963029}"/>
          </ac:picMkLst>
        </pc:picChg>
        <pc:picChg chg="del">
          <ac:chgData name="Santos, Denise" userId="793af4f5-aa96-44b4-8225-65b72322eeba" providerId="ADAL" clId="{0867C96E-A646-4F65-9561-FA8978D2CCA7}" dt="2021-10-25T08:43:02.209" v="1121" actId="478"/>
          <ac:picMkLst>
            <pc:docMk/>
            <pc:sldMk cId="3521230134" sldId="462"/>
            <ac:picMk id="6" creationId="{E96E4E87-1EEA-4F12-90E9-EC0E5B5EC082}"/>
          </ac:picMkLst>
        </pc:picChg>
      </pc:sldChg>
      <pc:sldChg chg="delSp modSp mod">
        <pc:chgData name="Santos, Denise" userId="793af4f5-aa96-44b4-8225-65b72322eeba" providerId="ADAL" clId="{0867C96E-A646-4F65-9561-FA8978D2CCA7}" dt="2021-10-25T08:49:49.613" v="1165" actId="1076"/>
        <pc:sldMkLst>
          <pc:docMk/>
          <pc:sldMk cId="2388884635" sldId="463"/>
        </pc:sldMkLst>
        <pc:spChg chg="mod">
          <ac:chgData name="Santos, Denise" userId="793af4f5-aa96-44b4-8225-65b72322eeba" providerId="ADAL" clId="{0867C96E-A646-4F65-9561-FA8978D2CCA7}" dt="2021-10-25T08:49:49.613" v="1165" actId="1076"/>
          <ac:spMkLst>
            <pc:docMk/>
            <pc:sldMk cId="2388884635" sldId="463"/>
            <ac:spMk id="5" creationId="{8C0B4A9B-7D21-439F-AFC4-37B7B00CD707}"/>
          </ac:spMkLst>
        </pc:spChg>
        <pc:spChg chg="del mod">
          <ac:chgData name="Santos, Denise" userId="793af4f5-aa96-44b4-8225-65b72322eeba" providerId="ADAL" clId="{0867C96E-A646-4F65-9561-FA8978D2CCA7}" dt="2021-10-25T08:49:04.374" v="1148" actId="478"/>
          <ac:spMkLst>
            <pc:docMk/>
            <pc:sldMk cId="2388884635" sldId="463"/>
            <ac:spMk id="8" creationId="{AD7212B3-3E37-4CD3-BE6B-8B2E7322D0B2}"/>
          </ac:spMkLst>
        </pc:spChg>
        <pc:graphicFrameChg chg="mod modGraphic">
          <ac:chgData name="Santos, Denise" userId="793af4f5-aa96-44b4-8225-65b72322eeba" providerId="ADAL" clId="{0867C96E-A646-4F65-9561-FA8978D2CCA7}" dt="2021-10-25T08:49:41.850" v="1162" actId="1076"/>
          <ac:graphicFrameMkLst>
            <pc:docMk/>
            <pc:sldMk cId="2388884635" sldId="463"/>
            <ac:graphicFrameMk id="3" creationId="{2342C068-8D38-43FC-BC0D-EB1D5464FFCD}"/>
          </ac:graphicFrameMkLst>
        </pc:graphicFrameChg>
      </pc:sldChg>
      <pc:sldChg chg="modSp mod">
        <pc:chgData name="Santos, Denise" userId="793af4f5-aa96-44b4-8225-65b72322eeba" providerId="ADAL" clId="{0867C96E-A646-4F65-9561-FA8978D2CCA7}" dt="2021-10-25T08:50:26.916" v="1182" actId="207"/>
        <pc:sldMkLst>
          <pc:docMk/>
          <pc:sldMk cId="2288556817" sldId="464"/>
        </pc:sldMkLst>
        <pc:spChg chg="mod">
          <ac:chgData name="Santos, Denise" userId="793af4f5-aa96-44b4-8225-65b72322eeba" providerId="ADAL" clId="{0867C96E-A646-4F65-9561-FA8978D2CCA7}" dt="2021-10-25T08:50:17.580" v="1179" actId="20577"/>
          <ac:spMkLst>
            <pc:docMk/>
            <pc:sldMk cId="2288556817" sldId="464"/>
            <ac:spMk id="5" creationId="{8C0B4A9B-7D21-439F-AFC4-37B7B00CD707}"/>
          </ac:spMkLst>
        </pc:spChg>
        <pc:graphicFrameChg chg="mod modGraphic">
          <ac:chgData name="Santos, Denise" userId="793af4f5-aa96-44b4-8225-65b72322eeba" providerId="ADAL" clId="{0867C96E-A646-4F65-9561-FA8978D2CCA7}" dt="2021-10-25T08:50:26.916" v="1182" actId="207"/>
          <ac:graphicFrameMkLst>
            <pc:docMk/>
            <pc:sldMk cId="2288556817" sldId="464"/>
            <ac:graphicFrameMk id="3" creationId="{2342C068-8D38-43FC-BC0D-EB1D5464FFCD}"/>
          </ac:graphicFrameMkLst>
        </pc:graphicFrameChg>
      </pc:sldChg>
      <pc:sldChg chg="addSp delSp modSp add mod">
        <pc:chgData name="Santos, Denise" userId="793af4f5-aa96-44b4-8225-65b72322eeba" providerId="ADAL" clId="{0867C96E-A646-4F65-9561-FA8978D2CCA7}" dt="2021-10-25T08:54:07.029" v="1266" actId="1076"/>
        <pc:sldMkLst>
          <pc:docMk/>
          <pc:sldMk cId="979735380" sldId="465"/>
        </pc:sldMkLst>
        <pc:spChg chg="add del mod">
          <ac:chgData name="Santos, Denise" userId="793af4f5-aa96-44b4-8225-65b72322eeba" providerId="ADAL" clId="{0867C96E-A646-4F65-9561-FA8978D2CCA7}" dt="2021-10-25T08:52:32.902" v="1200" actId="478"/>
          <ac:spMkLst>
            <pc:docMk/>
            <pc:sldMk cId="979735380" sldId="465"/>
            <ac:spMk id="4" creationId="{17C2CBE0-1C38-438C-85F7-6AA9E23F4F2E}"/>
          </ac:spMkLst>
        </pc:spChg>
        <pc:spChg chg="mod">
          <ac:chgData name="Santos, Denise" userId="793af4f5-aa96-44b4-8225-65b72322eeba" providerId="ADAL" clId="{0867C96E-A646-4F65-9561-FA8978D2CCA7}" dt="2021-10-25T08:51:27.308" v="1198" actId="20577"/>
          <ac:spMkLst>
            <pc:docMk/>
            <pc:sldMk cId="979735380" sldId="465"/>
            <ac:spMk id="5" creationId="{8C0B4A9B-7D21-439F-AFC4-37B7B00CD707}"/>
          </ac:spMkLst>
        </pc:spChg>
        <pc:spChg chg="add mod">
          <ac:chgData name="Santos, Denise" userId="793af4f5-aa96-44b4-8225-65b72322eeba" providerId="ADAL" clId="{0867C96E-A646-4F65-9561-FA8978D2CCA7}" dt="2021-10-25T08:54:07.029" v="1266" actId="1076"/>
          <ac:spMkLst>
            <pc:docMk/>
            <pc:sldMk cId="979735380" sldId="465"/>
            <ac:spMk id="6" creationId="{8797279B-415B-499B-AC39-1ED9A691DDF7}"/>
          </ac:spMkLst>
        </pc:spChg>
        <pc:spChg chg="add mod">
          <ac:chgData name="Santos, Denise" userId="793af4f5-aa96-44b4-8225-65b72322eeba" providerId="ADAL" clId="{0867C96E-A646-4F65-9561-FA8978D2CCA7}" dt="2021-10-25T08:54:02.872" v="1265" actId="20577"/>
          <ac:spMkLst>
            <pc:docMk/>
            <pc:sldMk cId="979735380" sldId="465"/>
            <ac:spMk id="7" creationId="{C0564246-7603-438B-824D-CCCCE600AF78}"/>
          </ac:spMkLst>
        </pc:spChg>
        <pc:graphicFrameChg chg="del modGraphic">
          <ac:chgData name="Santos, Denise" userId="793af4f5-aa96-44b4-8225-65b72322eeba" providerId="ADAL" clId="{0867C96E-A646-4F65-9561-FA8978D2CCA7}" dt="2021-10-25T08:51:23.384" v="1185" actId="478"/>
          <ac:graphicFrameMkLst>
            <pc:docMk/>
            <pc:sldMk cId="979735380" sldId="465"/>
            <ac:graphicFrameMk id="3" creationId="{2342C068-8D38-43FC-BC0D-EB1D5464FFCD}"/>
          </ac:graphicFrameMkLst>
        </pc:graphicFrameChg>
      </pc:sldChg>
      <pc:sldChg chg="modSp add mod ord">
        <pc:chgData name="Santos, Denise" userId="793af4f5-aa96-44b4-8225-65b72322eeba" providerId="ADAL" clId="{0867C96E-A646-4F65-9561-FA8978D2CCA7}" dt="2021-10-25T10:11:50.354" v="1296" actId="20577"/>
        <pc:sldMkLst>
          <pc:docMk/>
          <pc:sldMk cId="524455516" sldId="466"/>
        </pc:sldMkLst>
        <pc:spChg chg="mod">
          <ac:chgData name="Santos, Denise" userId="793af4f5-aa96-44b4-8225-65b72322eeba" providerId="ADAL" clId="{0867C96E-A646-4F65-9561-FA8978D2CCA7}" dt="2021-10-25T10:11:50.354" v="1296" actId="20577"/>
          <ac:spMkLst>
            <pc:docMk/>
            <pc:sldMk cId="524455516" sldId="466"/>
            <ac:spMk id="3" creationId="{0357B324-C5DD-4CB4-B4EA-32DFA4D573CF}"/>
          </ac:spMkLst>
        </pc:spChg>
      </pc:sldChg>
    </pc:docChg>
  </pc:docChgLst>
  <pc:docChgLst>
    <pc:chgData name="Santos, Denise" userId="793af4f5-aa96-44b4-8225-65b72322eeba" providerId="ADAL" clId="{F8E6FDBD-AD03-41ED-B95E-C07FE71AC1D0}"/>
    <pc:docChg chg="undo custSel addSld delSld modSld delSection modSection">
      <pc:chgData name="Santos, Denise" userId="793af4f5-aa96-44b4-8225-65b72322eeba" providerId="ADAL" clId="{F8E6FDBD-AD03-41ED-B95E-C07FE71AC1D0}" dt="2021-11-16T10:55:06.063" v="441" actId="2696"/>
      <pc:docMkLst>
        <pc:docMk/>
      </pc:docMkLst>
      <pc:sldChg chg="modSp del mod">
        <pc:chgData name="Santos, Denise" userId="793af4f5-aa96-44b4-8225-65b72322eeba" providerId="ADAL" clId="{F8E6FDBD-AD03-41ED-B95E-C07FE71AC1D0}" dt="2021-11-16T10:55:06.063" v="441" actId="2696"/>
        <pc:sldMkLst>
          <pc:docMk/>
          <pc:sldMk cId="3189828914" sldId="269"/>
        </pc:sldMkLst>
        <pc:spChg chg="mod">
          <ac:chgData name="Santos, Denise" userId="793af4f5-aa96-44b4-8225-65b72322eeba" providerId="ADAL" clId="{F8E6FDBD-AD03-41ED-B95E-C07FE71AC1D0}" dt="2021-11-11T06:53:32.485" v="369"/>
          <ac:spMkLst>
            <pc:docMk/>
            <pc:sldMk cId="3189828914" sldId="269"/>
            <ac:spMk id="15" creationId="{00000000-0000-0000-0000-000000000000}"/>
          </ac:spMkLst>
        </pc:spChg>
      </pc:sldChg>
      <pc:sldChg chg="del">
        <pc:chgData name="Santos, Denise" userId="793af4f5-aa96-44b4-8225-65b72322eeba" providerId="ADAL" clId="{F8E6FDBD-AD03-41ED-B95E-C07FE71AC1D0}" dt="2021-11-08T02:29:26.620" v="362" actId="2696"/>
        <pc:sldMkLst>
          <pc:docMk/>
          <pc:sldMk cId="2880276025" sldId="329"/>
        </pc:sldMkLst>
      </pc:sldChg>
      <pc:sldChg chg="del">
        <pc:chgData name="Santos, Denise" userId="793af4f5-aa96-44b4-8225-65b72322eeba" providerId="ADAL" clId="{F8E6FDBD-AD03-41ED-B95E-C07FE71AC1D0}" dt="2021-11-08T02:29:45.527" v="363" actId="2696"/>
        <pc:sldMkLst>
          <pc:docMk/>
          <pc:sldMk cId="1572316943" sldId="330"/>
        </pc:sldMkLst>
      </pc:sldChg>
      <pc:sldChg chg="del">
        <pc:chgData name="Santos, Denise" userId="793af4f5-aa96-44b4-8225-65b72322eeba" providerId="ADAL" clId="{F8E6FDBD-AD03-41ED-B95E-C07FE71AC1D0}" dt="2021-11-08T01:33:10.353" v="110" actId="2696"/>
        <pc:sldMkLst>
          <pc:docMk/>
          <pc:sldMk cId="3741303131" sldId="334"/>
        </pc:sldMkLst>
      </pc:sldChg>
      <pc:sldChg chg="del">
        <pc:chgData name="Santos, Denise" userId="793af4f5-aa96-44b4-8225-65b72322eeba" providerId="ADAL" clId="{F8E6FDBD-AD03-41ED-B95E-C07FE71AC1D0}" dt="2021-11-08T01:33:10.353" v="110" actId="2696"/>
        <pc:sldMkLst>
          <pc:docMk/>
          <pc:sldMk cId="2933618117" sldId="335"/>
        </pc:sldMkLst>
      </pc:sldChg>
      <pc:sldChg chg="del">
        <pc:chgData name="Santos, Denise" userId="793af4f5-aa96-44b4-8225-65b72322eeba" providerId="ADAL" clId="{F8E6FDBD-AD03-41ED-B95E-C07FE71AC1D0}" dt="2021-11-09T03:53:23.902" v="364" actId="2696"/>
        <pc:sldMkLst>
          <pc:docMk/>
          <pc:sldMk cId="146140425" sldId="336"/>
        </pc:sldMkLst>
      </pc:sldChg>
      <pc:sldChg chg="del">
        <pc:chgData name="Santos, Denise" userId="793af4f5-aa96-44b4-8225-65b72322eeba" providerId="ADAL" clId="{F8E6FDBD-AD03-41ED-B95E-C07FE71AC1D0}" dt="2021-11-08T01:32:45.740" v="107" actId="2696"/>
        <pc:sldMkLst>
          <pc:docMk/>
          <pc:sldMk cId="319925380" sldId="338"/>
        </pc:sldMkLst>
      </pc:sldChg>
      <pc:sldChg chg="del">
        <pc:chgData name="Santos, Denise" userId="793af4f5-aa96-44b4-8225-65b72322eeba" providerId="ADAL" clId="{F8E6FDBD-AD03-41ED-B95E-C07FE71AC1D0}" dt="2021-11-08T01:32:35.819" v="106" actId="2696"/>
        <pc:sldMkLst>
          <pc:docMk/>
          <pc:sldMk cId="20188506" sldId="339"/>
        </pc:sldMkLst>
      </pc:sldChg>
      <pc:sldChg chg="del">
        <pc:chgData name="Santos, Denise" userId="793af4f5-aa96-44b4-8225-65b72322eeba" providerId="ADAL" clId="{F8E6FDBD-AD03-41ED-B95E-C07FE71AC1D0}" dt="2021-11-08T01:32:35.819" v="106" actId="2696"/>
        <pc:sldMkLst>
          <pc:docMk/>
          <pc:sldMk cId="3674002473" sldId="340"/>
        </pc:sldMkLst>
      </pc:sldChg>
      <pc:sldChg chg="del">
        <pc:chgData name="Santos, Denise" userId="793af4f5-aa96-44b4-8225-65b72322eeba" providerId="ADAL" clId="{F8E6FDBD-AD03-41ED-B95E-C07FE71AC1D0}" dt="2021-11-08T01:29:52.827" v="17" actId="2696"/>
        <pc:sldMkLst>
          <pc:docMk/>
          <pc:sldMk cId="2796396289" sldId="371"/>
        </pc:sldMkLst>
      </pc:sldChg>
      <pc:sldChg chg="del">
        <pc:chgData name="Santos, Denise" userId="793af4f5-aa96-44b4-8225-65b72322eeba" providerId="ADAL" clId="{F8E6FDBD-AD03-41ED-B95E-C07FE71AC1D0}" dt="2021-11-08T01:29:52.827" v="17" actId="2696"/>
        <pc:sldMkLst>
          <pc:docMk/>
          <pc:sldMk cId="2743969969" sldId="387"/>
        </pc:sldMkLst>
      </pc:sldChg>
      <pc:sldChg chg="modSp mod">
        <pc:chgData name="Santos, Denise" userId="793af4f5-aa96-44b4-8225-65b72322eeba" providerId="ADAL" clId="{F8E6FDBD-AD03-41ED-B95E-C07FE71AC1D0}" dt="2021-11-08T01:30:26.361" v="53"/>
        <pc:sldMkLst>
          <pc:docMk/>
          <pc:sldMk cId="3593948077" sldId="399"/>
        </pc:sldMkLst>
        <pc:spChg chg="mod">
          <ac:chgData name="Santos, Denise" userId="793af4f5-aa96-44b4-8225-65b72322eeba" providerId="ADAL" clId="{F8E6FDBD-AD03-41ED-B95E-C07FE71AC1D0}" dt="2021-11-08T01:30:26.361" v="53"/>
          <ac:spMkLst>
            <pc:docMk/>
            <pc:sldMk cId="3593948077" sldId="399"/>
            <ac:spMk id="6" creationId="{5E5CC837-B172-419F-BD45-901D037BFE6C}"/>
          </ac:spMkLst>
        </pc:spChg>
      </pc:sldChg>
      <pc:sldChg chg="modSp mod">
        <pc:chgData name="Santos, Denise" userId="793af4f5-aa96-44b4-8225-65b72322eeba" providerId="ADAL" clId="{F8E6FDBD-AD03-41ED-B95E-C07FE71AC1D0}" dt="2021-11-08T01:38:51.576" v="116" actId="27124"/>
        <pc:sldMkLst>
          <pc:docMk/>
          <pc:sldMk cId="998150804" sldId="410"/>
        </pc:sldMkLst>
        <pc:graphicFrameChg chg="modGraphic">
          <ac:chgData name="Santos, Denise" userId="793af4f5-aa96-44b4-8225-65b72322eeba" providerId="ADAL" clId="{F8E6FDBD-AD03-41ED-B95E-C07FE71AC1D0}" dt="2021-11-08T01:38:51.576" v="116" actId="27124"/>
          <ac:graphicFrameMkLst>
            <pc:docMk/>
            <pc:sldMk cId="998150804" sldId="410"/>
            <ac:graphicFrameMk id="3" creationId="{CF34885F-8D54-4B59-8877-E724FE0E5942}"/>
          </ac:graphicFrameMkLst>
        </pc:graphicFrameChg>
      </pc:sldChg>
      <pc:sldChg chg="modSp mod">
        <pc:chgData name="Santos, Denise" userId="793af4f5-aa96-44b4-8225-65b72322eeba" providerId="ADAL" clId="{F8E6FDBD-AD03-41ED-B95E-C07FE71AC1D0}" dt="2021-11-08T01:41:14.580" v="126" actId="20577"/>
        <pc:sldMkLst>
          <pc:docMk/>
          <pc:sldMk cId="2465718271" sldId="411"/>
        </pc:sldMkLst>
        <pc:spChg chg="mod">
          <ac:chgData name="Santos, Denise" userId="793af4f5-aa96-44b4-8225-65b72322eeba" providerId="ADAL" clId="{F8E6FDBD-AD03-41ED-B95E-C07FE71AC1D0}" dt="2021-11-08T01:41:14.580" v="126" actId="20577"/>
          <ac:spMkLst>
            <pc:docMk/>
            <pc:sldMk cId="2465718271" sldId="411"/>
            <ac:spMk id="4" creationId="{0580B39D-8936-46F8-9C5C-1E59EFEDD517}"/>
          </ac:spMkLst>
        </pc:spChg>
      </pc:sldChg>
      <pc:sldChg chg="del">
        <pc:chgData name="Santos, Denise" userId="793af4f5-aa96-44b4-8225-65b72322eeba" providerId="ADAL" clId="{F8E6FDBD-AD03-41ED-B95E-C07FE71AC1D0}" dt="2021-11-16T10:53:46.486" v="373" actId="2696"/>
        <pc:sldMkLst>
          <pc:docMk/>
          <pc:sldMk cId="1367487247" sldId="443"/>
        </pc:sldMkLst>
      </pc:sldChg>
      <pc:sldChg chg="del">
        <pc:chgData name="Santos, Denise" userId="793af4f5-aa96-44b4-8225-65b72322eeba" providerId="ADAL" clId="{F8E6FDBD-AD03-41ED-B95E-C07FE71AC1D0}" dt="2021-11-08T01:32:45.740" v="107" actId="2696"/>
        <pc:sldMkLst>
          <pc:docMk/>
          <pc:sldMk cId="1947537043" sldId="444"/>
        </pc:sldMkLst>
      </pc:sldChg>
      <pc:sldChg chg="del">
        <pc:chgData name="Santos, Denise" userId="793af4f5-aa96-44b4-8225-65b72322eeba" providerId="ADAL" clId="{F8E6FDBD-AD03-41ED-B95E-C07FE71AC1D0}" dt="2021-11-08T01:33:02.933" v="109" actId="2696"/>
        <pc:sldMkLst>
          <pc:docMk/>
          <pc:sldMk cId="3218234156" sldId="445"/>
        </pc:sldMkLst>
      </pc:sldChg>
      <pc:sldChg chg="del">
        <pc:chgData name="Santos, Denise" userId="793af4f5-aa96-44b4-8225-65b72322eeba" providerId="ADAL" clId="{F8E6FDBD-AD03-41ED-B95E-C07FE71AC1D0}" dt="2021-11-08T01:33:18.175" v="111" actId="2696"/>
        <pc:sldMkLst>
          <pc:docMk/>
          <pc:sldMk cId="1497114820" sldId="446"/>
        </pc:sldMkLst>
      </pc:sldChg>
      <pc:sldChg chg="del">
        <pc:chgData name="Santos, Denise" userId="793af4f5-aa96-44b4-8225-65b72322eeba" providerId="ADAL" clId="{F8E6FDBD-AD03-41ED-B95E-C07FE71AC1D0}" dt="2021-11-08T01:33:18.175" v="111" actId="2696"/>
        <pc:sldMkLst>
          <pc:docMk/>
          <pc:sldMk cId="2120119842" sldId="447"/>
        </pc:sldMkLst>
      </pc:sldChg>
      <pc:sldChg chg="del">
        <pc:chgData name="Santos, Denise" userId="793af4f5-aa96-44b4-8225-65b72322eeba" providerId="ADAL" clId="{F8E6FDBD-AD03-41ED-B95E-C07FE71AC1D0}" dt="2021-11-08T01:33:18.175" v="111" actId="2696"/>
        <pc:sldMkLst>
          <pc:docMk/>
          <pc:sldMk cId="559582718" sldId="448"/>
        </pc:sldMkLst>
      </pc:sldChg>
      <pc:sldChg chg="modSp mod">
        <pc:chgData name="Santos, Denise" userId="793af4f5-aa96-44b4-8225-65b72322eeba" providerId="ADAL" clId="{F8E6FDBD-AD03-41ED-B95E-C07FE71AC1D0}" dt="2021-11-16T10:53:42.753" v="372"/>
        <pc:sldMkLst>
          <pc:docMk/>
          <pc:sldMk cId="2477036858" sldId="449"/>
        </pc:sldMkLst>
        <pc:spChg chg="mod">
          <ac:chgData name="Santos, Denise" userId="793af4f5-aa96-44b4-8225-65b72322eeba" providerId="ADAL" clId="{F8E6FDBD-AD03-41ED-B95E-C07FE71AC1D0}" dt="2021-11-16T10:53:42.753" v="372"/>
          <ac:spMkLst>
            <pc:docMk/>
            <pc:sldMk cId="2477036858" sldId="449"/>
            <ac:spMk id="3" creationId="{0357B324-C5DD-4CB4-B4EA-32DFA4D573CF}"/>
          </ac:spMkLst>
        </pc:spChg>
      </pc:sldChg>
      <pc:sldChg chg="delSp modSp mod">
        <pc:chgData name="Santos, Denise" userId="793af4f5-aa96-44b4-8225-65b72322eeba" providerId="ADAL" clId="{F8E6FDBD-AD03-41ED-B95E-C07FE71AC1D0}" dt="2021-11-10T02:53:51.725" v="367" actId="20577"/>
        <pc:sldMkLst>
          <pc:docMk/>
          <pc:sldMk cId="2408654761" sldId="450"/>
        </pc:sldMkLst>
        <pc:spChg chg="mod">
          <ac:chgData name="Santos, Denise" userId="793af4f5-aa96-44b4-8225-65b72322eeba" providerId="ADAL" clId="{F8E6FDBD-AD03-41ED-B95E-C07FE71AC1D0}" dt="2021-11-08T01:46:10.442" v="147" actId="20577"/>
          <ac:spMkLst>
            <pc:docMk/>
            <pc:sldMk cId="2408654761" sldId="450"/>
            <ac:spMk id="5" creationId="{8C0B4A9B-7D21-439F-AFC4-37B7B00CD707}"/>
          </ac:spMkLst>
        </pc:spChg>
        <pc:spChg chg="mod">
          <ac:chgData name="Santos, Denise" userId="793af4f5-aa96-44b4-8225-65b72322eeba" providerId="ADAL" clId="{F8E6FDBD-AD03-41ED-B95E-C07FE71AC1D0}" dt="2021-11-10T02:53:51.725" v="367" actId="20577"/>
          <ac:spMkLst>
            <pc:docMk/>
            <pc:sldMk cId="2408654761" sldId="450"/>
            <ac:spMk id="8" creationId="{AD7212B3-3E37-4CD3-BE6B-8B2E7322D0B2}"/>
          </ac:spMkLst>
        </pc:spChg>
        <pc:graphicFrameChg chg="del">
          <ac:chgData name="Santos, Denise" userId="793af4f5-aa96-44b4-8225-65b72322eeba" providerId="ADAL" clId="{F8E6FDBD-AD03-41ED-B95E-C07FE71AC1D0}" dt="2021-11-08T01:47:35.872" v="234" actId="478"/>
          <ac:graphicFrameMkLst>
            <pc:docMk/>
            <pc:sldMk cId="2408654761" sldId="450"/>
            <ac:graphicFrameMk id="3" creationId="{2342C068-8D38-43FC-BC0D-EB1D5464FFCD}"/>
          </ac:graphicFrameMkLst>
        </pc:graphicFrameChg>
      </pc:sldChg>
      <pc:sldChg chg="modSp mod">
        <pc:chgData name="Santos, Denise" userId="793af4f5-aa96-44b4-8225-65b72322eeba" providerId="ADAL" clId="{F8E6FDBD-AD03-41ED-B95E-C07FE71AC1D0}" dt="2021-11-08T01:31:08.083" v="77" actId="20577"/>
        <pc:sldMkLst>
          <pc:docMk/>
          <pc:sldMk cId="3829644228" sldId="451"/>
        </pc:sldMkLst>
        <pc:spChg chg="mod">
          <ac:chgData name="Santos, Denise" userId="793af4f5-aa96-44b4-8225-65b72322eeba" providerId="ADAL" clId="{F8E6FDBD-AD03-41ED-B95E-C07FE71AC1D0}" dt="2021-11-08T01:31:08.083" v="77" actId="20577"/>
          <ac:spMkLst>
            <pc:docMk/>
            <pc:sldMk cId="3829644228" sldId="451"/>
            <ac:spMk id="6" creationId="{5E5CC837-B172-419F-BD45-901D037BFE6C}"/>
          </ac:spMkLst>
        </pc:spChg>
      </pc:sldChg>
      <pc:sldChg chg="modSp mod">
        <pc:chgData name="Santos, Denise" userId="793af4f5-aa96-44b4-8225-65b72322eeba" providerId="ADAL" clId="{F8E6FDBD-AD03-41ED-B95E-C07FE71AC1D0}" dt="2021-11-08T01:31:35.182" v="84" actId="20577"/>
        <pc:sldMkLst>
          <pc:docMk/>
          <pc:sldMk cId="1258910908" sldId="452"/>
        </pc:sldMkLst>
        <pc:spChg chg="mod">
          <ac:chgData name="Santos, Denise" userId="793af4f5-aa96-44b4-8225-65b72322eeba" providerId="ADAL" clId="{F8E6FDBD-AD03-41ED-B95E-C07FE71AC1D0}" dt="2021-11-08T01:31:35.182" v="84" actId="20577"/>
          <ac:spMkLst>
            <pc:docMk/>
            <pc:sldMk cId="1258910908" sldId="452"/>
            <ac:spMk id="6" creationId="{5E5CC837-B172-419F-BD45-901D037BFE6C}"/>
          </ac:spMkLst>
        </pc:spChg>
      </pc:sldChg>
      <pc:sldChg chg="modSp mod">
        <pc:chgData name="Santos, Denise" userId="793af4f5-aa96-44b4-8225-65b72322eeba" providerId="ADAL" clId="{F8E6FDBD-AD03-41ED-B95E-C07FE71AC1D0}" dt="2021-11-08T01:32:17.932" v="105" actId="20577"/>
        <pc:sldMkLst>
          <pc:docMk/>
          <pc:sldMk cId="162149626" sldId="453"/>
        </pc:sldMkLst>
        <pc:spChg chg="mod">
          <ac:chgData name="Santos, Denise" userId="793af4f5-aa96-44b4-8225-65b72322eeba" providerId="ADAL" clId="{F8E6FDBD-AD03-41ED-B95E-C07FE71AC1D0}" dt="2021-11-08T01:32:17.932" v="105" actId="20577"/>
          <ac:spMkLst>
            <pc:docMk/>
            <pc:sldMk cId="162149626" sldId="453"/>
            <ac:spMk id="6" creationId="{5E5CC837-B172-419F-BD45-901D037BFE6C}"/>
          </ac:spMkLst>
        </pc:spChg>
      </pc:sldChg>
      <pc:sldChg chg="del">
        <pc:chgData name="Santos, Denise" userId="793af4f5-aa96-44b4-8225-65b72322eeba" providerId="ADAL" clId="{F8E6FDBD-AD03-41ED-B95E-C07FE71AC1D0}" dt="2021-11-08T01:33:18.175" v="111" actId="2696"/>
        <pc:sldMkLst>
          <pc:docMk/>
          <pc:sldMk cId="698346553" sldId="454"/>
        </pc:sldMkLst>
      </pc:sldChg>
      <pc:sldChg chg="modSp add mod">
        <pc:chgData name="Santos, Denise" userId="793af4f5-aa96-44b4-8225-65b72322eeba" providerId="ADAL" clId="{F8E6FDBD-AD03-41ED-B95E-C07FE71AC1D0}" dt="2021-11-08T02:04:01.094" v="361" actId="20577"/>
        <pc:sldMkLst>
          <pc:docMk/>
          <pc:sldMk cId="66286668" sldId="457"/>
        </pc:sldMkLst>
        <pc:spChg chg="mod">
          <ac:chgData name="Santos, Denise" userId="793af4f5-aa96-44b4-8225-65b72322eeba" providerId="ADAL" clId="{F8E6FDBD-AD03-41ED-B95E-C07FE71AC1D0}" dt="2021-11-08T02:04:01.094" v="361" actId="20577"/>
          <ac:spMkLst>
            <pc:docMk/>
            <pc:sldMk cId="66286668" sldId="457"/>
            <ac:spMk id="8" creationId="{AD7212B3-3E37-4CD3-BE6B-8B2E7322D0B2}"/>
          </ac:spMkLst>
        </pc:spChg>
      </pc:sldChg>
      <pc:sldChg chg="del">
        <pc:chgData name="Santos, Denise" userId="793af4f5-aa96-44b4-8225-65b72322eeba" providerId="ADAL" clId="{F8E6FDBD-AD03-41ED-B95E-C07FE71AC1D0}" dt="2021-11-08T01:29:52.827" v="17" actId="2696"/>
        <pc:sldMkLst>
          <pc:docMk/>
          <pc:sldMk cId="3241770283" sldId="457"/>
        </pc:sldMkLst>
      </pc:sldChg>
      <pc:sldChg chg="del">
        <pc:chgData name="Santos, Denise" userId="793af4f5-aa96-44b4-8225-65b72322eeba" providerId="ADAL" clId="{F8E6FDBD-AD03-41ED-B95E-C07FE71AC1D0}" dt="2021-11-08T01:29:52.827" v="17" actId="2696"/>
        <pc:sldMkLst>
          <pc:docMk/>
          <pc:sldMk cId="2414731344" sldId="458"/>
        </pc:sldMkLst>
      </pc:sldChg>
      <pc:sldChg chg="modSp mod">
        <pc:chgData name="Santos, Denise" userId="793af4f5-aa96-44b4-8225-65b72322eeba" providerId="ADAL" clId="{F8E6FDBD-AD03-41ED-B95E-C07FE71AC1D0}" dt="2021-11-16T10:54:25.817" v="440" actId="20577"/>
        <pc:sldMkLst>
          <pc:docMk/>
          <pc:sldMk cId="1218027129" sldId="459"/>
        </pc:sldMkLst>
        <pc:spChg chg="mod">
          <ac:chgData name="Santos, Denise" userId="793af4f5-aa96-44b4-8225-65b72322eeba" providerId="ADAL" clId="{F8E6FDBD-AD03-41ED-B95E-C07FE71AC1D0}" dt="2021-11-16T10:54:17.855" v="422" actId="20577"/>
          <ac:spMkLst>
            <pc:docMk/>
            <pc:sldMk cId="1218027129" sldId="459"/>
            <ac:spMk id="5" creationId="{4CA467EF-069A-45EC-A74F-890D2DA8B2F1}"/>
          </ac:spMkLst>
        </pc:spChg>
        <pc:spChg chg="mod">
          <ac:chgData name="Santos, Denise" userId="793af4f5-aa96-44b4-8225-65b72322eeba" providerId="ADAL" clId="{F8E6FDBD-AD03-41ED-B95E-C07FE71AC1D0}" dt="2021-11-16T10:54:25.817" v="440" actId="20577"/>
          <ac:spMkLst>
            <pc:docMk/>
            <pc:sldMk cId="1218027129" sldId="459"/>
            <ac:spMk id="6" creationId="{6B16F0F9-3FDF-4FEC-B383-1B38ACFB2006}"/>
          </ac:spMkLst>
        </pc:spChg>
      </pc:sldChg>
      <pc:sldChg chg="del">
        <pc:chgData name="Santos, Denise" userId="793af4f5-aa96-44b4-8225-65b72322eeba" providerId="ADAL" clId="{F8E6FDBD-AD03-41ED-B95E-C07FE71AC1D0}" dt="2021-11-08T01:33:10.353" v="110" actId="2696"/>
        <pc:sldMkLst>
          <pc:docMk/>
          <pc:sldMk cId="1398628163" sldId="459"/>
        </pc:sldMkLst>
      </pc:sldChg>
      <pc:sldChg chg="del">
        <pc:chgData name="Santos, Denise" userId="793af4f5-aa96-44b4-8225-65b72322eeba" providerId="ADAL" clId="{F8E6FDBD-AD03-41ED-B95E-C07FE71AC1D0}" dt="2021-11-08T01:33:10.353" v="110" actId="2696"/>
        <pc:sldMkLst>
          <pc:docMk/>
          <pc:sldMk cId="2232316462" sldId="460"/>
        </pc:sldMkLst>
      </pc:sldChg>
      <pc:sldChg chg="del">
        <pc:chgData name="Santos, Denise" userId="793af4f5-aa96-44b4-8225-65b72322eeba" providerId="ADAL" clId="{F8E6FDBD-AD03-41ED-B95E-C07FE71AC1D0}" dt="2021-11-08T01:32:53.180" v="108" actId="2696"/>
        <pc:sldMkLst>
          <pc:docMk/>
          <pc:sldMk cId="548006933" sldId="461"/>
        </pc:sldMkLst>
      </pc:sldChg>
      <pc:sldChg chg="del">
        <pc:chgData name="Santos, Denise" userId="793af4f5-aa96-44b4-8225-65b72322eeba" providerId="ADAL" clId="{F8E6FDBD-AD03-41ED-B95E-C07FE71AC1D0}" dt="2021-11-08T01:32:53.180" v="108" actId="2696"/>
        <pc:sldMkLst>
          <pc:docMk/>
          <pc:sldMk cId="3521230134" sldId="462"/>
        </pc:sldMkLst>
      </pc:sldChg>
      <pc:sldChg chg="del">
        <pc:chgData name="Santos, Denise" userId="793af4f5-aa96-44b4-8225-65b72322eeba" providerId="ADAL" clId="{F8E6FDBD-AD03-41ED-B95E-C07FE71AC1D0}" dt="2021-11-08T01:32:53.180" v="108" actId="2696"/>
        <pc:sldMkLst>
          <pc:docMk/>
          <pc:sldMk cId="2388884635" sldId="463"/>
        </pc:sldMkLst>
      </pc:sldChg>
      <pc:sldChg chg="del">
        <pc:chgData name="Santos, Denise" userId="793af4f5-aa96-44b4-8225-65b72322eeba" providerId="ADAL" clId="{F8E6FDBD-AD03-41ED-B95E-C07FE71AC1D0}" dt="2021-11-08T01:32:53.180" v="108" actId="2696"/>
        <pc:sldMkLst>
          <pc:docMk/>
          <pc:sldMk cId="2288556817" sldId="464"/>
        </pc:sldMkLst>
      </pc:sldChg>
      <pc:sldChg chg="del">
        <pc:chgData name="Santos, Denise" userId="793af4f5-aa96-44b4-8225-65b72322eeba" providerId="ADAL" clId="{F8E6FDBD-AD03-41ED-B95E-C07FE71AC1D0}" dt="2021-11-08T01:32:53.180" v="108" actId="2696"/>
        <pc:sldMkLst>
          <pc:docMk/>
          <pc:sldMk cId="979735380" sldId="465"/>
        </pc:sldMkLst>
      </pc:sldChg>
      <pc:sldChg chg="del">
        <pc:chgData name="Santos, Denise" userId="793af4f5-aa96-44b4-8225-65b72322eeba" providerId="ADAL" clId="{F8E6FDBD-AD03-41ED-B95E-C07FE71AC1D0}" dt="2021-11-08T01:33:02.933" v="109" actId="2696"/>
        <pc:sldMkLst>
          <pc:docMk/>
          <pc:sldMk cId="524455516" sldId="466"/>
        </pc:sldMkLst>
      </pc:sldChg>
      <pc:sldChg chg="del">
        <pc:chgData name="Santos, Denise" userId="793af4f5-aa96-44b4-8225-65b72322eeba" providerId="ADAL" clId="{F8E6FDBD-AD03-41ED-B95E-C07FE71AC1D0}" dt="2021-11-08T01:32:35.819" v="106" actId="2696"/>
        <pc:sldMkLst>
          <pc:docMk/>
          <pc:sldMk cId="2404191093" sldId="467"/>
        </pc:sldMkLst>
      </pc:sldChg>
      <pc:sldChg chg="del">
        <pc:chgData name="Santos, Denise" userId="793af4f5-aa96-44b4-8225-65b72322eeba" providerId="ADAL" clId="{F8E6FDBD-AD03-41ED-B95E-C07FE71AC1D0}" dt="2021-11-08T01:32:35.819" v="106" actId="2696"/>
        <pc:sldMkLst>
          <pc:docMk/>
          <pc:sldMk cId="4069641216" sldId="468"/>
        </pc:sldMkLst>
      </pc:sldChg>
      <pc:sldChg chg="del">
        <pc:chgData name="Santos, Denise" userId="793af4f5-aa96-44b4-8225-65b72322eeba" providerId="ADAL" clId="{F8E6FDBD-AD03-41ED-B95E-C07FE71AC1D0}" dt="2021-11-08T01:32:35.819" v="106" actId="2696"/>
        <pc:sldMkLst>
          <pc:docMk/>
          <pc:sldMk cId="2589988256" sldId="469"/>
        </pc:sldMkLst>
      </pc:sldChg>
      <pc:sldChg chg="del">
        <pc:chgData name="Santos, Denise" userId="793af4f5-aa96-44b4-8225-65b72322eeba" providerId="ADAL" clId="{F8E6FDBD-AD03-41ED-B95E-C07FE71AC1D0}" dt="2021-11-08T01:32:35.819" v="106" actId="2696"/>
        <pc:sldMkLst>
          <pc:docMk/>
          <pc:sldMk cId="3935212151" sldId="470"/>
        </pc:sldMkLst>
      </pc:sldChg>
    </pc:docChg>
  </pc:docChgLst>
  <pc:docChgLst>
    <pc:chgData name="Nolasco, Pocholo" userId="S::p.nolasco@accenture.com::d86a7e5b-739a-4cbe-9de4-4ed7f41d25f6" providerId="AD" clId="Web-{BF1C0998-1F4D-49D0-8C5D-A35EB32E4A01}"/>
    <pc:docChg chg="addSld delSld modSld modSection">
      <pc:chgData name="Nolasco, Pocholo" userId="S::p.nolasco@accenture.com::d86a7e5b-739a-4cbe-9de4-4ed7f41d25f6" providerId="AD" clId="Web-{BF1C0998-1F4D-49D0-8C5D-A35EB32E4A01}" dt="2021-10-25T08:22:32.063" v="36" actId="1076"/>
      <pc:docMkLst>
        <pc:docMk/>
      </pc:docMkLst>
      <pc:sldChg chg="addSp delSp modSp add replId">
        <pc:chgData name="Nolasco, Pocholo" userId="S::p.nolasco@accenture.com::d86a7e5b-739a-4cbe-9de4-4ed7f41d25f6" providerId="AD" clId="Web-{BF1C0998-1F4D-49D0-8C5D-A35EB32E4A01}" dt="2021-10-25T08:21:48.923" v="23" actId="1076"/>
        <pc:sldMkLst>
          <pc:docMk/>
          <pc:sldMk cId="1398628163" sldId="459"/>
        </pc:sldMkLst>
        <pc:spChg chg="mod">
          <ac:chgData name="Nolasco, Pocholo" userId="S::p.nolasco@accenture.com::d86a7e5b-739a-4cbe-9de4-4ed7f41d25f6" providerId="AD" clId="Web-{BF1C0998-1F4D-49D0-8C5D-A35EB32E4A01}" dt="2021-10-25T08:21:15.845" v="12" actId="20577"/>
          <ac:spMkLst>
            <pc:docMk/>
            <pc:sldMk cId="1398628163" sldId="459"/>
            <ac:spMk id="5" creationId="{8C0B4A9B-7D21-439F-AFC4-37B7B00CD707}"/>
          </ac:spMkLst>
        </pc:spChg>
        <pc:spChg chg="mod">
          <ac:chgData name="Nolasco, Pocholo" userId="S::p.nolasco@accenture.com::d86a7e5b-739a-4cbe-9de4-4ed7f41d25f6" providerId="AD" clId="Web-{BF1C0998-1F4D-49D0-8C5D-A35EB32E4A01}" dt="2021-10-25T08:21:01.298" v="5" actId="20577"/>
          <ac:spMkLst>
            <pc:docMk/>
            <pc:sldMk cId="1398628163" sldId="459"/>
            <ac:spMk id="7" creationId="{2025CEA3-F062-4511-B97C-6D832C4058EF}"/>
          </ac:spMkLst>
        </pc:spChg>
        <pc:picChg chg="add del mod">
          <ac:chgData name="Nolasco, Pocholo" userId="S::p.nolasco@accenture.com::d86a7e5b-739a-4cbe-9de4-4ed7f41d25f6" providerId="AD" clId="Web-{BF1C0998-1F4D-49D0-8C5D-A35EB32E4A01}" dt="2021-10-25T08:21:29.580" v="17"/>
          <ac:picMkLst>
            <pc:docMk/>
            <pc:sldMk cId="1398628163" sldId="459"/>
            <ac:picMk id="3" creationId="{FAC3ACDC-B189-44A1-AC9B-B6E9DB10FBFC}"/>
          </ac:picMkLst>
        </pc:picChg>
        <pc:picChg chg="add mod">
          <ac:chgData name="Nolasco, Pocholo" userId="S::p.nolasco@accenture.com::d86a7e5b-739a-4cbe-9de4-4ed7f41d25f6" providerId="AD" clId="Web-{BF1C0998-1F4D-49D0-8C5D-A35EB32E4A01}" dt="2021-10-25T08:21:48.923" v="23" actId="1076"/>
          <ac:picMkLst>
            <pc:docMk/>
            <pc:sldMk cId="1398628163" sldId="459"/>
            <ac:picMk id="4" creationId="{B3D830EC-5B85-4ED1-8F31-A0F7CBBD9A9A}"/>
          </ac:picMkLst>
        </pc:picChg>
      </pc:sldChg>
      <pc:sldChg chg="new del">
        <pc:chgData name="Nolasco, Pocholo" userId="S::p.nolasco@accenture.com::d86a7e5b-739a-4cbe-9de4-4ed7f41d25f6" providerId="AD" clId="Web-{BF1C0998-1F4D-49D0-8C5D-A35EB32E4A01}" dt="2021-10-25T08:20:54.158" v="3"/>
        <pc:sldMkLst>
          <pc:docMk/>
          <pc:sldMk cId="2580576772" sldId="459"/>
        </pc:sldMkLst>
      </pc:sldChg>
      <pc:sldChg chg="new del">
        <pc:chgData name="Nolasco, Pocholo" userId="S::p.nolasco@accenture.com::d86a7e5b-739a-4cbe-9de4-4ed7f41d25f6" providerId="AD" clId="Web-{BF1C0998-1F4D-49D0-8C5D-A35EB32E4A01}" dt="2021-10-25T08:20:53.283" v="2"/>
        <pc:sldMkLst>
          <pc:docMk/>
          <pc:sldMk cId="1217325569" sldId="460"/>
        </pc:sldMkLst>
      </pc:sldChg>
      <pc:sldChg chg="addSp delSp modSp add replId">
        <pc:chgData name="Nolasco, Pocholo" userId="S::p.nolasco@accenture.com::d86a7e5b-739a-4cbe-9de4-4ed7f41d25f6" providerId="AD" clId="Web-{BF1C0998-1F4D-49D0-8C5D-A35EB32E4A01}" dt="2021-10-25T08:22:32.063" v="36" actId="1076"/>
        <pc:sldMkLst>
          <pc:docMk/>
          <pc:sldMk cId="2232316462" sldId="460"/>
        </pc:sldMkLst>
        <pc:spChg chg="mod">
          <ac:chgData name="Nolasco, Pocholo" userId="S::p.nolasco@accenture.com::d86a7e5b-739a-4cbe-9de4-4ed7f41d25f6" providerId="AD" clId="Web-{BF1C0998-1F4D-49D0-8C5D-A35EB32E4A01}" dt="2021-10-25T08:22:18.282" v="29" actId="20577"/>
          <ac:spMkLst>
            <pc:docMk/>
            <pc:sldMk cId="2232316462" sldId="460"/>
            <ac:spMk id="5" creationId="{8C0B4A9B-7D21-439F-AFC4-37B7B00CD707}"/>
          </ac:spMkLst>
        </pc:spChg>
        <pc:picChg chg="add mod">
          <ac:chgData name="Nolasco, Pocholo" userId="S::p.nolasco@accenture.com::d86a7e5b-739a-4cbe-9de4-4ed7f41d25f6" providerId="AD" clId="Web-{BF1C0998-1F4D-49D0-8C5D-A35EB32E4A01}" dt="2021-10-25T08:22:32.063" v="36" actId="1076"/>
          <ac:picMkLst>
            <pc:docMk/>
            <pc:sldMk cId="2232316462" sldId="460"/>
            <ac:picMk id="3" creationId="{6F3465F0-382D-4E54-88CD-DC6E09AB3A6D}"/>
          </ac:picMkLst>
        </pc:picChg>
        <pc:picChg chg="del">
          <ac:chgData name="Nolasco, Pocholo" userId="S::p.nolasco@accenture.com::d86a7e5b-739a-4cbe-9de4-4ed7f41d25f6" providerId="AD" clId="Web-{BF1C0998-1F4D-49D0-8C5D-A35EB32E4A01}" dt="2021-10-25T08:22:20.079" v="30"/>
          <ac:picMkLst>
            <pc:docMk/>
            <pc:sldMk cId="2232316462" sldId="460"/>
            <ac:picMk id="4" creationId="{B3D830EC-5B85-4ED1-8F31-A0F7CBBD9A9A}"/>
          </ac:picMkLst>
        </pc:picChg>
      </pc:sldChg>
      <pc:sldChg chg="new del">
        <pc:chgData name="Nolasco, Pocholo" userId="S::p.nolasco@accenture.com::d86a7e5b-739a-4cbe-9de4-4ed7f41d25f6" providerId="AD" clId="Web-{BF1C0998-1F4D-49D0-8C5D-A35EB32E4A01}" dt="2021-10-25T08:22:04.564" v="25"/>
        <pc:sldMkLst>
          <pc:docMk/>
          <pc:sldMk cId="3176830091" sldId="460"/>
        </pc:sldMkLst>
      </pc:sldChg>
    </pc:docChg>
  </pc:docChgLst>
  <pc:docChgLst>
    <pc:chgData name="Pastoral, Angela G. R." userId="S::angela.g.r.pastoral@accenture.com::e7f4f0ee-eef9-47bd-92cb-fceda3d7626b" providerId="AD" clId="Web-{B982B266-FD6B-44D2-89B4-55A52245854A}"/>
    <pc:docChg chg="modSld">
      <pc:chgData name="Pastoral, Angela G. R." userId="S::angela.g.r.pastoral@accenture.com::e7f4f0ee-eef9-47bd-92cb-fceda3d7626b" providerId="AD" clId="Web-{B982B266-FD6B-44D2-89B4-55A52245854A}" dt="2021-10-25T09:28:35.602" v="143" actId="20577"/>
      <pc:docMkLst>
        <pc:docMk/>
      </pc:docMkLst>
      <pc:sldChg chg="modSp">
        <pc:chgData name="Pastoral, Angela G. R." userId="S::angela.g.r.pastoral@accenture.com::e7f4f0ee-eef9-47bd-92cb-fceda3d7626b" providerId="AD" clId="Web-{B982B266-FD6B-44D2-89B4-55A52245854A}" dt="2021-10-25T09:09:48.206" v="3" actId="20577"/>
        <pc:sldMkLst>
          <pc:docMk/>
          <pc:sldMk cId="1572316943" sldId="330"/>
        </pc:sldMkLst>
        <pc:spChg chg="mod">
          <ac:chgData name="Pastoral, Angela G. R." userId="S::angela.g.r.pastoral@accenture.com::e7f4f0ee-eef9-47bd-92cb-fceda3d7626b" providerId="AD" clId="Web-{B982B266-FD6B-44D2-89B4-55A52245854A}" dt="2021-10-25T09:09:48.206" v="3" actId="20577"/>
          <ac:spMkLst>
            <pc:docMk/>
            <pc:sldMk cId="1572316943" sldId="330"/>
            <ac:spMk id="8" creationId="{AD7212B3-3E37-4CD3-BE6B-8B2E7322D0B2}"/>
          </ac:spMkLst>
        </pc:spChg>
      </pc:sldChg>
      <pc:sldChg chg="modSp">
        <pc:chgData name="Pastoral, Angela G. R." userId="S::angela.g.r.pastoral@accenture.com::e7f4f0ee-eef9-47bd-92cb-fceda3d7626b" providerId="AD" clId="Web-{B982B266-FD6B-44D2-89B4-55A52245854A}" dt="2021-10-25T09:28:35.602" v="143" actId="20577"/>
        <pc:sldMkLst>
          <pc:docMk/>
          <pc:sldMk cId="20188506" sldId="339"/>
        </pc:sldMkLst>
        <pc:spChg chg="mod">
          <ac:chgData name="Pastoral, Angela G. R." userId="S::angela.g.r.pastoral@accenture.com::e7f4f0ee-eef9-47bd-92cb-fceda3d7626b" providerId="AD" clId="Web-{B982B266-FD6B-44D2-89B4-55A52245854A}" dt="2021-10-25T09:15:49.801" v="71" actId="1076"/>
          <ac:spMkLst>
            <pc:docMk/>
            <pc:sldMk cId="20188506" sldId="339"/>
            <ac:spMk id="6" creationId="{6E76CEA7-4A30-45DA-92F1-A554A35F6625}"/>
          </ac:spMkLst>
        </pc:spChg>
        <pc:spChg chg="mod">
          <ac:chgData name="Pastoral, Angela G. R." userId="S::angela.g.r.pastoral@accenture.com::e7f4f0ee-eef9-47bd-92cb-fceda3d7626b" providerId="AD" clId="Web-{B982B266-FD6B-44D2-89B4-55A52245854A}" dt="2021-10-25T09:15:52.192" v="72" actId="1076"/>
          <ac:spMkLst>
            <pc:docMk/>
            <pc:sldMk cId="20188506" sldId="339"/>
            <ac:spMk id="8" creationId="{AD7212B3-3E37-4CD3-BE6B-8B2E7322D0B2}"/>
          </ac:spMkLst>
        </pc:spChg>
        <pc:spChg chg="mod">
          <ac:chgData name="Pastoral, Angela G. R." userId="S::angela.g.r.pastoral@accenture.com::e7f4f0ee-eef9-47bd-92cb-fceda3d7626b" providerId="AD" clId="Web-{B982B266-FD6B-44D2-89B4-55A52245854A}" dt="2021-10-25T09:28:35.602" v="143" actId="20577"/>
          <ac:spMkLst>
            <pc:docMk/>
            <pc:sldMk cId="20188506" sldId="339"/>
            <ac:spMk id="10" creationId="{5240C3A4-4E42-4747-9827-4555175F6D24}"/>
          </ac:spMkLst>
        </pc:spChg>
      </pc:sldChg>
      <pc:sldChg chg="modSp">
        <pc:chgData name="Pastoral, Angela G. R." userId="S::angela.g.r.pastoral@accenture.com::e7f4f0ee-eef9-47bd-92cb-fceda3d7626b" providerId="AD" clId="Web-{B982B266-FD6B-44D2-89B4-55A52245854A}" dt="2021-10-25T09:26:58.507" v="140" actId="20577"/>
        <pc:sldMkLst>
          <pc:docMk/>
          <pc:sldMk cId="3674002473" sldId="340"/>
        </pc:sldMkLst>
        <pc:spChg chg="mod">
          <ac:chgData name="Pastoral, Angela G. R." userId="S::angela.g.r.pastoral@accenture.com::e7f4f0ee-eef9-47bd-92cb-fceda3d7626b" providerId="AD" clId="Web-{B982B266-FD6B-44D2-89B4-55A52245854A}" dt="2021-10-25T09:16:07.239" v="74" actId="1076"/>
          <ac:spMkLst>
            <pc:docMk/>
            <pc:sldMk cId="3674002473" sldId="340"/>
            <ac:spMk id="5" creationId="{8C0B4A9B-7D21-439F-AFC4-37B7B00CD707}"/>
          </ac:spMkLst>
        </pc:spChg>
        <pc:spChg chg="mod">
          <ac:chgData name="Pastoral, Angela G. R." userId="S::angela.g.r.pastoral@accenture.com::e7f4f0ee-eef9-47bd-92cb-fceda3d7626b" providerId="AD" clId="Web-{B982B266-FD6B-44D2-89B4-55A52245854A}" dt="2021-10-25T09:24:38.257" v="91" actId="20577"/>
          <ac:spMkLst>
            <pc:docMk/>
            <pc:sldMk cId="3674002473" sldId="340"/>
            <ac:spMk id="6" creationId="{6E76CEA7-4A30-45DA-92F1-A554A35F6625}"/>
          </ac:spMkLst>
        </pc:spChg>
        <pc:spChg chg="mod">
          <ac:chgData name="Pastoral, Angela G. R." userId="S::angela.g.r.pastoral@accenture.com::e7f4f0ee-eef9-47bd-92cb-fceda3d7626b" providerId="AD" clId="Web-{B982B266-FD6B-44D2-89B4-55A52245854A}" dt="2021-10-25T09:26:58.507" v="140" actId="20577"/>
          <ac:spMkLst>
            <pc:docMk/>
            <pc:sldMk cId="3674002473" sldId="340"/>
            <ac:spMk id="8" creationId="{AD7212B3-3E37-4CD3-BE6B-8B2E7322D0B2}"/>
          </ac:spMkLst>
        </pc:spChg>
      </pc:sldChg>
    </pc:docChg>
  </pc:docChgLst>
  <pc:docChgLst>
    <pc:chgData name="Habacon, Paul E. A." userId="ed757489-d9b8-43ab-a2ee-5bfb7560d1e2" providerId="ADAL" clId="{14D20842-FE2E-4186-830B-D469AE85FF90}"/>
    <pc:docChg chg="undo custSel addSld delSld modSld modSection">
      <pc:chgData name="Habacon, Paul E. A." userId="ed757489-d9b8-43ab-a2ee-5bfb7560d1e2" providerId="ADAL" clId="{14D20842-FE2E-4186-830B-D469AE85FF90}" dt="2021-10-25T12:34:37.229" v="131" actId="20577"/>
      <pc:docMkLst>
        <pc:docMk/>
      </pc:docMkLst>
      <pc:sldChg chg="modSp add mod">
        <pc:chgData name="Habacon, Paul E. A." userId="ed757489-d9b8-43ab-a2ee-5bfb7560d1e2" providerId="ADAL" clId="{14D20842-FE2E-4186-830B-D469AE85FF90}" dt="2021-10-25T12:34:37.229" v="131" actId="20577"/>
        <pc:sldMkLst>
          <pc:docMk/>
          <pc:sldMk cId="2404191093" sldId="467"/>
        </pc:sldMkLst>
        <pc:spChg chg="mod">
          <ac:chgData name="Habacon, Paul E. A." userId="ed757489-d9b8-43ab-a2ee-5bfb7560d1e2" providerId="ADAL" clId="{14D20842-FE2E-4186-830B-D469AE85FF90}" dt="2021-10-25T12:34:31.507" v="130"/>
          <ac:spMkLst>
            <pc:docMk/>
            <pc:sldMk cId="2404191093" sldId="467"/>
            <ac:spMk id="6" creationId="{6E76CEA7-4A30-45DA-92F1-A554A35F6625}"/>
          </ac:spMkLst>
        </pc:spChg>
        <pc:spChg chg="mod">
          <ac:chgData name="Habacon, Paul E. A." userId="ed757489-d9b8-43ab-a2ee-5bfb7560d1e2" providerId="ADAL" clId="{14D20842-FE2E-4186-830B-D469AE85FF90}" dt="2021-10-25T12:34:37.229" v="131" actId="20577"/>
          <ac:spMkLst>
            <pc:docMk/>
            <pc:sldMk cId="2404191093" sldId="467"/>
            <ac:spMk id="8" creationId="{AD7212B3-3E37-4CD3-BE6B-8B2E7322D0B2}"/>
          </ac:spMkLst>
        </pc:spChg>
      </pc:sldChg>
      <pc:sldChg chg="new del">
        <pc:chgData name="Habacon, Paul E. A." userId="ed757489-d9b8-43ab-a2ee-5bfb7560d1e2" providerId="ADAL" clId="{14D20842-FE2E-4186-830B-D469AE85FF90}" dt="2021-10-25T12:10:55.854" v="1" actId="680"/>
        <pc:sldMkLst>
          <pc:docMk/>
          <pc:sldMk cId="2732468692" sldId="467"/>
        </pc:sldMkLst>
      </pc:sldChg>
      <pc:sldChg chg="modSp add mod">
        <pc:chgData name="Habacon, Paul E. A." userId="ed757489-d9b8-43ab-a2ee-5bfb7560d1e2" providerId="ADAL" clId="{14D20842-FE2E-4186-830B-D469AE85FF90}" dt="2021-10-25T12:34:19.551" v="128" actId="20577"/>
        <pc:sldMkLst>
          <pc:docMk/>
          <pc:sldMk cId="4069641216" sldId="468"/>
        </pc:sldMkLst>
        <pc:spChg chg="mod">
          <ac:chgData name="Habacon, Paul E. A." userId="ed757489-d9b8-43ab-a2ee-5bfb7560d1e2" providerId="ADAL" clId="{14D20842-FE2E-4186-830B-D469AE85FF90}" dt="2021-10-25T12:34:19.551" v="128" actId="20577"/>
          <ac:spMkLst>
            <pc:docMk/>
            <pc:sldMk cId="4069641216" sldId="468"/>
            <ac:spMk id="6" creationId="{6E76CEA7-4A30-45DA-92F1-A554A35F6625}"/>
          </ac:spMkLst>
        </pc:spChg>
        <pc:spChg chg="mod">
          <ac:chgData name="Habacon, Paul E. A." userId="ed757489-d9b8-43ab-a2ee-5bfb7560d1e2" providerId="ADAL" clId="{14D20842-FE2E-4186-830B-D469AE85FF90}" dt="2021-10-25T12:12:58.090" v="101" actId="20577"/>
          <ac:spMkLst>
            <pc:docMk/>
            <pc:sldMk cId="4069641216" sldId="468"/>
            <ac:spMk id="8" creationId="{AD7212B3-3E37-4CD3-BE6B-8B2E7322D0B2}"/>
          </ac:spMkLst>
        </pc:spChg>
      </pc:sldChg>
      <pc:sldChg chg="modSp add mod">
        <pc:chgData name="Habacon, Paul E. A." userId="ed757489-d9b8-43ab-a2ee-5bfb7560d1e2" providerId="ADAL" clId="{14D20842-FE2E-4186-830B-D469AE85FF90}" dt="2021-10-25T12:34:28.170" v="129"/>
        <pc:sldMkLst>
          <pc:docMk/>
          <pc:sldMk cId="2589988256" sldId="469"/>
        </pc:sldMkLst>
        <pc:spChg chg="mod">
          <ac:chgData name="Habacon, Paul E. A." userId="ed757489-d9b8-43ab-a2ee-5bfb7560d1e2" providerId="ADAL" clId="{14D20842-FE2E-4186-830B-D469AE85FF90}" dt="2021-10-25T12:34:28.170" v="129"/>
          <ac:spMkLst>
            <pc:docMk/>
            <pc:sldMk cId="2589988256" sldId="469"/>
            <ac:spMk id="6" creationId="{6E76CEA7-4A30-45DA-92F1-A554A35F6625}"/>
          </ac:spMkLst>
        </pc:spChg>
        <pc:spChg chg="mod">
          <ac:chgData name="Habacon, Paul E. A." userId="ed757489-d9b8-43ab-a2ee-5bfb7560d1e2" providerId="ADAL" clId="{14D20842-FE2E-4186-830B-D469AE85FF90}" dt="2021-10-25T12:28:45.305" v="122" actId="20577"/>
          <ac:spMkLst>
            <pc:docMk/>
            <pc:sldMk cId="2589988256" sldId="469"/>
            <ac:spMk id="8" creationId="{AD7212B3-3E37-4CD3-BE6B-8B2E7322D0B2}"/>
          </ac:spMkLst>
        </pc:spChg>
      </pc:sldChg>
      <pc:sldChg chg="modSp add mod">
        <pc:chgData name="Habacon, Paul E. A." userId="ed757489-d9b8-43ab-a2ee-5bfb7560d1e2" providerId="ADAL" clId="{14D20842-FE2E-4186-830B-D469AE85FF90}" dt="2021-10-25T12:17:20.566" v="110"/>
        <pc:sldMkLst>
          <pc:docMk/>
          <pc:sldMk cId="3935212151" sldId="470"/>
        </pc:sldMkLst>
        <pc:spChg chg="mod">
          <ac:chgData name="Habacon, Paul E. A." userId="ed757489-d9b8-43ab-a2ee-5bfb7560d1e2" providerId="ADAL" clId="{14D20842-FE2E-4186-830B-D469AE85FF90}" dt="2021-10-25T12:17:20.566" v="110"/>
          <ac:spMkLst>
            <pc:docMk/>
            <pc:sldMk cId="3935212151" sldId="470"/>
            <ac:spMk id="8" creationId="{AD7212B3-3E37-4CD3-BE6B-8B2E7322D0B2}"/>
          </ac:spMkLst>
        </pc:spChg>
      </pc:sldChg>
    </pc:docChg>
  </pc:docChgLst>
  <pc:docChgLst>
    <pc:chgData name="Espeleta, Gladys A. P." userId="38c20bcf-b0f7-4c66-bd50-fba7e0f401b7" providerId="ADAL" clId="{A4DC8D85-9091-4286-BC64-2660F2291EE1}"/>
    <pc:docChg chg="undo redo custSel addSld modSld">
      <pc:chgData name="Espeleta, Gladys A. P." userId="38c20bcf-b0f7-4c66-bd50-fba7e0f401b7" providerId="ADAL" clId="{A4DC8D85-9091-4286-BC64-2660F2291EE1}" dt="2021-10-19T07:39:44.891" v="224" actId="1076"/>
      <pc:docMkLst>
        <pc:docMk/>
      </pc:docMkLst>
      <pc:sldChg chg="addSp modSp add mod">
        <pc:chgData name="Espeleta, Gladys A. P." userId="38c20bcf-b0f7-4c66-bd50-fba7e0f401b7" providerId="ADAL" clId="{A4DC8D85-9091-4286-BC64-2660F2291EE1}" dt="2021-10-19T07:39:44.891" v="224" actId="1076"/>
        <pc:sldMkLst>
          <pc:docMk/>
          <pc:sldMk cId="319925380" sldId="338"/>
        </pc:sldMkLst>
        <pc:spChg chg="mod">
          <ac:chgData name="Espeleta, Gladys A. P." userId="38c20bcf-b0f7-4c66-bd50-fba7e0f401b7" providerId="ADAL" clId="{A4DC8D85-9091-4286-BC64-2660F2291EE1}" dt="2021-10-05T09:33:16.937" v="218" actId="1076"/>
          <ac:spMkLst>
            <pc:docMk/>
            <pc:sldMk cId="319925380" sldId="338"/>
            <ac:spMk id="5" creationId="{8C0B4A9B-7D21-439F-AFC4-37B7B00CD707}"/>
          </ac:spMkLst>
        </pc:spChg>
        <pc:spChg chg="add mod">
          <ac:chgData name="Espeleta, Gladys A. P." userId="38c20bcf-b0f7-4c66-bd50-fba7e0f401b7" providerId="ADAL" clId="{A4DC8D85-9091-4286-BC64-2660F2291EE1}" dt="2021-10-19T07:39:44.891" v="224" actId="1076"/>
          <ac:spMkLst>
            <pc:docMk/>
            <pc:sldMk cId="319925380" sldId="338"/>
            <ac:spMk id="6" creationId="{1E425F6A-4563-498A-BAAB-581A4B86400B}"/>
          </ac:spMkLst>
        </pc:spChg>
        <pc:spChg chg="add mod">
          <ac:chgData name="Espeleta, Gladys A. P." userId="38c20bcf-b0f7-4c66-bd50-fba7e0f401b7" providerId="ADAL" clId="{A4DC8D85-9091-4286-BC64-2660F2291EE1}" dt="2021-10-05T09:33:47.975" v="223" actId="1076"/>
          <ac:spMkLst>
            <pc:docMk/>
            <pc:sldMk cId="319925380" sldId="338"/>
            <ac:spMk id="7" creationId="{80D8ACD7-D93F-45B1-8A07-56A04F7C756F}"/>
          </ac:spMkLst>
        </pc:spChg>
        <pc:spChg chg="mod">
          <ac:chgData name="Espeleta, Gladys A. P." userId="38c20bcf-b0f7-4c66-bd50-fba7e0f401b7" providerId="ADAL" clId="{A4DC8D85-9091-4286-BC64-2660F2291EE1}" dt="2021-10-05T09:33:20.681" v="219" actId="1076"/>
          <ac:spMkLst>
            <pc:docMk/>
            <pc:sldMk cId="319925380" sldId="338"/>
            <ac:spMk id="8" creationId="{AD7212B3-3E37-4CD3-BE6B-8B2E7322D0B2}"/>
          </ac:spMkLst>
        </pc:spChg>
        <pc:picChg chg="add mod">
          <ac:chgData name="Espeleta, Gladys A. P." userId="38c20bcf-b0f7-4c66-bd50-fba7e0f401b7" providerId="ADAL" clId="{A4DC8D85-9091-4286-BC64-2660F2291EE1}" dt="2021-10-05T09:33:25.134" v="220" actId="1076"/>
          <ac:picMkLst>
            <pc:docMk/>
            <pc:sldMk cId="319925380" sldId="338"/>
            <ac:picMk id="9" creationId="{1B4FD0F0-F177-4142-93B4-0424CF2C3E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90547-742A-4795-9828-09723A797CFB}" type="datetimeFigureOut">
              <a:rPr lang="en-US" smtClean="0"/>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64C745-FEDC-47A2-8ED6-53BA6606B8CB}" type="slidenum">
              <a:rPr lang="en-US" smtClean="0"/>
              <a:t>‹#›</a:t>
            </a:fld>
            <a:endParaRPr lang="en-US"/>
          </a:p>
        </p:txBody>
      </p:sp>
    </p:spTree>
    <p:extLst>
      <p:ext uri="{BB962C8B-B14F-4D97-AF65-F5344CB8AC3E}">
        <p14:creationId xmlns:p14="http://schemas.microsoft.com/office/powerpoint/2010/main" val="3697800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219" name="Notes Placeholder 2"/>
          <p:cNvSpPr>
            <a:spLocks noGrp="1"/>
          </p:cNvSpPr>
          <p:nvPr>
            <p:ph type="body" idx="1"/>
          </p:nvPr>
        </p:nvSpPr>
        <p:spPr bwMode="auto">
          <a:noFill/>
        </p:spPr>
        <p:txBody>
          <a:bodyPr/>
          <a:lstStyle/>
          <a:p>
            <a:endParaRPr lang="en-US"/>
          </a:p>
        </p:txBody>
      </p:sp>
    </p:spTree>
    <p:extLst>
      <p:ext uri="{BB962C8B-B14F-4D97-AF65-F5344CB8AC3E}">
        <p14:creationId xmlns:p14="http://schemas.microsoft.com/office/powerpoint/2010/main" val="135349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https://docs.oracle.com/en/cloud/saas/human-resources/21c/oapff/formulas-for-payroll.html#OAPFF1511389</a:t>
            </a:r>
          </a:p>
        </p:txBody>
      </p:sp>
      <p:sp>
        <p:nvSpPr>
          <p:cNvPr id="4" name="Slide Number Placeholder 3"/>
          <p:cNvSpPr>
            <a:spLocks noGrp="1"/>
          </p:cNvSpPr>
          <p:nvPr>
            <p:ph type="sldNum" sz="quarter" idx="5"/>
          </p:nvPr>
        </p:nvSpPr>
        <p:spPr/>
        <p:txBody>
          <a:bodyPr/>
          <a:lstStyle/>
          <a:p>
            <a:fld id="{5464C745-FEDC-47A2-8ED6-53BA6606B8CB}" type="slidenum">
              <a:rPr lang="en-US" smtClean="0"/>
              <a:t>4</a:t>
            </a:fld>
            <a:endParaRPr lang="en-US"/>
          </a:p>
        </p:txBody>
      </p:sp>
    </p:spTree>
    <p:extLst>
      <p:ext uri="{BB962C8B-B14F-4D97-AF65-F5344CB8AC3E}">
        <p14:creationId xmlns:p14="http://schemas.microsoft.com/office/powerpoint/2010/main" val="2313320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https://docs.oracle.com/en/cloud/saas/human-resources/21c/oapff/formulas-for-payroll.html#OAPFF1511389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64C745-FEDC-47A2-8ED6-53BA6606B8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540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Kahoot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64C745-FEDC-47A2-8ED6-53BA6606B8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892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 Id="rId4" Type="http://schemas.openxmlformats.org/officeDocument/2006/relationships/image" Target="../media/image15.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439D-6686-4724-8FF9-F114A938E7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0EE28C-EB14-4F4F-85A2-5FD396DDB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2F5205-5AE9-47C9-A474-60EE7C2FBC2B}"/>
              </a:ext>
            </a:extLst>
          </p:cNvPr>
          <p:cNvSpPr>
            <a:spLocks noGrp="1"/>
          </p:cNvSpPr>
          <p:nvPr>
            <p:ph type="dt" sz="half" idx="10"/>
          </p:nvPr>
        </p:nvSpPr>
        <p:spPr/>
        <p:txBody>
          <a:bodyPr/>
          <a:lstStyle/>
          <a:p>
            <a:fld id="{28E73CDC-BFCA-4AC4-8AE4-C88B40BE6E85}" type="datetimeFigureOut">
              <a:rPr lang="en-US" smtClean="0"/>
              <a:t>11/16/2021</a:t>
            </a:fld>
            <a:endParaRPr lang="en-US"/>
          </a:p>
        </p:txBody>
      </p:sp>
      <p:sp>
        <p:nvSpPr>
          <p:cNvPr id="5" name="Footer Placeholder 4">
            <a:extLst>
              <a:ext uri="{FF2B5EF4-FFF2-40B4-BE49-F238E27FC236}">
                <a16:creationId xmlns:a16="http://schemas.microsoft.com/office/drawing/2014/main" id="{E433287B-BE4E-482E-B86F-AAA71107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F7FF8-38F2-4EA2-B730-47C346CADD87}"/>
              </a:ext>
            </a:extLst>
          </p:cNvPr>
          <p:cNvSpPr>
            <a:spLocks noGrp="1"/>
          </p:cNvSpPr>
          <p:nvPr>
            <p:ph type="sldNum" sz="quarter" idx="12"/>
          </p:nvPr>
        </p:nvSpPr>
        <p:spPr/>
        <p:txBody>
          <a:bodyPr/>
          <a:lstStyle/>
          <a:p>
            <a:fld id="{43DC10B4-411B-4C38-B274-536A62699C21}" type="slidenum">
              <a:rPr lang="en-US" smtClean="0"/>
              <a:t>‹#›</a:t>
            </a:fld>
            <a:endParaRPr lang="en-US"/>
          </a:p>
        </p:txBody>
      </p:sp>
    </p:spTree>
    <p:extLst>
      <p:ext uri="{BB962C8B-B14F-4D97-AF65-F5344CB8AC3E}">
        <p14:creationId xmlns:p14="http://schemas.microsoft.com/office/powerpoint/2010/main" val="13599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318-2C31-48DD-B852-F16AE11E8C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384364-8729-47F7-9C17-F0A55AD119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74133-38FA-414E-8309-EB2EFC382FEA}"/>
              </a:ext>
            </a:extLst>
          </p:cNvPr>
          <p:cNvSpPr>
            <a:spLocks noGrp="1"/>
          </p:cNvSpPr>
          <p:nvPr>
            <p:ph type="dt" sz="half" idx="10"/>
          </p:nvPr>
        </p:nvSpPr>
        <p:spPr/>
        <p:txBody>
          <a:bodyPr/>
          <a:lstStyle/>
          <a:p>
            <a:fld id="{28E73CDC-BFCA-4AC4-8AE4-C88B40BE6E85}" type="datetimeFigureOut">
              <a:rPr lang="en-US" smtClean="0"/>
              <a:t>11/16/2021</a:t>
            </a:fld>
            <a:endParaRPr lang="en-US"/>
          </a:p>
        </p:txBody>
      </p:sp>
      <p:sp>
        <p:nvSpPr>
          <p:cNvPr id="5" name="Footer Placeholder 4">
            <a:extLst>
              <a:ext uri="{FF2B5EF4-FFF2-40B4-BE49-F238E27FC236}">
                <a16:creationId xmlns:a16="http://schemas.microsoft.com/office/drawing/2014/main" id="{EB725FF5-92AA-4AD7-B40C-A3B66708C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1B411-9D54-4416-B97B-BAF2C66AA5E3}"/>
              </a:ext>
            </a:extLst>
          </p:cNvPr>
          <p:cNvSpPr>
            <a:spLocks noGrp="1"/>
          </p:cNvSpPr>
          <p:nvPr>
            <p:ph type="sldNum" sz="quarter" idx="12"/>
          </p:nvPr>
        </p:nvSpPr>
        <p:spPr/>
        <p:txBody>
          <a:bodyPr/>
          <a:lstStyle/>
          <a:p>
            <a:fld id="{43DC10B4-411B-4C38-B274-536A62699C21}" type="slidenum">
              <a:rPr lang="en-US" smtClean="0"/>
              <a:t>‹#›</a:t>
            </a:fld>
            <a:endParaRPr lang="en-US"/>
          </a:p>
        </p:txBody>
      </p:sp>
    </p:spTree>
    <p:extLst>
      <p:ext uri="{BB962C8B-B14F-4D97-AF65-F5344CB8AC3E}">
        <p14:creationId xmlns:p14="http://schemas.microsoft.com/office/powerpoint/2010/main" val="115091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ACAD7A-447C-4F8A-8EAD-CC9FC6E5CF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754562-1606-4522-80C2-6941BFFC87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05F02-CCB6-435F-99BA-9AF7E93914A4}"/>
              </a:ext>
            </a:extLst>
          </p:cNvPr>
          <p:cNvSpPr>
            <a:spLocks noGrp="1"/>
          </p:cNvSpPr>
          <p:nvPr>
            <p:ph type="dt" sz="half" idx="10"/>
          </p:nvPr>
        </p:nvSpPr>
        <p:spPr/>
        <p:txBody>
          <a:bodyPr/>
          <a:lstStyle/>
          <a:p>
            <a:fld id="{28E73CDC-BFCA-4AC4-8AE4-C88B40BE6E85}" type="datetimeFigureOut">
              <a:rPr lang="en-US" smtClean="0"/>
              <a:t>11/16/2021</a:t>
            </a:fld>
            <a:endParaRPr lang="en-US"/>
          </a:p>
        </p:txBody>
      </p:sp>
      <p:sp>
        <p:nvSpPr>
          <p:cNvPr id="5" name="Footer Placeholder 4">
            <a:extLst>
              <a:ext uri="{FF2B5EF4-FFF2-40B4-BE49-F238E27FC236}">
                <a16:creationId xmlns:a16="http://schemas.microsoft.com/office/drawing/2014/main" id="{C1B00CDF-18AD-4A12-9491-DF9296996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20A03-B62F-4528-8ABE-F3F89AB9E0C3}"/>
              </a:ext>
            </a:extLst>
          </p:cNvPr>
          <p:cNvSpPr>
            <a:spLocks noGrp="1"/>
          </p:cNvSpPr>
          <p:nvPr>
            <p:ph type="sldNum" sz="quarter" idx="12"/>
          </p:nvPr>
        </p:nvSpPr>
        <p:spPr/>
        <p:txBody>
          <a:bodyPr/>
          <a:lstStyle/>
          <a:p>
            <a:fld id="{43DC10B4-411B-4C38-B274-536A62699C21}" type="slidenum">
              <a:rPr lang="en-US" smtClean="0"/>
              <a:t>‹#›</a:t>
            </a:fld>
            <a:endParaRPr lang="en-US"/>
          </a:p>
        </p:txBody>
      </p:sp>
    </p:spTree>
    <p:extLst>
      <p:ext uri="{BB962C8B-B14F-4D97-AF65-F5344CB8AC3E}">
        <p14:creationId xmlns:p14="http://schemas.microsoft.com/office/powerpoint/2010/main" val="3426834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ver Slide_Top">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32"/>
            <a:ext cx="12196766" cy="6856412"/>
          </a:xfrm>
          <a:prstGeom prst="rect">
            <a:avLst/>
          </a:prstGeom>
        </p:spPr>
      </p:pic>
      <p:sp>
        <p:nvSpPr>
          <p:cNvPr id="3" name="Rectangle 2"/>
          <p:cNvSpPr/>
          <p:nvPr userDrawn="1"/>
        </p:nvSpPr>
        <p:spPr>
          <a:xfrm>
            <a:off x="0" y="5438898"/>
            <a:ext cx="12192000" cy="1419645"/>
          </a:xfrm>
          <a:prstGeom prst="rect">
            <a:avLst/>
          </a:prstGeom>
          <a:gradFill flip="none" rotWithShape="1">
            <a:gsLst>
              <a:gs pos="0">
                <a:schemeClr val="tx1"/>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4"/>
          <p:cNvGrpSpPr>
            <a:grpSpLocks noChangeAspect="1"/>
          </p:cNvGrpSpPr>
          <p:nvPr userDrawn="1"/>
        </p:nvGrpSpPr>
        <p:grpSpPr bwMode="auto">
          <a:xfrm>
            <a:off x="376234" y="5872592"/>
            <a:ext cx="4541701" cy="728585"/>
            <a:chOff x="391" y="226"/>
            <a:chExt cx="3146" cy="505"/>
          </a:xfrm>
        </p:grpSpPr>
        <p:sp>
          <p:nvSpPr>
            <p:cNvPr id="72" name="Freeform 71"/>
            <p:cNvSpPr>
              <a:spLocks/>
            </p:cNvSpPr>
            <p:nvPr/>
          </p:nvSpPr>
          <p:spPr bwMode="auto">
            <a:xfrm>
              <a:off x="1923" y="396"/>
              <a:ext cx="102" cy="257"/>
            </a:xfrm>
            <a:custGeom>
              <a:avLst/>
              <a:gdLst>
                <a:gd name="T0" fmla="*/ 34 w 43"/>
                <a:gd name="T1" fmla="*/ 109 h 109"/>
                <a:gd name="T2" fmla="*/ 13 w 43"/>
                <a:gd name="T3" fmla="*/ 89 h 109"/>
                <a:gd name="T4" fmla="*/ 13 w 43"/>
                <a:gd name="T5" fmla="*/ 33 h 109"/>
                <a:gd name="T6" fmla="*/ 0 w 43"/>
                <a:gd name="T7" fmla="*/ 33 h 109"/>
                <a:gd name="T8" fmla="*/ 0 w 43"/>
                <a:gd name="T9" fmla="*/ 25 h 109"/>
                <a:gd name="T10" fmla="*/ 13 w 43"/>
                <a:gd name="T11" fmla="*/ 25 h 109"/>
                <a:gd name="T12" fmla="*/ 13 w 43"/>
                <a:gd name="T13" fmla="*/ 6 h 109"/>
                <a:gd name="T14" fmla="*/ 21 w 43"/>
                <a:gd name="T15" fmla="*/ 0 h 109"/>
                <a:gd name="T16" fmla="*/ 21 w 43"/>
                <a:gd name="T17" fmla="*/ 25 h 109"/>
                <a:gd name="T18" fmla="*/ 43 w 43"/>
                <a:gd name="T19" fmla="*/ 25 h 109"/>
                <a:gd name="T20" fmla="*/ 43 w 43"/>
                <a:gd name="T21" fmla="*/ 33 h 109"/>
                <a:gd name="T22" fmla="*/ 21 w 43"/>
                <a:gd name="T23" fmla="*/ 33 h 109"/>
                <a:gd name="T24" fmla="*/ 21 w 43"/>
                <a:gd name="T25" fmla="*/ 86 h 109"/>
                <a:gd name="T26" fmla="*/ 35 w 43"/>
                <a:gd name="T27" fmla="*/ 101 h 109"/>
                <a:gd name="T28" fmla="*/ 43 w 43"/>
                <a:gd name="T29" fmla="*/ 99 h 109"/>
                <a:gd name="T30" fmla="*/ 43 w 43"/>
                <a:gd name="T31" fmla="*/ 108 h 109"/>
                <a:gd name="T32" fmla="*/ 34 w 43"/>
                <a:gd name="T3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109">
                  <a:moveTo>
                    <a:pt x="34" y="109"/>
                  </a:moveTo>
                  <a:cubicBezTo>
                    <a:pt x="20" y="109"/>
                    <a:pt x="13" y="103"/>
                    <a:pt x="13" y="89"/>
                  </a:cubicBezTo>
                  <a:cubicBezTo>
                    <a:pt x="13" y="33"/>
                    <a:pt x="13" y="33"/>
                    <a:pt x="13" y="33"/>
                  </a:cubicBezTo>
                  <a:cubicBezTo>
                    <a:pt x="0" y="33"/>
                    <a:pt x="0" y="33"/>
                    <a:pt x="0" y="33"/>
                  </a:cubicBezTo>
                  <a:cubicBezTo>
                    <a:pt x="0" y="25"/>
                    <a:pt x="0" y="25"/>
                    <a:pt x="0" y="25"/>
                  </a:cubicBezTo>
                  <a:cubicBezTo>
                    <a:pt x="13" y="25"/>
                    <a:pt x="13" y="25"/>
                    <a:pt x="13" y="25"/>
                  </a:cubicBezTo>
                  <a:cubicBezTo>
                    <a:pt x="13" y="6"/>
                    <a:pt x="13" y="6"/>
                    <a:pt x="13" y="6"/>
                  </a:cubicBezTo>
                  <a:cubicBezTo>
                    <a:pt x="21" y="0"/>
                    <a:pt x="21" y="0"/>
                    <a:pt x="21" y="0"/>
                  </a:cubicBezTo>
                  <a:cubicBezTo>
                    <a:pt x="21" y="25"/>
                    <a:pt x="21" y="25"/>
                    <a:pt x="21" y="25"/>
                  </a:cubicBezTo>
                  <a:cubicBezTo>
                    <a:pt x="43" y="25"/>
                    <a:pt x="43" y="25"/>
                    <a:pt x="43" y="25"/>
                  </a:cubicBezTo>
                  <a:cubicBezTo>
                    <a:pt x="43" y="33"/>
                    <a:pt x="43" y="33"/>
                    <a:pt x="43" y="33"/>
                  </a:cubicBezTo>
                  <a:cubicBezTo>
                    <a:pt x="21" y="33"/>
                    <a:pt x="21" y="33"/>
                    <a:pt x="21" y="33"/>
                  </a:cubicBezTo>
                  <a:cubicBezTo>
                    <a:pt x="21" y="86"/>
                    <a:pt x="21" y="86"/>
                    <a:pt x="21" y="86"/>
                  </a:cubicBezTo>
                  <a:cubicBezTo>
                    <a:pt x="21" y="95"/>
                    <a:pt x="25" y="101"/>
                    <a:pt x="35" y="101"/>
                  </a:cubicBezTo>
                  <a:cubicBezTo>
                    <a:pt x="38" y="101"/>
                    <a:pt x="40" y="100"/>
                    <a:pt x="43" y="99"/>
                  </a:cubicBezTo>
                  <a:cubicBezTo>
                    <a:pt x="43" y="108"/>
                    <a:pt x="43" y="108"/>
                    <a:pt x="43" y="108"/>
                  </a:cubicBezTo>
                  <a:cubicBezTo>
                    <a:pt x="40" y="109"/>
                    <a:pt x="37" y="109"/>
                    <a:pt x="34" y="109"/>
                  </a:cubicBezTo>
                  <a:close/>
                </a:path>
              </a:pathLst>
            </a:custGeom>
            <a:solidFill>
              <a:srgbClr val="00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73" name="Freeform 72"/>
            <p:cNvSpPr>
              <a:spLocks noEditPoints="1"/>
            </p:cNvSpPr>
            <p:nvPr/>
          </p:nvSpPr>
          <p:spPr bwMode="auto">
            <a:xfrm>
              <a:off x="2044" y="450"/>
              <a:ext cx="139" cy="203"/>
            </a:xfrm>
            <a:custGeom>
              <a:avLst/>
              <a:gdLst>
                <a:gd name="T0" fmla="*/ 11 w 59"/>
                <a:gd name="T1" fmla="*/ 34 h 86"/>
                <a:gd name="T2" fmla="*/ 11 w 59"/>
                <a:gd name="T3" fmla="*/ 42 h 86"/>
                <a:gd name="T4" fmla="*/ 42 w 59"/>
                <a:gd name="T5" fmla="*/ 78 h 86"/>
                <a:gd name="T6" fmla="*/ 58 w 59"/>
                <a:gd name="T7" fmla="*/ 76 h 86"/>
                <a:gd name="T8" fmla="*/ 58 w 59"/>
                <a:gd name="T9" fmla="*/ 84 h 86"/>
                <a:gd name="T10" fmla="*/ 40 w 59"/>
                <a:gd name="T11" fmla="*/ 86 h 86"/>
                <a:gd name="T12" fmla="*/ 0 w 59"/>
                <a:gd name="T13" fmla="*/ 41 h 86"/>
                <a:gd name="T14" fmla="*/ 32 w 59"/>
                <a:gd name="T15" fmla="*/ 0 h 86"/>
                <a:gd name="T16" fmla="*/ 59 w 59"/>
                <a:gd name="T17" fmla="*/ 29 h 86"/>
                <a:gd name="T18" fmla="*/ 59 w 59"/>
                <a:gd name="T19" fmla="*/ 34 h 86"/>
                <a:gd name="T20" fmla="*/ 11 w 59"/>
                <a:gd name="T21" fmla="*/ 34 h 86"/>
                <a:gd name="T22" fmla="*/ 32 w 59"/>
                <a:gd name="T23" fmla="*/ 8 h 86"/>
                <a:gd name="T24" fmla="*/ 12 w 59"/>
                <a:gd name="T25" fmla="*/ 26 h 86"/>
                <a:gd name="T26" fmla="*/ 49 w 59"/>
                <a:gd name="T27" fmla="*/ 26 h 86"/>
                <a:gd name="T28" fmla="*/ 32 w 59"/>
                <a:gd name="T29" fmla="*/ 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86">
                  <a:moveTo>
                    <a:pt x="11" y="34"/>
                  </a:moveTo>
                  <a:cubicBezTo>
                    <a:pt x="11" y="37"/>
                    <a:pt x="11" y="40"/>
                    <a:pt x="11" y="42"/>
                  </a:cubicBezTo>
                  <a:cubicBezTo>
                    <a:pt x="11" y="63"/>
                    <a:pt x="20" y="78"/>
                    <a:pt x="42" y="78"/>
                  </a:cubicBezTo>
                  <a:cubicBezTo>
                    <a:pt x="47" y="78"/>
                    <a:pt x="53" y="77"/>
                    <a:pt x="58" y="76"/>
                  </a:cubicBezTo>
                  <a:cubicBezTo>
                    <a:pt x="58" y="84"/>
                    <a:pt x="58" y="84"/>
                    <a:pt x="58" y="84"/>
                  </a:cubicBezTo>
                  <a:cubicBezTo>
                    <a:pt x="52" y="85"/>
                    <a:pt x="46" y="86"/>
                    <a:pt x="40" y="86"/>
                  </a:cubicBezTo>
                  <a:cubicBezTo>
                    <a:pt x="12" y="86"/>
                    <a:pt x="0" y="66"/>
                    <a:pt x="0" y="41"/>
                  </a:cubicBezTo>
                  <a:cubicBezTo>
                    <a:pt x="0" y="20"/>
                    <a:pt x="7" y="0"/>
                    <a:pt x="32" y="0"/>
                  </a:cubicBezTo>
                  <a:cubicBezTo>
                    <a:pt x="49" y="0"/>
                    <a:pt x="59" y="13"/>
                    <a:pt x="59" y="29"/>
                  </a:cubicBezTo>
                  <a:cubicBezTo>
                    <a:pt x="59" y="34"/>
                    <a:pt x="59" y="34"/>
                    <a:pt x="59" y="34"/>
                  </a:cubicBezTo>
                  <a:lnTo>
                    <a:pt x="11" y="34"/>
                  </a:lnTo>
                  <a:close/>
                  <a:moveTo>
                    <a:pt x="32" y="8"/>
                  </a:moveTo>
                  <a:cubicBezTo>
                    <a:pt x="20" y="8"/>
                    <a:pt x="14" y="15"/>
                    <a:pt x="12" y="26"/>
                  </a:cubicBezTo>
                  <a:cubicBezTo>
                    <a:pt x="49" y="26"/>
                    <a:pt x="49" y="26"/>
                    <a:pt x="49" y="26"/>
                  </a:cubicBezTo>
                  <a:cubicBezTo>
                    <a:pt x="49" y="16"/>
                    <a:pt x="41" y="8"/>
                    <a:pt x="32" y="8"/>
                  </a:cubicBezTo>
                  <a:close/>
                </a:path>
              </a:pathLst>
            </a:custGeom>
            <a:solidFill>
              <a:srgbClr val="00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74" name="Freeform 7"/>
            <p:cNvSpPr>
              <a:spLocks/>
            </p:cNvSpPr>
            <p:nvPr/>
          </p:nvSpPr>
          <p:spPr bwMode="auto">
            <a:xfrm>
              <a:off x="2212" y="450"/>
              <a:ext cx="134" cy="203"/>
            </a:xfrm>
            <a:custGeom>
              <a:avLst/>
              <a:gdLst>
                <a:gd name="T0" fmla="*/ 46 w 57"/>
                <a:gd name="T1" fmla="*/ 26 h 86"/>
                <a:gd name="T2" fmla="*/ 31 w 57"/>
                <a:gd name="T3" fmla="*/ 8 h 86"/>
                <a:gd name="T4" fmla="*/ 10 w 57"/>
                <a:gd name="T5" fmla="*/ 40 h 86"/>
                <a:gd name="T6" fmla="*/ 42 w 57"/>
                <a:gd name="T7" fmla="*/ 78 h 86"/>
                <a:gd name="T8" fmla="*/ 54 w 57"/>
                <a:gd name="T9" fmla="*/ 76 h 86"/>
                <a:gd name="T10" fmla="*/ 54 w 57"/>
                <a:gd name="T11" fmla="*/ 85 h 86"/>
                <a:gd name="T12" fmla="*/ 40 w 57"/>
                <a:gd name="T13" fmla="*/ 86 h 86"/>
                <a:gd name="T14" fmla="*/ 0 w 57"/>
                <a:gd name="T15" fmla="*/ 42 h 86"/>
                <a:gd name="T16" fmla="*/ 31 w 57"/>
                <a:gd name="T17" fmla="*/ 0 h 86"/>
                <a:gd name="T18" fmla="*/ 57 w 57"/>
                <a:gd name="T19" fmla="*/ 26 h 86"/>
                <a:gd name="T20" fmla="*/ 46 w 57"/>
                <a:gd name="T21" fmla="*/ 2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86">
                  <a:moveTo>
                    <a:pt x="46" y="26"/>
                  </a:moveTo>
                  <a:cubicBezTo>
                    <a:pt x="46" y="16"/>
                    <a:pt x="41" y="8"/>
                    <a:pt x="31" y="8"/>
                  </a:cubicBezTo>
                  <a:cubicBezTo>
                    <a:pt x="14" y="8"/>
                    <a:pt x="10" y="27"/>
                    <a:pt x="10" y="40"/>
                  </a:cubicBezTo>
                  <a:cubicBezTo>
                    <a:pt x="10" y="61"/>
                    <a:pt x="19" y="78"/>
                    <a:pt x="42" y="78"/>
                  </a:cubicBezTo>
                  <a:cubicBezTo>
                    <a:pt x="46" y="78"/>
                    <a:pt x="50" y="77"/>
                    <a:pt x="54" y="76"/>
                  </a:cubicBezTo>
                  <a:cubicBezTo>
                    <a:pt x="54" y="85"/>
                    <a:pt x="54" y="85"/>
                    <a:pt x="54" y="85"/>
                  </a:cubicBezTo>
                  <a:cubicBezTo>
                    <a:pt x="50" y="86"/>
                    <a:pt x="45" y="86"/>
                    <a:pt x="40" y="86"/>
                  </a:cubicBezTo>
                  <a:cubicBezTo>
                    <a:pt x="12" y="86"/>
                    <a:pt x="0" y="68"/>
                    <a:pt x="0" y="42"/>
                  </a:cubicBezTo>
                  <a:cubicBezTo>
                    <a:pt x="0" y="21"/>
                    <a:pt x="7" y="0"/>
                    <a:pt x="31" y="0"/>
                  </a:cubicBezTo>
                  <a:cubicBezTo>
                    <a:pt x="47" y="0"/>
                    <a:pt x="57" y="9"/>
                    <a:pt x="57" y="26"/>
                  </a:cubicBezTo>
                  <a:lnTo>
                    <a:pt x="46" y="26"/>
                  </a:lnTo>
                  <a:close/>
                </a:path>
              </a:pathLst>
            </a:custGeom>
            <a:solidFill>
              <a:srgbClr val="00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75" name="Freeform 8"/>
            <p:cNvSpPr>
              <a:spLocks/>
            </p:cNvSpPr>
            <p:nvPr/>
          </p:nvSpPr>
          <p:spPr bwMode="auto">
            <a:xfrm>
              <a:off x="2384" y="367"/>
              <a:ext cx="137" cy="281"/>
            </a:xfrm>
            <a:custGeom>
              <a:avLst/>
              <a:gdLst>
                <a:gd name="T0" fmla="*/ 50 w 58"/>
                <a:gd name="T1" fmla="*/ 119 h 119"/>
                <a:gd name="T2" fmla="*/ 50 w 58"/>
                <a:gd name="T3" fmla="*/ 67 h 119"/>
                <a:gd name="T4" fmla="*/ 35 w 58"/>
                <a:gd name="T5" fmla="*/ 43 h 119"/>
                <a:gd name="T6" fmla="*/ 11 w 58"/>
                <a:gd name="T7" fmla="*/ 70 h 119"/>
                <a:gd name="T8" fmla="*/ 9 w 58"/>
                <a:gd name="T9" fmla="*/ 88 h 119"/>
                <a:gd name="T10" fmla="*/ 9 w 58"/>
                <a:gd name="T11" fmla="*/ 119 h 119"/>
                <a:gd name="T12" fmla="*/ 0 w 58"/>
                <a:gd name="T13" fmla="*/ 119 h 119"/>
                <a:gd name="T14" fmla="*/ 0 w 58"/>
                <a:gd name="T15" fmla="*/ 0 h 119"/>
                <a:gd name="T16" fmla="*/ 9 w 58"/>
                <a:gd name="T17" fmla="*/ 0 h 119"/>
                <a:gd name="T18" fmla="*/ 9 w 58"/>
                <a:gd name="T19" fmla="*/ 57 h 119"/>
                <a:gd name="T20" fmla="*/ 9 w 58"/>
                <a:gd name="T21" fmla="*/ 57 h 119"/>
                <a:gd name="T22" fmla="*/ 37 w 58"/>
                <a:gd name="T23" fmla="*/ 35 h 119"/>
                <a:gd name="T24" fmla="*/ 45 w 58"/>
                <a:gd name="T25" fmla="*/ 37 h 119"/>
                <a:gd name="T26" fmla="*/ 58 w 58"/>
                <a:gd name="T27" fmla="*/ 58 h 119"/>
                <a:gd name="T28" fmla="*/ 58 w 58"/>
                <a:gd name="T29" fmla="*/ 119 h 119"/>
                <a:gd name="T30" fmla="*/ 50 w 58"/>
                <a:gd name="T31"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119">
                  <a:moveTo>
                    <a:pt x="50" y="119"/>
                  </a:moveTo>
                  <a:cubicBezTo>
                    <a:pt x="50" y="67"/>
                    <a:pt x="50" y="67"/>
                    <a:pt x="50" y="67"/>
                  </a:cubicBezTo>
                  <a:cubicBezTo>
                    <a:pt x="50" y="57"/>
                    <a:pt x="49" y="43"/>
                    <a:pt x="35" y="43"/>
                  </a:cubicBezTo>
                  <a:cubicBezTo>
                    <a:pt x="22" y="43"/>
                    <a:pt x="14" y="59"/>
                    <a:pt x="11" y="70"/>
                  </a:cubicBezTo>
                  <a:cubicBezTo>
                    <a:pt x="10" y="76"/>
                    <a:pt x="9" y="82"/>
                    <a:pt x="9" y="88"/>
                  </a:cubicBezTo>
                  <a:cubicBezTo>
                    <a:pt x="9" y="119"/>
                    <a:pt x="9" y="119"/>
                    <a:pt x="9" y="119"/>
                  </a:cubicBezTo>
                  <a:cubicBezTo>
                    <a:pt x="0" y="119"/>
                    <a:pt x="0" y="119"/>
                    <a:pt x="0" y="119"/>
                  </a:cubicBezTo>
                  <a:cubicBezTo>
                    <a:pt x="0" y="0"/>
                    <a:pt x="0" y="0"/>
                    <a:pt x="0" y="0"/>
                  </a:cubicBezTo>
                  <a:cubicBezTo>
                    <a:pt x="9" y="0"/>
                    <a:pt x="9" y="0"/>
                    <a:pt x="9" y="0"/>
                  </a:cubicBezTo>
                  <a:cubicBezTo>
                    <a:pt x="9" y="57"/>
                    <a:pt x="9" y="57"/>
                    <a:pt x="9" y="57"/>
                  </a:cubicBezTo>
                  <a:cubicBezTo>
                    <a:pt x="9" y="57"/>
                    <a:pt x="9" y="57"/>
                    <a:pt x="9" y="57"/>
                  </a:cubicBezTo>
                  <a:cubicBezTo>
                    <a:pt x="14" y="43"/>
                    <a:pt x="21" y="35"/>
                    <a:pt x="37" y="35"/>
                  </a:cubicBezTo>
                  <a:cubicBezTo>
                    <a:pt x="39" y="35"/>
                    <a:pt x="42" y="36"/>
                    <a:pt x="45" y="37"/>
                  </a:cubicBezTo>
                  <a:cubicBezTo>
                    <a:pt x="54" y="40"/>
                    <a:pt x="58" y="48"/>
                    <a:pt x="58" y="58"/>
                  </a:cubicBezTo>
                  <a:cubicBezTo>
                    <a:pt x="58" y="119"/>
                    <a:pt x="58" y="119"/>
                    <a:pt x="58" y="119"/>
                  </a:cubicBezTo>
                  <a:lnTo>
                    <a:pt x="50" y="119"/>
                  </a:lnTo>
                  <a:close/>
                </a:path>
              </a:pathLst>
            </a:custGeom>
            <a:solidFill>
              <a:srgbClr val="00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76" name="Freeform 9"/>
            <p:cNvSpPr>
              <a:spLocks/>
            </p:cNvSpPr>
            <p:nvPr/>
          </p:nvSpPr>
          <p:spPr bwMode="auto">
            <a:xfrm>
              <a:off x="2564" y="450"/>
              <a:ext cx="137" cy="198"/>
            </a:xfrm>
            <a:custGeom>
              <a:avLst/>
              <a:gdLst>
                <a:gd name="T0" fmla="*/ 50 w 58"/>
                <a:gd name="T1" fmla="*/ 84 h 84"/>
                <a:gd name="T2" fmla="*/ 50 w 58"/>
                <a:gd name="T3" fmla="*/ 32 h 84"/>
                <a:gd name="T4" fmla="*/ 35 w 58"/>
                <a:gd name="T5" fmla="*/ 8 h 84"/>
                <a:gd name="T6" fmla="*/ 12 w 58"/>
                <a:gd name="T7" fmla="*/ 35 h 84"/>
                <a:gd name="T8" fmla="*/ 9 w 58"/>
                <a:gd name="T9" fmla="*/ 53 h 84"/>
                <a:gd name="T10" fmla="*/ 9 w 58"/>
                <a:gd name="T11" fmla="*/ 84 h 84"/>
                <a:gd name="T12" fmla="*/ 0 w 58"/>
                <a:gd name="T13" fmla="*/ 84 h 84"/>
                <a:gd name="T14" fmla="*/ 0 w 58"/>
                <a:gd name="T15" fmla="*/ 2 h 84"/>
                <a:gd name="T16" fmla="*/ 9 w 58"/>
                <a:gd name="T17" fmla="*/ 2 h 84"/>
                <a:gd name="T18" fmla="*/ 9 w 58"/>
                <a:gd name="T19" fmla="*/ 22 h 84"/>
                <a:gd name="T20" fmla="*/ 9 w 58"/>
                <a:gd name="T21" fmla="*/ 22 h 84"/>
                <a:gd name="T22" fmla="*/ 37 w 58"/>
                <a:gd name="T23" fmla="*/ 0 h 84"/>
                <a:gd name="T24" fmla="*/ 45 w 58"/>
                <a:gd name="T25" fmla="*/ 2 h 84"/>
                <a:gd name="T26" fmla="*/ 58 w 58"/>
                <a:gd name="T27" fmla="*/ 23 h 84"/>
                <a:gd name="T28" fmla="*/ 58 w 58"/>
                <a:gd name="T29" fmla="*/ 84 h 84"/>
                <a:gd name="T30" fmla="*/ 50 w 58"/>
                <a:gd name="T31"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84">
                  <a:moveTo>
                    <a:pt x="50" y="84"/>
                  </a:moveTo>
                  <a:cubicBezTo>
                    <a:pt x="50" y="32"/>
                    <a:pt x="50" y="32"/>
                    <a:pt x="50" y="32"/>
                  </a:cubicBezTo>
                  <a:cubicBezTo>
                    <a:pt x="50" y="22"/>
                    <a:pt x="49" y="8"/>
                    <a:pt x="35" y="8"/>
                  </a:cubicBezTo>
                  <a:cubicBezTo>
                    <a:pt x="22" y="8"/>
                    <a:pt x="14" y="24"/>
                    <a:pt x="12" y="35"/>
                  </a:cubicBezTo>
                  <a:cubicBezTo>
                    <a:pt x="10" y="41"/>
                    <a:pt x="9" y="47"/>
                    <a:pt x="9" y="53"/>
                  </a:cubicBezTo>
                  <a:cubicBezTo>
                    <a:pt x="9" y="84"/>
                    <a:pt x="9" y="84"/>
                    <a:pt x="9" y="84"/>
                  </a:cubicBezTo>
                  <a:cubicBezTo>
                    <a:pt x="0" y="84"/>
                    <a:pt x="0" y="84"/>
                    <a:pt x="0" y="84"/>
                  </a:cubicBezTo>
                  <a:cubicBezTo>
                    <a:pt x="0" y="2"/>
                    <a:pt x="0" y="2"/>
                    <a:pt x="0" y="2"/>
                  </a:cubicBezTo>
                  <a:cubicBezTo>
                    <a:pt x="9" y="2"/>
                    <a:pt x="9" y="2"/>
                    <a:pt x="9" y="2"/>
                  </a:cubicBezTo>
                  <a:cubicBezTo>
                    <a:pt x="9" y="22"/>
                    <a:pt x="9" y="22"/>
                    <a:pt x="9" y="22"/>
                  </a:cubicBezTo>
                  <a:cubicBezTo>
                    <a:pt x="9" y="22"/>
                    <a:pt x="9" y="22"/>
                    <a:pt x="9" y="22"/>
                  </a:cubicBezTo>
                  <a:cubicBezTo>
                    <a:pt x="14" y="8"/>
                    <a:pt x="21" y="0"/>
                    <a:pt x="37" y="0"/>
                  </a:cubicBezTo>
                  <a:cubicBezTo>
                    <a:pt x="40" y="0"/>
                    <a:pt x="42" y="1"/>
                    <a:pt x="45" y="2"/>
                  </a:cubicBezTo>
                  <a:cubicBezTo>
                    <a:pt x="54" y="5"/>
                    <a:pt x="58" y="14"/>
                    <a:pt x="58" y="23"/>
                  </a:cubicBezTo>
                  <a:cubicBezTo>
                    <a:pt x="58" y="84"/>
                    <a:pt x="58" y="84"/>
                    <a:pt x="58" y="84"/>
                  </a:cubicBezTo>
                  <a:lnTo>
                    <a:pt x="50" y="84"/>
                  </a:lnTo>
                  <a:close/>
                </a:path>
              </a:pathLst>
            </a:custGeom>
            <a:solidFill>
              <a:srgbClr val="00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77" name="Freeform 10"/>
            <p:cNvSpPr>
              <a:spLocks noEditPoints="1"/>
            </p:cNvSpPr>
            <p:nvPr/>
          </p:nvSpPr>
          <p:spPr bwMode="auto">
            <a:xfrm>
              <a:off x="2745" y="450"/>
              <a:ext cx="161" cy="203"/>
            </a:xfrm>
            <a:custGeom>
              <a:avLst/>
              <a:gdLst>
                <a:gd name="T0" fmla="*/ 34 w 68"/>
                <a:gd name="T1" fmla="*/ 86 h 86"/>
                <a:gd name="T2" fmla="*/ 0 w 68"/>
                <a:gd name="T3" fmla="*/ 43 h 86"/>
                <a:gd name="T4" fmla="*/ 34 w 68"/>
                <a:gd name="T5" fmla="*/ 0 h 86"/>
                <a:gd name="T6" fmla="*/ 68 w 68"/>
                <a:gd name="T7" fmla="*/ 43 h 86"/>
                <a:gd name="T8" fmla="*/ 34 w 68"/>
                <a:gd name="T9" fmla="*/ 86 h 86"/>
                <a:gd name="T10" fmla="*/ 33 w 68"/>
                <a:gd name="T11" fmla="*/ 8 h 86"/>
                <a:gd name="T12" fmla="*/ 10 w 68"/>
                <a:gd name="T13" fmla="*/ 44 h 86"/>
                <a:gd name="T14" fmla="*/ 33 w 68"/>
                <a:gd name="T15" fmla="*/ 78 h 86"/>
                <a:gd name="T16" fmla="*/ 57 w 68"/>
                <a:gd name="T17" fmla="*/ 44 h 86"/>
                <a:gd name="T18" fmla="*/ 33 w 68"/>
                <a:gd name="T19" fmla="*/ 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86">
                  <a:moveTo>
                    <a:pt x="34" y="86"/>
                  </a:moveTo>
                  <a:cubicBezTo>
                    <a:pt x="9" y="86"/>
                    <a:pt x="0" y="65"/>
                    <a:pt x="0" y="43"/>
                  </a:cubicBezTo>
                  <a:cubicBezTo>
                    <a:pt x="0" y="21"/>
                    <a:pt x="9" y="0"/>
                    <a:pt x="34" y="0"/>
                  </a:cubicBezTo>
                  <a:cubicBezTo>
                    <a:pt x="59" y="0"/>
                    <a:pt x="68" y="22"/>
                    <a:pt x="68" y="43"/>
                  </a:cubicBezTo>
                  <a:cubicBezTo>
                    <a:pt x="68" y="65"/>
                    <a:pt x="59" y="86"/>
                    <a:pt x="34" y="86"/>
                  </a:cubicBezTo>
                  <a:close/>
                  <a:moveTo>
                    <a:pt x="33" y="8"/>
                  </a:moveTo>
                  <a:cubicBezTo>
                    <a:pt x="14" y="8"/>
                    <a:pt x="10" y="29"/>
                    <a:pt x="10" y="44"/>
                  </a:cubicBezTo>
                  <a:cubicBezTo>
                    <a:pt x="10" y="60"/>
                    <a:pt x="14" y="78"/>
                    <a:pt x="33" y="78"/>
                  </a:cubicBezTo>
                  <a:cubicBezTo>
                    <a:pt x="53" y="78"/>
                    <a:pt x="57" y="60"/>
                    <a:pt x="57" y="44"/>
                  </a:cubicBezTo>
                  <a:cubicBezTo>
                    <a:pt x="57" y="29"/>
                    <a:pt x="53" y="8"/>
                    <a:pt x="33" y="8"/>
                  </a:cubicBezTo>
                  <a:close/>
                </a:path>
              </a:pathLst>
            </a:custGeom>
            <a:solidFill>
              <a:srgbClr val="00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78" name="Rectangle 11"/>
            <p:cNvSpPr>
              <a:spLocks noChangeArrowheads="1"/>
            </p:cNvSpPr>
            <p:nvPr/>
          </p:nvSpPr>
          <p:spPr bwMode="auto">
            <a:xfrm>
              <a:off x="2941" y="367"/>
              <a:ext cx="22" cy="281"/>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79" name="Freeform 12"/>
            <p:cNvSpPr>
              <a:spLocks noEditPoints="1"/>
            </p:cNvSpPr>
            <p:nvPr/>
          </p:nvSpPr>
          <p:spPr bwMode="auto">
            <a:xfrm>
              <a:off x="3008" y="450"/>
              <a:ext cx="160" cy="203"/>
            </a:xfrm>
            <a:custGeom>
              <a:avLst/>
              <a:gdLst>
                <a:gd name="T0" fmla="*/ 34 w 68"/>
                <a:gd name="T1" fmla="*/ 86 h 86"/>
                <a:gd name="T2" fmla="*/ 0 w 68"/>
                <a:gd name="T3" fmla="*/ 43 h 86"/>
                <a:gd name="T4" fmla="*/ 34 w 68"/>
                <a:gd name="T5" fmla="*/ 0 h 86"/>
                <a:gd name="T6" fmla="*/ 68 w 68"/>
                <a:gd name="T7" fmla="*/ 43 h 86"/>
                <a:gd name="T8" fmla="*/ 34 w 68"/>
                <a:gd name="T9" fmla="*/ 86 h 86"/>
                <a:gd name="T10" fmla="*/ 34 w 68"/>
                <a:gd name="T11" fmla="*/ 8 h 86"/>
                <a:gd name="T12" fmla="*/ 11 w 68"/>
                <a:gd name="T13" fmla="*/ 44 h 86"/>
                <a:gd name="T14" fmla="*/ 34 w 68"/>
                <a:gd name="T15" fmla="*/ 78 h 86"/>
                <a:gd name="T16" fmla="*/ 57 w 68"/>
                <a:gd name="T17" fmla="*/ 44 h 86"/>
                <a:gd name="T18" fmla="*/ 34 w 68"/>
                <a:gd name="T19" fmla="*/ 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86">
                  <a:moveTo>
                    <a:pt x="34" y="86"/>
                  </a:moveTo>
                  <a:cubicBezTo>
                    <a:pt x="9" y="86"/>
                    <a:pt x="0" y="65"/>
                    <a:pt x="0" y="43"/>
                  </a:cubicBezTo>
                  <a:cubicBezTo>
                    <a:pt x="0" y="21"/>
                    <a:pt x="9" y="0"/>
                    <a:pt x="34" y="0"/>
                  </a:cubicBezTo>
                  <a:cubicBezTo>
                    <a:pt x="59" y="0"/>
                    <a:pt x="68" y="22"/>
                    <a:pt x="68" y="43"/>
                  </a:cubicBezTo>
                  <a:cubicBezTo>
                    <a:pt x="68" y="65"/>
                    <a:pt x="59" y="86"/>
                    <a:pt x="34" y="86"/>
                  </a:cubicBezTo>
                  <a:close/>
                  <a:moveTo>
                    <a:pt x="34" y="8"/>
                  </a:moveTo>
                  <a:cubicBezTo>
                    <a:pt x="14" y="8"/>
                    <a:pt x="11" y="29"/>
                    <a:pt x="11" y="44"/>
                  </a:cubicBezTo>
                  <a:cubicBezTo>
                    <a:pt x="11" y="60"/>
                    <a:pt x="14" y="78"/>
                    <a:pt x="34" y="78"/>
                  </a:cubicBezTo>
                  <a:cubicBezTo>
                    <a:pt x="53" y="78"/>
                    <a:pt x="57" y="60"/>
                    <a:pt x="57" y="44"/>
                  </a:cubicBezTo>
                  <a:cubicBezTo>
                    <a:pt x="57" y="29"/>
                    <a:pt x="53" y="8"/>
                    <a:pt x="34" y="8"/>
                  </a:cubicBezTo>
                  <a:close/>
                </a:path>
              </a:pathLst>
            </a:custGeom>
            <a:solidFill>
              <a:srgbClr val="00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80" name="Freeform 13"/>
            <p:cNvSpPr>
              <a:spLocks noEditPoints="1"/>
            </p:cNvSpPr>
            <p:nvPr/>
          </p:nvSpPr>
          <p:spPr bwMode="auto">
            <a:xfrm>
              <a:off x="3197" y="450"/>
              <a:ext cx="144" cy="281"/>
            </a:xfrm>
            <a:custGeom>
              <a:avLst/>
              <a:gdLst>
                <a:gd name="T0" fmla="*/ 26 w 61"/>
                <a:gd name="T1" fmla="*/ 119 h 119"/>
                <a:gd name="T2" fmla="*/ 5 w 61"/>
                <a:gd name="T3" fmla="*/ 116 h 119"/>
                <a:gd name="T4" fmla="*/ 5 w 61"/>
                <a:gd name="T5" fmla="*/ 107 h 119"/>
                <a:gd name="T6" fmla="*/ 23 w 61"/>
                <a:gd name="T7" fmla="*/ 110 h 119"/>
                <a:gd name="T8" fmla="*/ 52 w 61"/>
                <a:gd name="T9" fmla="*/ 83 h 119"/>
                <a:gd name="T10" fmla="*/ 52 w 61"/>
                <a:gd name="T11" fmla="*/ 67 h 119"/>
                <a:gd name="T12" fmla="*/ 52 w 61"/>
                <a:gd name="T13" fmla="*/ 67 h 119"/>
                <a:gd name="T14" fmla="*/ 29 w 61"/>
                <a:gd name="T15" fmla="*/ 84 h 119"/>
                <a:gd name="T16" fmla="*/ 0 w 61"/>
                <a:gd name="T17" fmla="*/ 43 h 119"/>
                <a:gd name="T18" fmla="*/ 29 w 61"/>
                <a:gd name="T19" fmla="*/ 0 h 119"/>
                <a:gd name="T20" fmla="*/ 52 w 61"/>
                <a:gd name="T21" fmla="*/ 17 h 119"/>
                <a:gd name="T22" fmla="*/ 52 w 61"/>
                <a:gd name="T23" fmla="*/ 17 h 119"/>
                <a:gd name="T24" fmla="*/ 52 w 61"/>
                <a:gd name="T25" fmla="*/ 2 h 119"/>
                <a:gd name="T26" fmla="*/ 61 w 61"/>
                <a:gd name="T27" fmla="*/ 2 h 119"/>
                <a:gd name="T28" fmla="*/ 61 w 61"/>
                <a:gd name="T29" fmla="*/ 82 h 119"/>
                <a:gd name="T30" fmla="*/ 26 w 61"/>
                <a:gd name="T31" fmla="*/ 119 h 119"/>
                <a:gd name="T32" fmla="*/ 30 w 61"/>
                <a:gd name="T33" fmla="*/ 8 h 119"/>
                <a:gd name="T34" fmla="*/ 10 w 61"/>
                <a:gd name="T35" fmla="*/ 44 h 119"/>
                <a:gd name="T36" fmla="*/ 30 w 61"/>
                <a:gd name="T37" fmla="*/ 76 h 119"/>
                <a:gd name="T38" fmla="*/ 52 w 61"/>
                <a:gd name="T39" fmla="*/ 42 h 119"/>
                <a:gd name="T40" fmla="*/ 30 w 61"/>
                <a:gd name="T41" fmla="*/ 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119">
                  <a:moveTo>
                    <a:pt x="26" y="119"/>
                  </a:moveTo>
                  <a:cubicBezTo>
                    <a:pt x="19" y="119"/>
                    <a:pt x="12" y="118"/>
                    <a:pt x="5" y="116"/>
                  </a:cubicBezTo>
                  <a:cubicBezTo>
                    <a:pt x="5" y="107"/>
                    <a:pt x="5" y="107"/>
                    <a:pt x="5" y="107"/>
                  </a:cubicBezTo>
                  <a:cubicBezTo>
                    <a:pt x="11" y="109"/>
                    <a:pt x="17" y="110"/>
                    <a:pt x="23" y="110"/>
                  </a:cubicBezTo>
                  <a:cubicBezTo>
                    <a:pt x="43" y="110"/>
                    <a:pt x="52" y="103"/>
                    <a:pt x="52" y="83"/>
                  </a:cubicBezTo>
                  <a:cubicBezTo>
                    <a:pt x="52" y="67"/>
                    <a:pt x="52" y="67"/>
                    <a:pt x="52" y="67"/>
                  </a:cubicBezTo>
                  <a:cubicBezTo>
                    <a:pt x="52" y="67"/>
                    <a:pt x="52" y="67"/>
                    <a:pt x="52" y="67"/>
                  </a:cubicBezTo>
                  <a:cubicBezTo>
                    <a:pt x="49" y="78"/>
                    <a:pt x="40" y="84"/>
                    <a:pt x="29" y="84"/>
                  </a:cubicBezTo>
                  <a:cubicBezTo>
                    <a:pt x="5" y="84"/>
                    <a:pt x="0" y="63"/>
                    <a:pt x="0" y="43"/>
                  </a:cubicBezTo>
                  <a:cubicBezTo>
                    <a:pt x="0" y="25"/>
                    <a:pt x="7" y="0"/>
                    <a:pt x="29" y="0"/>
                  </a:cubicBezTo>
                  <a:cubicBezTo>
                    <a:pt x="40" y="0"/>
                    <a:pt x="49" y="6"/>
                    <a:pt x="52" y="17"/>
                  </a:cubicBezTo>
                  <a:cubicBezTo>
                    <a:pt x="52" y="17"/>
                    <a:pt x="52" y="17"/>
                    <a:pt x="52" y="17"/>
                  </a:cubicBezTo>
                  <a:cubicBezTo>
                    <a:pt x="52" y="2"/>
                    <a:pt x="52" y="2"/>
                    <a:pt x="52" y="2"/>
                  </a:cubicBezTo>
                  <a:cubicBezTo>
                    <a:pt x="61" y="2"/>
                    <a:pt x="61" y="2"/>
                    <a:pt x="61" y="2"/>
                  </a:cubicBezTo>
                  <a:cubicBezTo>
                    <a:pt x="61" y="82"/>
                    <a:pt x="61" y="82"/>
                    <a:pt x="61" y="82"/>
                  </a:cubicBezTo>
                  <a:cubicBezTo>
                    <a:pt x="61" y="105"/>
                    <a:pt x="50" y="119"/>
                    <a:pt x="26" y="119"/>
                  </a:cubicBezTo>
                  <a:close/>
                  <a:moveTo>
                    <a:pt x="30" y="8"/>
                  </a:moveTo>
                  <a:cubicBezTo>
                    <a:pt x="14" y="8"/>
                    <a:pt x="10" y="32"/>
                    <a:pt x="10" y="44"/>
                  </a:cubicBezTo>
                  <a:cubicBezTo>
                    <a:pt x="10" y="57"/>
                    <a:pt x="13" y="76"/>
                    <a:pt x="30" y="76"/>
                  </a:cubicBezTo>
                  <a:cubicBezTo>
                    <a:pt x="46" y="76"/>
                    <a:pt x="52" y="55"/>
                    <a:pt x="52" y="42"/>
                  </a:cubicBezTo>
                  <a:cubicBezTo>
                    <a:pt x="52" y="29"/>
                    <a:pt x="46" y="8"/>
                    <a:pt x="30" y="8"/>
                  </a:cubicBezTo>
                  <a:close/>
                </a:path>
              </a:pathLst>
            </a:custGeom>
            <a:solidFill>
              <a:srgbClr val="00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81" name="Freeform 14"/>
            <p:cNvSpPr>
              <a:spLocks/>
            </p:cNvSpPr>
            <p:nvPr/>
          </p:nvSpPr>
          <p:spPr bwMode="auto">
            <a:xfrm>
              <a:off x="3371" y="455"/>
              <a:ext cx="166" cy="269"/>
            </a:xfrm>
            <a:custGeom>
              <a:avLst/>
              <a:gdLst>
                <a:gd name="T0" fmla="*/ 71 w 166"/>
                <a:gd name="T1" fmla="*/ 269 h 269"/>
                <a:gd name="T2" fmla="*/ 48 w 166"/>
                <a:gd name="T3" fmla="*/ 269 h 269"/>
                <a:gd name="T4" fmla="*/ 76 w 166"/>
                <a:gd name="T5" fmla="*/ 193 h 269"/>
                <a:gd name="T6" fmla="*/ 0 w 166"/>
                <a:gd name="T7" fmla="*/ 0 h 269"/>
                <a:gd name="T8" fmla="*/ 22 w 166"/>
                <a:gd name="T9" fmla="*/ 0 h 269"/>
                <a:gd name="T10" fmla="*/ 85 w 166"/>
                <a:gd name="T11" fmla="*/ 160 h 269"/>
                <a:gd name="T12" fmla="*/ 142 w 166"/>
                <a:gd name="T13" fmla="*/ 0 h 269"/>
                <a:gd name="T14" fmla="*/ 166 w 166"/>
                <a:gd name="T15" fmla="*/ 0 h 269"/>
                <a:gd name="T16" fmla="*/ 71 w 166"/>
                <a:gd name="T17"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269">
                  <a:moveTo>
                    <a:pt x="71" y="269"/>
                  </a:moveTo>
                  <a:lnTo>
                    <a:pt x="48" y="269"/>
                  </a:lnTo>
                  <a:lnTo>
                    <a:pt x="76" y="193"/>
                  </a:lnTo>
                  <a:lnTo>
                    <a:pt x="0" y="0"/>
                  </a:lnTo>
                  <a:lnTo>
                    <a:pt x="22" y="0"/>
                  </a:lnTo>
                  <a:lnTo>
                    <a:pt x="85" y="160"/>
                  </a:lnTo>
                  <a:lnTo>
                    <a:pt x="142" y="0"/>
                  </a:lnTo>
                  <a:lnTo>
                    <a:pt x="166" y="0"/>
                  </a:lnTo>
                  <a:lnTo>
                    <a:pt x="71" y="269"/>
                  </a:lnTo>
                  <a:close/>
                </a:path>
              </a:pathLst>
            </a:custGeom>
            <a:solidFill>
              <a:srgbClr val="00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82" name="Freeform 15"/>
            <p:cNvSpPr>
              <a:spLocks noEditPoints="1"/>
            </p:cNvSpPr>
            <p:nvPr/>
          </p:nvSpPr>
          <p:spPr bwMode="auto">
            <a:xfrm>
              <a:off x="391" y="388"/>
              <a:ext cx="1495" cy="265"/>
            </a:xfrm>
            <a:custGeom>
              <a:avLst/>
              <a:gdLst>
                <a:gd name="T0" fmla="*/ 29 w 633"/>
                <a:gd name="T1" fmla="*/ 99 h 112"/>
                <a:gd name="T2" fmla="*/ 46 w 633"/>
                <a:gd name="T3" fmla="*/ 74 h 112"/>
                <a:gd name="T4" fmla="*/ 65 w 633"/>
                <a:gd name="T5" fmla="*/ 52 h 112"/>
                <a:gd name="T6" fmla="*/ 4 w 633"/>
                <a:gd name="T7" fmla="*/ 52 h 112"/>
                <a:gd name="T8" fmla="*/ 35 w 633"/>
                <a:gd name="T9" fmla="*/ 39 h 112"/>
                <a:gd name="T10" fmla="*/ 46 w 633"/>
                <a:gd name="T11" fmla="*/ 63 h 112"/>
                <a:gd name="T12" fmla="*/ 25 w 633"/>
                <a:gd name="T13" fmla="*/ 112 h 112"/>
                <a:gd name="T14" fmla="*/ 46 w 633"/>
                <a:gd name="T15" fmla="*/ 101 h 112"/>
                <a:gd name="T16" fmla="*/ 65 w 633"/>
                <a:gd name="T17" fmla="*/ 110 h 112"/>
                <a:gd name="T18" fmla="*/ 142 w 633"/>
                <a:gd name="T19" fmla="*/ 56 h 112"/>
                <a:gd name="T20" fmla="*/ 73 w 633"/>
                <a:gd name="T21" fmla="*/ 65 h 112"/>
                <a:gd name="T22" fmla="*/ 141 w 633"/>
                <a:gd name="T23" fmla="*/ 108 h 112"/>
                <a:gd name="T24" fmla="*/ 128 w 633"/>
                <a:gd name="T25" fmla="*/ 99 h 112"/>
                <a:gd name="T26" fmla="*/ 109 w 633"/>
                <a:gd name="T27" fmla="*/ 39 h 112"/>
                <a:gd name="T28" fmla="*/ 196 w 633"/>
                <a:gd name="T29" fmla="*/ 56 h 112"/>
                <a:gd name="T30" fmla="*/ 185 w 633"/>
                <a:gd name="T31" fmla="*/ 26 h 112"/>
                <a:gd name="T32" fmla="*/ 191 w 633"/>
                <a:gd name="T33" fmla="*/ 112 h 112"/>
                <a:gd name="T34" fmla="*/ 215 w 633"/>
                <a:gd name="T35" fmla="*/ 96 h 112"/>
                <a:gd name="T36" fmla="*/ 167 w 633"/>
                <a:gd name="T37" fmla="*/ 62 h 112"/>
                <a:gd name="T38" fmla="*/ 196 w 633"/>
                <a:gd name="T39" fmla="*/ 56 h 112"/>
                <a:gd name="T40" fmla="*/ 241 w 633"/>
                <a:gd name="T41" fmla="*/ 52 h 112"/>
                <a:gd name="T42" fmla="*/ 271 w 633"/>
                <a:gd name="T43" fmla="*/ 52 h 112"/>
                <a:gd name="T44" fmla="*/ 289 w 633"/>
                <a:gd name="T45" fmla="*/ 59 h 112"/>
                <a:gd name="T46" fmla="*/ 222 w 633"/>
                <a:gd name="T47" fmla="*/ 65 h 112"/>
                <a:gd name="T48" fmla="*/ 287 w 633"/>
                <a:gd name="T49" fmla="*/ 109 h 112"/>
                <a:gd name="T50" fmla="*/ 271 w 633"/>
                <a:gd name="T51" fmla="*/ 99 h 112"/>
                <a:gd name="T52" fmla="*/ 289 w 633"/>
                <a:gd name="T53" fmla="*/ 64 h 112"/>
                <a:gd name="T54" fmla="*/ 365 w 633"/>
                <a:gd name="T55" fmla="*/ 110 h 112"/>
                <a:gd name="T56" fmla="*/ 343 w 633"/>
                <a:gd name="T57" fmla="*/ 26 h 112"/>
                <a:gd name="T58" fmla="*/ 318 w 633"/>
                <a:gd name="T59" fmla="*/ 43 h 112"/>
                <a:gd name="T60" fmla="*/ 299 w 633"/>
                <a:gd name="T61" fmla="*/ 28 h 112"/>
                <a:gd name="T62" fmla="*/ 318 w 633"/>
                <a:gd name="T63" fmla="*/ 110 h 112"/>
                <a:gd name="T64" fmla="*/ 337 w 633"/>
                <a:gd name="T65" fmla="*/ 44 h 112"/>
                <a:gd name="T66" fmla="*/ 346 w 633"/>
                <a:gd name="T67" fmla="*/ 63 h 112"/>
                <a:gd name="T68" fmla="*/ 405 w 633"/>
                <a:gd name="T69" fmla="*/ 41 h 112"/>
                <a:gd name="T70" fmla="*/ 429 w 633"/>
                <a:gd name="T71" fmla="*/ 28 h 112"/>
                <a:gd name="T72" fmla="*/ 405 w 633"/>
                <a:gd name="T73" fmla="*/ 0 h 112"/>
                <a:gd name="T74" fmla="*/ 386 w 633"/>
                <a:gd name="T75" fmla="*/ 28 h 112"/>
                <a:gd name="T76" fmla="*/ 370 w 633"/>
                <a:gd name="T77" fmla="*/ 41 h 112"/>
                <a:gd name="T78" fmla="*/ 386 w 633"/>
                <a:gd name="T79" fmla="*/ 89 h 112"/>
                <a:gd name="T80" fmla="*/ 427 w 633"/>
                <a:gd name="T81" fmla="*/ 111 h 112"/>
                <a:gd name="T82" fmla="*/ 418 w 633"/>
                <a:gd name="T83" fmla="*/ 99 h 112"/>
                <a:gd name="T84" fmla="*/ 405 w 633"/>
                <a:gd name="T85" fmla="*/ 41 h 112"/>
                <a:gd name="T86" fmla="*/ 504 w 633"/>
                <a:gd name="T87" fmla="*/ 110 h 112"/>
                <a:gd name="T88" fmla="*/ 485 w 633"/>
                <a:gd name="T89" fmla="*/ 28 h 112"/>
                <a:gd name="T90" fmla="*/ 466 w 633"/>
                <a:gd name="T91" fmla="*/ 94 h 112"/>
                <a:gd name="T92" fmla="*/ 457 w 633"/>
                <a:gd name="T93" fmla="*/ 75 h 112"/>
                <a:gd name="T94" fmla="*/ 438 w 633"/>
                <a:gd name="T95" fmla="*/ 28 h 112"/>
                <a:gd name="T96" fmla="*/ 460 w 633"/>
                <a:gd name="T97" fmla="*/ 112 h 112"/>
                <a:gd name="T98" fmla="*/ 485 w 633"/>
                <a:gd name="T99" fmla="*/ 95 h 112"/>
                <a:gd name="T100" fmla="*/ 536 w 633"/>
                <a:gd name="T101" fmla="*/ 74 h 112"/>
                <a:gd name="T102" fmla="*/ 562 w 633"/>
                <a:gd name="T103" fmla="*/ 26 h 112"/>
                <a:gd name="T104" fmla="*/ 536 w 633"/>
                <a:gd name="T105" fmla="*/ 43 h 112"/>
                <a:gd name="T106" fmla="*/ 516 w 633"/>
                <a:gd name="T107" fmla="*/ 28 h 112"/>
                <a:gd name="T108" fmla="*/ 536 w 633"/>
                <a:gd name="T109" fmla="*/ 110 h 112"/>
                <a:gd name="T110" fmla="*/ 615 w 633"/>
                <a:gd name="T111" fmla="*/ 52 h 112"/>
                <a:gd name="T112" fmla="*/ 600 w 633"/>
                <a:gd name="T113" fmla="*/ 38 h 112"/>
                <a:gd name="T114" fmla="*/ 633 w 633"/>
                <a:gd name="T115" fmla="*/ 64 h 112"/>
                <a:gd name="T116" fmla="*/ 602 w 633"/>
                <a:gd name="T117" fmla="*/ 26 h 112"/>
                <a:gd name="T118" fmla="*/ 608 w 633"/>
                <a:gd name="T119" fmla="*/ 112 h 112"/>
                <a:gd name="T120" fmla="*/ 631 w 633"/>
                <a:gd name="T121" fmla="*/ 95 h 112"/>
                <a:gd name="T122" fmla="*/ 584 w 633"/>
                <a:gd name="T123" fmla="*/ 6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3" h="112">
                  <a:moveTo>
                    <a:pt x="46" y="74"/>
                  </a:moveTo>
                  <a:cubicBezTo>
                    <a:pt x="46" y="84"/>
                    <a:pt x="42" y="99"/>
                    <a:pt x="29" y="99"/>
                  </a:cubicBezTo>
                  <a:cubicBezTo>
                    <a:pt x="23" y="99"/>
                    <a:pt x="19" y="95"/>
                    <a:pt x="19" y="89"/>
                  </a:cubicBezTo>
                  <a:cubicBezTo>
                    <a:pt x="19" y="76"/>
                    <a:pt x="37" y="74"/>
                    <a:pt x="46" y="74"/>
                  </a:cubicBezTo>
                  <a:moveTo>
                    <a:pt x="65" y="110"/>
                  </a:moveTo>
                  <a:cubicBezTo>
                    <a:pt x="65" y="52"/>
                    <a:pt x="65" y="52"/>
                    <a:pt x="65" y="52"/>
                  </a:cubicBezTo>
                  <a:cubicBezTo>
                    <a:pt x="65" y="32"/>
                    <a:pt x="52" y="26"/>
                    <a:pt x="35" y="26"/>
                  </a:cubicBezTo>
                  <a:cubicBezTo>
                    <a:pt x="18" y="26"/>
                    <a:pt x="4" y="33"/>
                    <a:pt x="4" y="52"/>
                  </a:cubicBezTo>
                  <a:cubicBezTo>
                    <a:pt x="22" y="52"/>
                    <a:pt x="22" y="52"/>
                    <a:pt x="22" y="52"/>
                  </a:cubicBezTo>
                  <a:cubicBezTo>
                    <a:pt x="22" y="44"/>
                    <a:pt x="27" y="39"/>
                    <a:pt x="35" y="39"/>
                  </a:cubicBezTo>
                  <a:cubicBezTo>
                    <a:pt x="44" y="39"/>
                    <a:pt x="46" y="46"/>
                    <a:pt x="46" y="54"/>
                  </a:cubicBezTo>
                  <a:cubicBezTo>
                    <a:pt x="46" y="63"/>
                    <a:pt x="46" y="63"/>
                    <a:pt x="46" y="63"/>
                  </a:cubicBezTo>
                  <a:cubicBezTo>
                    <a:pt x="28" y="63"/>
                    <a:pt x="0" y="66"/>
                    <a:pt x="0" y="90"/>
                  </a:cubicBezTo>
                  <a:cubicBezTo>
                    <a:pt x="0" y="104"/>
                    <a:pt x="12" y="112"/>
                    <a:pt x="25" y="112"/>
                  </a:cubicBezTo>
                  <a:cubicBezTo>
                    <a:pt x="34" y="112"/>
                    <a:pt x="42" y="109"/>
                    <a:pt x="46" y="101"/>
                  </a:cubicBezTo>
                  <a:cubicBezTo>
                    <a:pt x="46" y="101"/>
                    <a:pt x="46" y="101"/>
                    <a:pt x="46" y="101"/>
                  </a:cubicBezTo>
                  <a:cubicBezTo>
                    <a:pt x="46" y="110"/>
                    <a:pt x="46" y="110"/>
                    <a:pt x="46" y="110"/>
                  </a:cubicBezTo>
                  <a:cubicBezTo>
                    <a:pt x="65" y="110"/>
                    <a:pt x="65" y="110"/>
                    <a:pt x="65" y="110"/>
                  </a:cubicBezTo>
                  <a:moveTo>
                    <a:pt x="122" y="56"/>
                  </a:moveTo>
                  <a:cubicBezTo>
                    <a:pt x="142" y="56"/>
                    <a:pt x="142" y="56"/>
                    <a:pt x="142" y="56"/>
                  </a:cubicBezTo>
                  <a:cubicBezTo>
                    <a:pt x="142" y="36"/>
                    <a:pt x="131" y="26"/>
                    <a:pt x="111" y="26"/>
                  </a:cubicBezTo>
                  <a:cubicBezTo>
                    <a:pt x="86" y="26"/>
                    <a:pt x="73" y="41"/>
                    <a:pt x="73" y="65"/>
                  </a:cubicBezTo>
                  <a:cubicBezTo>
                    <a:pt x="73" y="94"/>
                    <a:pt x="88" y="112"/>
                    <a:pt x="117" y="112"/>
                  </a:cubicBezTo>
                  <a:cubicBezTo>
                    <a:pt x="125" y="112"/>
                    <a:pt x="134" y="111"/>
                    <a:pt x="141" y="108"/>
                  </a:cubicBezTo>
                  <a:cubicBezTo>
                    <a:pt x="141" y="96"/>
                    <a:pt x="141" y="96"/>
                    <a:pt x="141" y="96"/>
                  </a:cubicBezTo>
                  <a:cubicBezTo>
                    <a:pt x="137" y="98"/>
                    <a:pt x="132" y="99"/>
                    <a:pt x="128" y="99"/>
                  </a:cubicBezTo>
                  <a:cubicBezTo>
                    <a:pt x="106" y="99"/>
                    <a:pt x="94" y="83"/>
                    <a:pt x="94" y="62"/>
                  </a:cubicBezTo>
                  <a:cubicBezTo>
                    <a:pt x="94" y="52"/>
                    <a:pt x="97" y="39"/>
                    <a:pt x="109" y="39"/>
                  </a:cubicBezTo>
                  <a:cubicBezTo>
                    <a:pt x="119" y="39"/>
                    <a:pt x="122" y="48"/>
                    <a:pt x="122" y="56"/>
                  </a:cubicBezTo>
                  <a:moveTo>
                    <a:pt x="196" y="56"/>
                  </a:moveTo>
                  <a:cubicBezTo>
                    <a:pt x="216" y="56"/>
                    <a:pt x="216" y="56"/>
                    <a:pt x="216" y="56"/>
                  </a:cubicBezTo>
                  <a:cubicBezTo>
                    <a:pt x="216" y="36"/>
                    <a:pt x="205" y="26"/>
                    <a:pt x="185" y="26"/>
                  </a:cubicBezTo>
                  <a:cubicBezTo>
                    <a:pt x="160" y="26"/>
                    <a:pt x="147" y="41"/>
                    <a:pt x="147" y="65"/>
                  </a:cubicBezTo>
                  <a:cubicBezTo>
                    <a:pt x="147" y="94"/>
                    <a:pt x="162" y="112"/>
                    <a:pt x="191" y="112"/>
                  </a:cubicBezTo>
                  <a:cubicBezTo>
                    <a:pt x="199" y="112"/>
                    <a:pt x="207" y="111"/>
                    <a:pt x="215" y="108"/>
                  </a:cubicBezTo>
                  <a:cubicBezTo>
                    <a:pt x="215" y="96"/>
                    <a:pt x="215" y="96"/>
                    <a:pt x="215" y="96"/>
                  </a:cubicBezTo>
                  <a:cubicBezTo>
                    <a:pt x="211" y="98"/>
                    <a:pt x="206" y="99"/>
                    <a:pt x="201" y="99"/>
                  </a:cubicBezTo>
                  <a:cubicBezTo>
                    <a:pt x="179" y="99"/>
                    <a:pt x="167" y="83"/>
                    <a:pt x="167" y="62"/>
                  </a:cubicBezTo>
                  <a:cubicBezTo>
                    <a:pt x="167" y="52"/>
                    <a:pt x="171" y="39"/>
                    <a:pt x="183" y="39"/>
                  </a:cubicBezTo>
                  <a:cubicBezTo>
                    <a:pt x="193" y="39"/>
                    <a:pt x="196" y="48"/>
                    <a:pt x="196" y="56"/>
                  </a:cubicBezTo>
                  <a:moveTo>
                    <a:pt x="271" y="52"/>
                  </a:moveTo>
                  <a:cubicBezTo>
                    <a:pt x="241" y="52"/>
                    <a:pt x="241" y="52"/>
                    <a:pt x="241" y="52"/>
                  </a:cubicBezTo>
                  <a:cubicBezTo>
                    <a:pt x="242" y="44"/>
                    <a:pt x="248" y="38"/>
                    <a:pt x="256" y="38"/>
                  </a:cubicBezTo>
                  <a:cubicBezTo>
                    <a:pt x="265" y="38"/>
                    <a:pt x="271" y="44"/>
                    <a:pt x="271" y="52"/>
                  </a:cubicBezTo>
                  <a:moveTo>
                    <a:pt x="289" y="64"/>
                  </a:moveTo>
                  <a:cubicBezTo>
                    <a:pt x="289" y="59"/>
                    <a:pt x="289" y="59"/>
                    <a:pt x="289" y="59"/>
                  </a:cubicBezTo>
                  <a:cubicBezTo>
                    <a:pt x="289" y="39"/>
                    <a:pt x="279" y="26"/>
                    <a:pt x="258" y="26"/>
                  </a:cubicBezTo>
                  <a:cubicBezTo>
                    <a:pt x="233" y="26"/>
                    <a:pt x="222" y="41"/>
                    <a:pt x="222" y="65"/>
                  </a:cubicBezTo>
                  <a:cubicBezTo>
                    <a:pt x="222" y="92"/>
                    <a:pt x="235" y="112"/>
                    <a:pt x="264" y="112"/>
                  </a:cubicBezTo>
                  <a:cubicBezTo>
                    <a:pt x="272" y="112"/>
                    <a:pt x="279" y="111"/>
                    <a:pt x="287" y="109"/>
                  </a:cubicBezTo>
                  <a:cubicBezTo>
                    <a:pt x="287" y="95"/>
                    <a:pt x="287" y="95"/>
                    <a:pt x="287" y="95"/>
                  </a:cubicBezTo>
                  <a:cubicBezTo>
                    <a:pt x="282" y="97"/>
                    <a:pt x="276" y="99"/>
                    <a:pt x="271" y="99"/>
                  </a:cubicBezTo>
                  <a:cubicBezTo>
                    <a:pt x="252" y="99"/>
                    <a:pt x="240" y="81"/>
                    <a:pt x="240" y="64"/>
                  </a:cubicBezTo>
                  <a:cubicBezTo>
                    <a:pt x="289" y="64"/>
                    <a:pt x="289" y="64"/>
                    <a:pt x="289" y="64"/>
                  </a:cubicBezTo>
                  <a:moveTo>
                    <a:pt x="346" y="110"/>
                  </a:moveTo>
                  <a:cubicBezTo>
                    <a:pt x="365" y="110"/>
                    <a:pt x="365" y="110"/>
                    <a:pt x="365" y="110"/>
                  </a:cubicBezTo>
                  <a:cubicBezTo>
                    <a:pt x="365" y="53"/>
                    <a:pt x="365" y="53"/>
                    <a:pt x="365" y="53"/>
                  </a:cubicBezTo>
                  <a:cubicBezTo>
                    <a:pt x="365" y="39"/>
                    <a:pt x="358" y="26"/>
                    <a:pt x="343" y="26"/>
                  </a:cubicBezTo>
                  <a:cubicBezTo>
                    <a:pt x="331" y="26"/>
                    <a:pt x="323" y="33"/>
                    <a:pt x="318" y="43"/>
                  </a:cubicBezTo>
                  <a:cubicBezTo>
                    <a:pt x="318" y="43"/>
                    <a:pt x="318" y="43"/>
                    <a:pt x="318" y="43"/>
                  </a:cubicBezTo>
                  <a:cubicBezTo>
                    <a:pt x="318" y="28"/>
                    <a:pt x="318" y="28"/>
                    <a:pt x="318" y="28"/>
                  </a:cubicBezTo>
                  <a:cubicBezTo>
                    <a:pt x="299" y="28"/>
                    <a:pt x="299" y="28"/>
                    <a:pt x="299" y="28"/>
                  </a:cubicBezTo>
                  <a:cubicBezTo>
                    <a:pt x="299" y="110"/>
                    <a:pt x="299" y="110"/>
                    <a:pt x="299" y="110"/>
                  </a:cubicBezTo>
                  <a:cubicBezTo>
                    <a:pt x="318" y="110"/>
                    <a:pt x="318" y="110"/>
                    <a:pt x="318" y="110"/>
                  </a:cubicBezTo>
                  <a:cubicBezTo>
                    <a:pt x="318" y="75"/>
                    <a:pt x="318" y="75"/>
                    <a:pt x="318" y="75"/>
                  </a:cubicBezTo>
                  <a:cubicBezTo>
                    <a:pt x="318" y="63"/>
                    <a:pt x="324" y="44"/>
                    <a:pt x="337" y="44"/>
                  </a:cubicBezTo>
                  <a:cubicBezTo>
                    <a:pt x="339" y="44"/>
                    <a:pt x="341" y="44"/>
                    <a:pt x="343" y="45"/>
                  </a:cubicBezTo>
                  <a:cubicBezTo>
                    <a:pt x="346" y="49"/>
                    <a:pt x="346" y="59"/>
                    <a:pt x="346" y="63"/>
                  </a:cubicBezTo>
                  <a:cubicBezTo>
                    <a:pt x="346" y="110"/>
                    <a:pt x="346" y="110"/>
                    <a:pt x="346" y="110"/>
                  </a:cubicBezTo>
                  <a:moveTo>
                    <a:pt x="405" y="41"/>
                  </a:moveTo>
                  <a:cubicBezTo>
                    <a:pt x="429" y="41"/>
                    <a:pt x="429" y="41"/>
                    <a:pt x="429" y="41"/>
                  </a:cubicBezTo>
                  <a:cubicBezTo>
                    <a:pt x="429" y="28"/>
                    <a:pt x="429" y="28"/>
                    <a:pt x="429" y="28"/>
                  </a:cubicBezTo>
                  <a:cubicBezTo>
                    <a:pt x="405" y="28"/>
                    <a:pt x="405" y="28"/>
                    <a:pt x="405" y="28"/>
                  </a:cubicBezTo>
                  <a:cubicBezTo>
                    <a:pt x="405" y="0"/>
                    <a:pt x="405" y="0"/>
                    <a:pt x="405" y="0"/>
                  </a:cubicBezTo>
                  <a:cubicBezTo>
                    <a:pt x="386" y="8"/>
                    <a:pt x="386" y="8"/>
                    <a:pt x="386" y="8"/>
                  </a:cubicBezTo>
                  <a:cubicBezTo>
                    <a:pt x="386" y="28"/>
                    <a:pt x="386" y="28"/>
                    <a:pt x="386" y="28"/>
                  </a:cubicBezTo>
                  <a:cubicBezTo>
                    <a:pt x="370" y="28"/>
                    <a:pt x="370" y="28"/>
                    <a:pt x="370" y="28"/>
                  </a:cubicBezTo>
                  <a:cubicBezTo>
                    <a:pt x="370" y="41"/>
                    <a:pt x="370" y="41"/>
                    <a:pt x="370" y="41"/>
                  </a:cubicBezTo>
                  <a:cubicBezTo>
                    <a:pt x="386" y="41"/>
                    <a:pt x="386" y="41"/>
                    <a:pt x="386" y="41"/>
                  </a:cubicBezTo>
                  <a:cubicBezTo>
                    <a:pt x="386" y="89"/>
                    <a:pt x="386" y="89"/>
                    <a:pt x="386" y="89"/>
                  </a:cubicBezTo>
                  <a:cubicBezTo>
                    <a:pt x="386" y="107"/>
                    <a:pt x="394" y="112"/>
                    <a:pt x="411" y="112"/>
                  </a:cubicBezTo>
                  <a:cubicBezTo>
                    <a:pt x="416" y="112"/>
                    <a:pt x="422" y="112"/>
                    <a:pt x="427" y="111"/>
                  </a:cubicBezTo>
                  <a:cubicBezTo>
                    <a:pt x="427" y="97"/>
                    <a:pt x="427" y="97"/>
                    <a:pt x="427" y="97"/>
                  </a:cubicBezTo>
                  <a:cubicBezTo>
                    <a:pt x="424" y="98"/>
                    <a:pt x="421" y="99"/>
                    <a:pt x="418" y="99"/>
                  </a:cubicBezTo>
                  <a:cubicBezTo>
                    <a:pt x="406" y="99"/>
                    <a:pt x="405" y="90"/>
                    <a:pt x="405" y="80"/>
                  </a:cubicBezTo>
                  <a:cubicBezTo>
                    <a:pt x="405" y="41"/>
                    <a:pt x="405" y="41"/>
                    <a:pt x="405" y="41"/>
                  </a:cubicBezTo>
                  <a:moveTo>
                    <a:pt x="485" y="110"/>
                  </a:moveTo>
                  <a:cubicBezTo>
                    <a:pt x="504" y="110"/>
                    <a:pt x="504" y="110"/>
                    <a:pt x="504" y="110"/>
                  </a:cubicBezTo>
                  <a:cubicBezTo>
                    <a:pt x="504" y="28"/>
                    <a:pt x="504" y="28"/>
                    <a:pt x="504" y="28"/>
                  </a:cubicBezTo>
                  <a:cubicBezTo>
                    <a:pt x="485" y="28"/>
                    <a:pt x="485" y="28"/>
                    <a:pt x="485" y="28"/>
                  </a:cubicBezTo>
                  <a:cubicBezTo>
                    <a:pt x="485" y="63"/>
                    <a:pt x="485" y="63"/>
                    <a:pt x="485" y="63"/>
                  </a:cubicBezTo>
                  <a:cubicBezTo>
                    <a:pt x="485" y="75"/>
                    <a:pt x="479" y="94"/>
                    <a:pt x="466" y="94"/>
                  </a:cubicBezTo>
                  <a:cubicBezTo>
                    <a:pt x="464" y="94"/>
                    <a:pt x="461" y="94"/>
                    <a:pt x="460" y="93"/>
                  </a:cubicBezTo>
                  <a:cubicBezTo>
                    <a:pt x="457" y="89"/>
                    <a:pt x="457" y="79"/>
                    <a:pt x="457" y="75"/>
                  </a:cubicBezTo>
                  <a:cubicBezTo>
                    <a:pt x="457" y="28"/>
                    <a:pt x="457" y="28"/>
                    <a:pt x="457" y="28"/>
                  </a:cubicBezTo>
                  <a:cubicBezTo>
                    <a:pt x="438" y="28"/>
                    <a:pt x="438" y="28"/>
                    <a:pt x="438" y="28"/>
                  </a:cubicBezTo>
                  <a:cubicBezTo>
                    <a:pt x="438" y="85"/>
                    <a:pt x="438" y="85"/>
                    <a:pt x="438" y="85"/>
                  </a:cubicBezTo>
                  <a:cubicBezTo>
                    <a:pt x="438" y="99"/>
                    <a:pt x="444" y="112"/>
                    <a:pt x="460" y="112"/>
                  </a:cubicBezTo>
                  <a:cubicBezTo>
                    <a:pt x="472" y="112"/>
                    <a:pt x="480" y="105"/>
                    <a:pt x="485" y="95"/>
                  </a:cubicBezTo>
                  <a:cubicBezTo>
                    <a:pt x="485" y="95"/>
                    <a:pt x="485" y="95"/>
                    <a:pt x="485" y="95"/>
                  </a:cubicBezTo>
                  <a:cubicBezTo>
                    <a:pt x="485" y="110"/>
                    <a:pt x="485" y="110"/>
                    <a:pt x="485" y="110"/>
                  </a:cubicBezTo>
                  <a:moveTo>
                    <a:pt x="536" y="74"/>
                  </a:moveTo>
                  <a:cubicBezTo>
                    <a:pt x="536" y="55"/>
                    <a:pt x="543" y="46"/>
                    <a:pt x="562" y="46"/>
                  </a:cubicBezTo>
                  <a:cubicBezTo>
                    <a:pt x="562" y="26"/>
                    <a:pt x="562" y="26"/>
                    <a:pt x="562" y="26"/>
                  </a:cubicBezTo>
                  <a:cubicBezTo>
                    <a:pt x="549" y="26"/>
                    <a:pt x="542" y="32"/>
                    <a:pt x="536" y="43"/>
                  </a:cubicBezTo>
                  <a:cubicBezTo>
                    <a:pt x="536" y="43"/>
                    <a:pt x="536" y="43"/>
                    <a:pt x="536" y="43"/>
                  </a:cubicBezTo>
                  <a:cubicBezTo>
                    <a:pt x="536" y="28"/>
                    <a:pt x="536" y="28"/>
                    <a:pt x="536" y="28"/>
                  </a:cubicBezTo>
                  <a:cubicBezTo>
                    <a:pt x="516" y="28"/>
                    <a:pt x="516" y="28"/>
                    <a:pt x="516" y="28"/>
                  </a:cubicBezTo>
                  <a:cubicBezTo>
                    <a:pt x="516" y="110"/>
                    <a:pt x="516" y="110"/>
                    <a:pt x="516" y="110"/>
                  </a:cubicBezTo>
                  <a:cubicBezTo>
                    <a:pt x="536" y="110"/>
                    <a:pt x="536" y="110"/>
                    <a:pt x="536" y="110"/>
                  </a:cubicBezTo>
                  <a:cubicBezTo>
                    <a:pt x="536" y="74"/>
                    <a:pt x="536" y="74"/>
                    <a:pt x="536" y="74"/>
                  </a:cubicBezTo>
                  <a:moveTo>
                    <a:pt x="615" y="52"/>
                  </a:moveTo>
                  <a:cubicBezTo>
                    <a:pt x="585" y="52"/>
                    <a:pt x="585" y="52"/>
                    <a:pt x="585" y="52"/>
                  </a:cubicBezTo>
                  <a:cubicBezTo>
                    <a:pt x="586" y="44"/>
                    <a:pt x="592" y="38"/>
                    <a:pt x="600" y="38"/>
                  </a:cubicBezTo>
                  <a:cubicBezTo>
                    <a:pt x="609" y="38"/>
                    <a:pt x="615" y="44"/>
                    <a:pt x="615" y="52"/>
                  </a:cubicBezTo>
                  <a:moveTo>
                    <a:pt x="633" y="64"/>
                  </a:moveTo>
                  <a:cubicBezTo>
                    <a:pt x="633" y="59"/>
                    <a:pt x="633" y="59"/>
                    <a:pt x="633" y="59"/>
                  </a:cubicBezTo>
                  <a:cubicBezTo>
                    <a:pt x="633" y="39"/>
                    <a:pt x="623" y="26"/>
                    <a:pt x="602" y="26"/>
                  </a:cubicBezTo>
                  <a:cubicBezTo>
                    <a:pt x="577" y="26"/>
                    <a:pt x="566" y="41"/>
                    <a:pt x="566" y="65"/>
                  </a:cubicBezTo>
                  <a:cubicBezTo>
                    <a:pt x="566" y="92"/>
                    <a:pt x="579" y="112"/>
                    <a:pt x="608" y="112"/>
                  </a:cubicBezTo>
                  <a:cubicBezTo>
                    <a:pt x="616" y="112"/>
                    <a:pt x="623" y="111"/>
                    <a:pt x="631" y="109"/>
                  </a:cubicBezTo>
                  <a:cubicBezTo>
                    <a:pt x="631" y="95"/>
                    <a:pt x="631" y="95"/>
                    <a:pt x="631" y="95"/>
                  </a:cubicBezTo>
                  <a:cubicBezTo>
                    <a:pt x="626" y="97"/>
                    <a:pt x="620" y="99"/>
                    <a:pt x="615" y="99"/>
                  </a:cubicBezTo>
                  <a:cubicBezTo>
                    <a:pt x="596" y="99"/>
                    <a:pt x="584" y="81"/>
                    <a:pt x="584" y="64"/>
                  </a:cubicBezTo>
                  <a:cubicBezTo>
                    <a:pt x="633" y="64"/>
                    <a:pt x="633" y="64"/>
                    <a:pt x="633" y="6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83" name="Freeform 16"/>
            <p:cNvSpPr>
              <a:spLocks/>
            </p:cNvSpPr>
            <p:nvPr/>
          </p:nvSpPr>
          <p:spPr bwMode="auto">
            <a:xfrm>
              <a:off x="1267" y="226"/>
              <a:ext cx="142" cy="144"/>
            </a:xfrm>
            <a:custGeom>
              <a:avLst/>
              <a:gdLst>
                <a:gd name="T0" fmla="*/ 0 w 60"/>
                <a:gd name="T1" fmla="*/ 0 h 61"/>
                <a:gd name="T2" fmla="*/ 0 w 60"/>
                <a:gd name="T3" fmla="*/ 14 h 61"/>
                <a:gd name="T4" fmla="*/ 44 w 60"/>
                <a:gd name="T5" fmla="*/ 31 h 61"/>
                <a:gd name="T6" fmla="*/ 0 w 60"/>
                <a:gd name="T7" fmla="*/ 48 h 61"/>
                <a:gd name="T8" fmla="*/ 0 w 60"/>
                <a:gd name="T9" fmla="*/ 61 h 61"/>
                <a:gd name="T10" fmla="*/ 60 w 60"/>
                <a:gd name="T11" fmla="*/ 37 h 61"/>
                <a:gd name="T12" fmla="*/ 60 w 60"/>
                <a:gd name="T13" fmla="*/ 25 h 61"/>
                <a:gd name="T14" fmla="*/ 0 w 6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61">
                  <a:moveTo>
                    <a:pt x="0" y="0"/>
                  </a:moveTo>
                  <a:cubicBezTo>
                    <a:pt x="0" y="14"/>
                    <a:pt x="0" y="14"/>
                    <a:pt x="0" y="14"/>
                  </a:cubicBezTo>
                  <a:cubicBezTo>
                    <a:pt x="0" y="14"/>
                    <a:pt x="39" y="29"/>
                    <a:pt x="44" y="31"/>
                  </a:cubicBezTo>
                  <a:cubicBezTo>
                    <a:pt x="39" y="33"/>
                    <a:pt x="0" y="48"/>
                    <a:pt x="0" y="48"/>
                  </a:cubicBezTo>
                  <a:cubicBezTo>
                    <a:pt x="0" y="61"/>
                    <a:pt x="0" y="61"/>
                    <a:pt x="0" y="61"/>
                  </a:cubicBezTo>
                  <a:cubicBezTo>
                    <a:pt x="60" y="37"/>
                    <a:pt x="60" y="37"/>
                    <a:pt x="60" y="37"/>
                  </a:cubicBezTo>
                  <a:cubicBezTo>
                    <a:pt x="60" y="25"/>
                    <a:pt x="60" y="25"/>
                    <a:pt x="60" y="25"/>
                  </a:cubicBezTo>
                  <a:cubicBezTo>
                    <a:pt x="0" y="0"/>
                    <a:pt x="0" y="0"/>
                    <a:pt x="0" y="0"/>
                  </a:cubicBezTo>
                </a:path>
              </a:pathLst>
            </a:custGeom>
            <a:solidFill>
              <a:srgbClr val="00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Arial" charset="0"/>
                <a:ea typeface="+mn-ea"/>
                <a:cs typeface="Arial" charset="0"/>
              </a:endParaRPr>
            </a:p>
          </p:txBody>
        </p:sp>
      </p:grpSp>
      <p:pic>
        <p:nvPicPr>
          <p:cNvPr id="70" name="Picture 6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29946" y="6273348"/>
            <a:ext cx="4699836" cy="228746"/>
          </a:xfrm>
          <a:prstGeom prst="rect">
            <a:avLst/>
          </a:prstGeom>
          <a:noFill/>
          <a:ln>
            <a:noFill/>
          </a:ln>
        </p:spPr>
      </p:pic>
      <p:sp>
        <p:nvSpPr>
          <p:cNvPr id="45" name="Freeform 7"/>
          <p:cNvSpPr>
            <a:spLocks noEditPoints="1"/>
          </p:cNvSpPr>
          <p:nvPr userDrawn="1"/>
        </p:nvSpPr>
        <p:spPr bwMode="auto">
          <a:xfrm>
            <a:off x="7737445" y="4436799"/>
            <a:ext cx="254501" cy="396330"/>
          </a:xfrm>
          <a:custGeom>
            <a:avLst/>
            <a:gdLst>
              <a:gd name="T0" fmla="*/ 1235 w 2472"/>
              <a:gd name="T1" fmla="*/ 3376 h 3852"/>
              <a:gd name="T2" fmla="*/ 1254 w 2472"/>
              <a:gd name="T3" fmla="*/ 3330 h 3852"/>
              <a:gd name="T4" fmla="*/ 1289 w 2472"/>
              <a:gd name="T5" fmla="*/ 3241 h 3852"/>
              <a:gd name="T6" fmla="*/ 1334 w 2472"/>
              <a:gd name="T7" fmla="*/ 3126 h 3852"/>
              <a:gd name="T8" fmla="*/ 1382 w 2472"/>
              <a:gd name="T9" fmla="*/ 3001 h 3852"/>
              <a:gd name="T10" fmla="*/ 1428 w 2472"/>
              <a:gd name="T11" fmla="*/ 2881 h 3852"/>
              <a:gd name="T12" fmla="*/ 1467 w 2472"/>
              <a:gd name="T13" fmla="*/ 2781 h 3852"/>
              <a:gd name="T14" fmla="*/ 1491 w 2472"/>
              <a:gd name="T15" fmla="*/ 2720 h 3852"/>
              <a:gd name="T16" fmla="*/ 975 w 2472"/>
              <a:gd name="T17" fmla="*/ 2705 h 3852"/>
              <a:gd name="T18" fmla="*/ 1118 w 2472"/>
              <a:gd name="T19" fmla="*/ 833 h 3852"/>
              <a:gd name="T20" fmla="*/ 966 w 2472"/>
              <a:gd name="T21" fmla="*/ 909 h 3852"/>
              <a:gd name="T22" fmla="*/ 855 w 2472"/>
              <a:gd name="T23" fmla="*/ 1035 h 3852"/>
              <a:gd name="T24" fmla="*/ 798 w 2472"/>
              <a:gd name="T25" fmla="*/ 1197 h 3852"/>
              <a:gd name="T26" fmla="*/ 810 w 2472"/>
              <a:gd name="T27" fmla="*/ 1374 h 3852"/>
              <a:gd name="T28" fmla="*/ 886 w 2472"/>
              <a:gd name="T29" fmla="*/ 1526 h 3852"/>
              <a:gd name="T30" fmla="*/ 1012 w 2472"/>
              <a:gd name="T31" fmla="*/ 1637 h 3852"/>
              <a:gd name="T32" fmla="*/ 1175 w 2472"/>
              <a:gd name="T33" fmla="*/ 1694 h 3852"/>
              <a:gd name="T34" fmla="*/ 1352 w 2472"/>
              <a:gd name="T35" fmla="*/ 1682 h 3852"/>
              <a:gd name="T36" fmla="*/ 1504 w 2472"/>
              <a:gd name="T37" fmla="*/ 1606 h 3852"/>
              <a:gd name="T38" fmla="*/ 1615 w 2472"/>
              <a:gd name="T39" fmla="*/ 1480 h 3852"/>
              <a:gd name="T40" fmla="*/ 1671 w 2472"/>
              <a:gd name="T41" fmla="*/ 1318 h 3852"/>
              <a:gd name="T42" fmla="*/ 1659 w 2472"/>
              <a:gd name="T43" fmla="*/ 1140 h 3852"/>
              <a:gd name="T44" fmla="*/ 1583 w 2472"/>
              <a:gd name="T45" fmla="*/ 988 h 3852"/>
              <a:gd name="T46" fmla="*/ 1457 w 2472"/>
              <a:gd name="T47" fmla="*/ 877 h 3852"/>
              <a:gd name="T48" fmla="*/ 1294 w 2472"/>
              <a:gd name="T49" fmla="*/ 822 h 3852"/>
              <a:gd name="T50" fmla="*/ 1332 w 2472"/>
              <a:gd name="T51" fmla="*/ 2 h 3852"/>
              <a:gd name="T52" fmla="*/ 1601 w 2472"/>
              <a:gd name="T53" fmla="*/ 53 h 3852"/>
              <a:gd name="T54" fmla="*/ 1848 w 2472"/>
              <a:gd name="T55" fmla="*/ 158 h 3852"/>
              <a:gd name="T56" fmla="*/ 2066 w 2472"/>
              <a:gd name="T57" fmla="*/ 311 h 3852"/>
              <a:gd name="T58" fmla="*/ 2247 w 2472"/>
              <a:gd name="T59" fmla="*/ 505 h 3852"/>
              <a:gd name="T60" fmla="*/ 2379 w 2472"/>
              <a:gd name="T61" fmla="*/ 733 h 3852"/>
              <a:gd name="T62" fmla="*/ 2456 w 2472"/>
              <a:gd name="T63" fmla="*/ 987 h 3852"/>
              <a:gd name="T64" fmla="*/ 2469 w 2472"/>
              <a:gd name="T65" fmla="*/ 1216 h 3852"/>
              <a:gd name="T66" fmla="*/ 2439 w 2472"/>
              <a:gd name="T67" fmla="*/ 1387 h 3852"/>
              <a:gd name="T68" fmla="*/ 2379 w 2472"/>
              <a:gd name="T69" fmla="*/ 1593 h 3852"/>
              <a:gd name="T70" fmla="*/ 2293 w 2472"/>
              <a:gd name="T71" fmla="*/ 1824 h 3852"/>
              <a:gd name="T72" fmla="*/ 2188 w 2472"/>
              <a:gd name="T73" fmla="*/ 2073 h 3852"/>
              <a:gd name="T74" fmla="*/ 250 w 2472"/>
              <a:gd name="T75" fmla="*/ 1993 h 3852"/>
              <a:gd name="T76" fmla="*/ 149 w 2472"/>
              <a:gd name="T77" fmla="*/ 1748 h 3852"/>
              <a:gd name="T78" fmla="*/ 69 w 2472"/>
              <a:gd name="T79" fmla="*/ 1523 h 3852"/>
              <a:gd name="T80" fmla="*/ 18 w 2472"/>
              <a:gd name="T81" fmla="*/ 1327 h 3852"/>
              <a:gd name="T82" fmla="*/ 0 w 2472"/>
              <a:gd name="T83" fmla="*/ 1167 h 3852"/>
              <a:gd name="T84" fmla="*/ 34 w 2472"/>
              <a:gd name="T85" fmla="*/ 899 h 3852"/>
              <a:gd name="T86" fmla="*/ 132 w 2472"/>
              <a:gd name="T87" fmla="*/ 653 h 3852"/>
              <a:gd name="T88" fmla="*/ 283 w 2472"/>
              <a:gd name="T89" fmla="*/ 437 h 3852"/>
              <a:gd name="T90" fmla="*/ 478 w 2472"/>
              <a:gd name="T91" fmla="*/ 256 h 3852"/>
              <a:gd name="T92" fmla="*/ 709 w 2472"/>
              <a:gd name="T93" fmla="*/ 117 h 3852"/>
              <a:gd name="T94" fmla="*/ 966 w 2472"/>
              <a:gd name="T95" fmla="*/ 30 h 3852"/>
              <a:gd name="T96" fmla="*/ 1239 w 2472"/>
              <a:gd name="T97" fmla="*/ 0 h 3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72" h="3852">
                <a:moveTo>
                  <a:pt x="975" y="2705"/>
                </a:moveTo>
                <a:lnTo>
                  <a:pt x="1234" y="3380"/>
                </a:lnTo>
                <a:lnTo>
                  <a:pt x="1235" y="3376"/>
                </a:lnTo>
                <a:lnTo>
                  <a:pt x="1239" y="3367"/>
                </a:lnTo>
                <a:lnTo>
                  <a:pt x="1246" y="3351"/>
                </a:lnTo>
                <a:lnTo>
                  <a:pt x="1254" y="3330"/>
                </a:lnTo>
                <a:lnTo>
                  <a:pt x="1264" y="3304"/>
                </a:lnTo>
                <a:lnTo>
                  <a:pt x="1276" y="3274"/>
                </a:lnTo>
                <a:lnTo>
                  <a:pt x="1289" y="3241"/>
                </a:lnTo>
                <a:lnTo>
                  <a:pt x="1302" y="3206"/>
                </a:lnTo>
                <a:lnTo>
                  <a:pt x="1318" y="3166"/>
                </a:lnTo>
                <a:lnTo>
                  <a:pt x="1334" y="3126"/>
                </a:lnTo>
                <a:lnTo>
                  <a:pt x="1349" y="3085"/>
                </a:lnTo>
                <a:lnTo>
                  <a:pt x="1365" y="3043"/>
                </a:lnTo>
                <a:lnTo>
                  <a:pt x="1382" y="3001"/>
                </a:lnTo>
                <a:lnTo>
                  <a:pt x="1398" y="2959"/>
                </a:lnTo>
                <a:lnTo>
                  <a:pt x="1413" y="2919"/>
                </a:lnTo>
                <a:lnTo>
                  <a:pt x="1428" y="2881"/>
                </a:lnTo>
                <a:lnTo>
                  <a:pt x="1442" y="2844"/>
                </a:lnTo>
                <a:lnTo>
                  <a:pt x="1455" y="2811"/>
                </a:lnTo>
                <a:lnTo>
                  <a:pt x="1467" y="2781"/>
                </a:lnTo>
                <a:lnTo>
                  <a:pt x="1476" y="2756"/>
                </a:lnTo>
                <a:lnTo>
                  <a:pt x="1485" y="2736"/>
                </a:lnTo>
                <a:lnTo>
                  <a:pt x="1491" y="2720"/>
                </a:lnTo>
                <a:lnTo>
                  <a:pt x="1494" y="2709"/>
                </a:lnTo>
                <a:lnTo>
                  <a:pt x="1496" y="2705"/>
                </a:lnTo>
                <a:lnTo>
                  <a:pt x="975" y="2705"/>
                </a:lnTo>
                <a:close/>
                <a:moveTo>
                  <a:pt x="1234" y="818"/>
                </a:moveTo>
                <a:lnTo>
                  <a:pt x="1175" y="822"/>
                </a:lnTo>
                <a:lnTo>
                  <a:pt x="1118" y="833"/>
                </a:lnTo>
                <a:lnTo>
                  <a:pt x="1063" y="852"/>
                </a:lnTo>
                <a:lnTo>
                  <a:pt x="1012" y="877"/>
                </a:lnTo>
                <a:lnTo>
                  <a:pt x="966" y="909"/>
                </a:lnTo>
                <a:lnTo>
                  <a:pt x="923" y="946"/>
                </a:lnTo>
                <a:lnTo>
                  <a:pt x="886" y="988"/>
                </a:lnTo>
                <a:lnTo>
                  <a:pt x="855" y="1035"/>
                </a:lnTo>
                <a:lnTo>
                  <a:pt x="828" y="1086"/>
                </a:lnTo>
                <a:lnTo>
                  <a:pt x="810" y="1140"/>
                </a:lnTo>
                <a:lnTo>
                  <a:pt x="798" y="1197"/>
                </a:lnTo>
                <a:lnTo>
                  <a:pt x="794" y="1258"/>
                </a:lnTo>
                <a:lnTo>
                  <a:pt x="798" y="1318"/>
                </a:lnTo>
                <a:lnTo>
                  <a:pt x="810" y="1374"/>
                </a:lnTo>
                <a:lnTo>
                  <a:pt x="828" y="1429"/>
                </a:lnTo>
                <a:lnTo>
                  <a:pt x="855" y="1480"/>
                </a:lnTo>
                <a:lnTo>
                  <a:pt x="886" y="1526"/>
                </a:lnTo>
                <a:lnTo>
                  <a:pt x="923" y="1569"/>
                </a:lnTo>
                <a:lnTo>
                  <a:pt x="966" y="1606"/>
                </a:lnTo>
                <a:lnTo>
                  <a:pt x="1012" y="1637"/>
                </a:lnTo>
                <a:lnTo>
                  <a:pt x="1063" y="1663"/>
                </a:lnTo>
                <a:lnTo>
                  <a:pt x="1118" y="1682"/>
                </a:lnTo>
                <a:lnTo>
                  <a:pt x="1175" y="1694"/>
                </a:lnTo>
                <a:lnTo>
                  <a:pt x="1234" y="1697"/>
                </a:lnTo>
                <a:lnTo>
                  <a:pt x="1294" y="1694"/>
                </a:lnTo>
                <a:lnTo>
                  <a:pt x="1352" y="1682"/>
                </a:lnTo>
                <a:lnTo>
                  <a:pt x="1406" y="1663"/>
                </a:lnTo>
                <a:lnTo>
                  <a:pt x="1457" y="1637"/>
                </a:lnTo>
                <a:lnTo>
                  <a:pt x="1504" y="1606"/>
                </a:lnTo>
                <a:lnTo>
                  <a:pt x="1546" y="1569"/>
                </a:lnTo>
                <a:lnTo>
                  <a:pt x="1583" y="1526"/>
                </a:lnTo>
                <a:lnTo>
                  <a:pt x="1615" y="1480"/>
                </a:lnTo>
                <a:lnTo>
                  <a:pt x="1641" y="1429"/>
                </a:lnTo>
                <a:lnTo>
                  <a:pt x="1659" y="1374"/>
                </a:lnTo>
                <a:lnTo>
                  <a:pt x="1671" y="1318"/>
                </a:lnTo>
                <a:lnTo>
                  <a:pt x="1675" y="1258"/>
                </a:lnTo>
                <a:lnTo>
                  <a:pt x="1671" y="1197"/>
                </a:lnTo>
                <a:lnTo>
                  <a:pt x="1659" y="1140"/>
                </a:lnTo>
                <a:lnTo>
                  <a:pt x="1641" y="1086"/>
                </a:lnTo>
                <a:lnTo>
                  <a:pt x="1615" y="1035"/>
                </a:lnTo>
                <a:lnTo>
                  <a:pt x="1583" y="988"/>
                </a:lnTo>
                <a:lnTo>
                  <a:pt x="1546" y="946"/>
                </a:lnTo>
                <a:lnTo>
                  <a:pt x="1504" y="909"/>
                </a:lnTo>
                <a:lnTo>
                  <a:pt x="1457" y="877"/>
                </a:lnTo>
                <a:lnTo>
                  <a:pt x="1406" y="852"/>
                </a:lnTo>
                <a:lnTo>
                  <a:pt x="1352" y="833"/>
                </a:lnTo>
                <a:lnTo>
                  <a:pt x="1294" y="822"/>
                </a:lnTo>
                <a:lnTo>
                  <a:pt x="1234" y="818"/>
                </a:lnTo>
                <a:close/>
                <a:moveTo>
                  <a:pt x="1239" y="0"/>
                </a:moveTo>
                <a:lnTo>
                  <a:pt x="1332" y="2"/>
                </a:lnTo>
                <a:lnTo>
                  <a:pt x="1423" y="13"/>
                </a:lnTo>
                <a:lnTo>
                  <a:pt x="1513" y="30"/>
                </a:lnTo>
                <a:lnTo>
                  <a:pt x="1601" y="53"/>
                </a:lnTo>
                <a:lnTo>
                  <a:pt x="1686" y="82"/>
                </a:lnTo>
                <a:lnTo>
                  <a:pt x="1768" y="117"/>
                </a:lnTo>
                <a:lnTo>
                  <a:pt x="1848" y="158"/>
                </a:lnTo>
                <a:lnTo>
                  <a:pt x="1925" y="205"/>
                </a:lnTo>
                <a:lnTo>
                  <a:pt x="1998" y="256"/>
                </a:lnTo>
                <a:lnTo>
                  <a:pt x="2066" y="311"/>
                </a:lnTo>
                <a:lnTo>
                  <a:pt x="2132" y="371"/>
                </a:lnTo>
                <a:lnTo>
                  <a:pt x="2192" y="437"/>
                </a:lnTo>
                <a:lnTo>
                  <a:pt x="2247" y="505"/>
                </a:lnTo>
                <a:lnTo>
                  <a:pt x="2297" y="577"/>
                </a:lnTo>
                <a:lnTo>
                  <a:pt x="2341" y="653"/>
                </a:lnTo>
                <a:lnTo>
                  <a:pt x="2379" y="733"/>
                </a:lnTo>
                <a:lnTo>
                  <a:pt x="2412" y="814"/>
                </a:lnTo>
                <a:lnTo>
                  <a:pt x="2438" y="899"/>
                </a:lnTo>
                <a:lnTo>
                  <a:pt x="2456" y="987"/>
                </a:lnTo>
                <a:lnTo>
                  <a:pt x="2468" y="1076"/>
                </a:lnTo>
                <a:lnTo>
                  <a:pt x="2472" y="1167"/>
                </a:lnTo>
                <a:lnTo>
                  <a:pt x="2469" y="1216"/>
                </a:lnTo>
                <a:lnTo>
                  <a:pt x="2463" y="1269"/>
                </a:lnTo>
                <a:lnTo>
                  <a:pt x="2454" y="1326"/>
                </a:lnTo>
                <a:lnTo>
                  <a:pt x="2439" y="1387"/>
                </a:lnTo>
                <a:lnTo>
                  <a:pt x="2422" y="1453"/>
                </a:lnTo>
                <a:lnTo>
                  <a:pt x="2403" y="1522"/>
                </a:lnTo>
                <a:lnTo>
                  <a:pt x="2379" y="1593"/>
                </a:lnTo>
                <a:lnTo>
                  <a:pt x="2353" y="1667"/>
                </a:lnTo>
                <a:lnTo>
                  <a:pt x="2324" y="1745"/>
                </a:lnTo>
                <a:lnTo>
                  <a:pt x="2293" y="1824"/>
                </a:lnTo>
                <a:lnTo>
                  <a:pt x="2260" y="1906"/>
                </a:lnTo>
                <a:lnTo>
                  <a:pt x="2225" y="1989"/>
                </a:lnTo>
                <a:lnTo>
                  <a:pt x="2188" y="2073"/>
                </a:lnTo>
                <a:lnTo>
                  <a:pt x="1455" y="3852"/>
                </a:lnTo>
                <a:lnTo>
                  <a:pt x="1009" y="3852"/>
                </a:lnTo>
                <a:lnTo>
                  <a:pt x="250" y="1993"/>
                </a:lnTo>
                <a:lnTo>
                  <a:pt x="215" y="1910"/>
                </a:lnTo>
                <a:lnTo>
                  <a:pt x="181" y="1828"/>
                </a:lnTo>
                <a:lnTo>
                  <a:pt x="149" y="1748"/>
                </a:lnTo>
                <a:lnTo>
                  <a:pt x="120" y="1671"/>
                </a:lnTo>
                <a:lnTo>
                  <a:pt x="93" y="1595"/>
                </a:lnTo>
                <a:lnTo>
                  <a:pt x="69" y="1523"/>
                </a:lnTo>
                <a:lnTo>
                  <a:pt x="50" y="1455"/>
                </a:lnTo>
                <a:lnTo>
                  <a:pt x="31" y="1390"/>
                </a:lnTo>
                <a:lnTo>
                  <a:pt x="18" y="1327"/>
                </a:lnTo>
                <a:lnTo>
                  <a:pt x="8" y="1269"/>
                </a:lnTo>
                <a:lnTo>
                  <a:pt x="1" y="1216"/>
                </a:lnTo>
                <a:lnTo>
                  <a:pt x="0" y="1167"/>
                </a:lnTo>
                <a:lnTo>
                  <a:pt x="4" y="1076"/>
                </a:lnTo>
                <a:lnTo>
                  <a:pt x="16" y="987"/>
                </a:lnTo>
                <a:lnTo>
                  <a:pt x="34" y="899"/>
                </a:lnTo>
                <a:lnTo>
                  <a:pt x="60" y="814"/>
                </a:lnTo>
                <a:lnTo>
                  <a:pt x="93" y="733"/>
                </a:lnTo>
                <a:lnTo>
                  <a:pt x="132" y="653"/>
                </a:lnTo>
                <a:lnTo>
                  <a:pt x="177" y="577"/>
                </a:lnTo>
                <a:lnTo>
                  <a:pt x="226" y="505"/>
                </a:lnTo>
                <a:lnTo>
                  <a:pt x="283" y="437"/>
                </a:lnTo>
                <a:lnTo>
                  <a:pt x="343" y="371"/>
                </a:lnTo>
                <a:lnTo>
                  <a:pt x="408" y="311"/>
                </a:lnTo>
                <a:lnTo>
                  <a:pt x="478" y="256"/>
                </a:lnTo>
                <a:lnTo>
                  <a:pt x="551" y="205"/>
                </a:lnTo>
                <a:lnTo>
                  <a:pt x="628" y="158"/>
                </a:lnTo>
                <a:lnTo>
                  <a:pt x="709" y="117"/>
                </a:lnTo>
                <a:lnTo>
                  <a:pt x="792" y="82"/>
                </a:lnTo>
                <a:lnTo>
                  <a:pt x="878" y="53"/>
                </a:lnTo>
                <a:lnTo>
                  <a:pt x="966" y="30"/>
                </a:lnTo>
                <a:lnTo>
                  <a:pt x="1056" y="13"/>
                </a:lnTo>
                <a:lnTo>
                  <a:pt x="1146" y="2"/>
                </a:lnTo>
                <a:lnTo>
                  <a:pt x="1239" y="0"/>
                </a:lnTo>
                <a:close/>
              </a:path>
            </a:pathLst>
          </a:custGeom>
          <a:solidFill>
            <a:srgbClr val="00B4FF"/>
          </a:solidFill>
          <a:ln w="0">
            <a:noFill/>
            <a:prstDash val="solid"/>
            <a:round/>
            <a:headEnd/>
            <a:tailEnd/>
          </a:ln>
        </p:spPr>
        <p:txBody>
          <a:bodyPr vert="horz" wrap="square" lIns="91419" tIns="45709" rIns="91419" bIns="45709" numCol="1" anchor="t" anchorCtr="0" compatLnSpc="1">
            <a:prstTxWarp prst="textNoShape">
              <a:avLst/>
            </a:prstTxWarp>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9900"/>
              </a:solidFill>
              <a:effectLst/>
              <a:uLnTx/>
              <a:uFillTx/>
              <a:latin typeface="Arial" charset="0"/>
              <a:ea typeface="+mn-ea"/>
              <a:cs typeface="Arial" charset="0"/>
            </a:endParaRPr>
          </a:p>
        </p:txBody>
      </p:sp>
      <p:sp>
        <p:nvSpPr>
          <p:cNvPr id="46" name="Freeform 7"/>
          <p:cNvSpPr>
            <a:spLocks noEditPoints="1"/>
          </p:cNvSpPr>
          <p:nvPr userDrawn="1"/>
        </p:nvSpPr>
        <p:spPr bwMode="auto">
          <a:xfrm>
            <a:off x="8660660" y="3735688"/>
            <a:ext cx="391444" cy="609589"/>
          </a:xfrm>
          <a:custGeom>
            <a:avLst/>
            <a:gdLst>
              <a:gd name="T0" fmla="*/ 1235 w 2472"/>
              <a:gd name="T1" fmla="*/ 3376 h 3852"/>
              <a:gd name="T2" fmla="*/ 1254 w 2472"/>
              <a:gd name="T3" fmla="*/ 3330 h 3852"/>
              <a:gd name="T4" fmla="*/ 1289 w 2472"/>
              <a:gd name="T5" fmla="*/ 3241 h 3852"/>
              <a:gd name="T6" fmla="*/ 1334 w 2472"/>
              <a:gd name="T7" fmla="*/ 3126 h 3852"/>
              <a:gd name="T8" fmla="*/ 1382 w 2472"/>
              <a:gd name="T9" fmla="*/ 3001 h 3852"/>
              <a:gd name="T10" fmla="*/ 1428 w 2472"/>
              <a:gd name="T11" fmla="*/ 2881 h 3852"/>
              <a:gd name="T12" fmla="*/ 1467 w 2472"/>
              <a:gd name="T13" fmla="*/ 2781 h 3852"/>
              <a:gd name="T14" fmla="*/ 1491 w 2472"/>
              <a:gd name="T15" fmla="*/ 2720 h 3852"/>
              <a:gd name="T16" fmla="*/ 975 w 2472"/>
              <a:gd name="T17" fmla="*/ 2705 h 3852"/>
              <a:gd name="T18" fmla="*/ 1118 w 2472"/>
              <a:gd name="T19" fmla="*/ 833 h 3852"/>
              <a:gd name="T20" fmla="*/ 966 w 2472"/>
              <a:gd name="T21" fmla="*/ 909 h 3852"/>
              <a:gd name="T22" fmla="*/ 855 w 2472"/>
              <a:gd name="T23" fmla="*/ 1035 h 3852"/>
              <a:gd name="T24" fmla="*/ 798 w 2472"/>
              <a:gd name="T25" fmla="*/ 1197 h 3852"/>
              <a:gd name="T26" fmla="*/ 810 w 2472"/>
              <a:gd name="T27" fmla="*/ 1374 h 3852"/>
              <a:gd name="T28" fmla="*/ 886 w 2472"/>
              <a:gd name="T29" fmla="*/ 1526 h 3852"/>
              <a:gd name="T30" fmla="*/ 1012 w 2472"/>
              <a:gd name="T31" fmla="*/ 1637 h 3852"/>
              <a:gd name="T32" fmla="*/ 1175 w 2472"/>
              <a:gd name="T33" fmla="*/ 1694 h 3852"/>
              <a:gd name="T34" fmla="*/ 1352 w 2472"/>
              <a:gd name="T35" fmla="*/ 1682 h 3852"/>
              <a:gd name="T36" fmla="*/ 1504 w 2472"/>
              <a:gd name="T37" fmla="*/ 1606 h 3852"/>
              <a:gd name="T38" fmla="*/ 1615 w 2472"/>
              <a:gd name="T39" fmla="*/ 1480 h 3852"/>
              <a:gd name="T40" fmla="*/ 1671 w 2472"/>
              <a:gd name="T41" fmla="*/ 1318 h 3852"/>
              <a:gd name="T42" fmla="*/ 1659 w 2472"/>
              <a:gd name="T43" fmla="*/ 1140 h 3852"/>
              <a:gd name="T44" fmla="*/ 1583 w 2472"/>
              <a:gd name="T45" fmla="*/ 988 h 3852"/>
              <a:gd name="T46" fmla="*/ 1457 w 2472"/>
              <a:gd name="T47" fmla="*/ 877 h 3852"/>
              <a:gd name="T48" fmla="*/ 1294 w 2472"/>
              <a:gd name="T49" fmla="*/ 822 h 3852"/>
              <a:gd name="T50" fmla="*/ 1332 w 2472"/>
              <a:gd name="T51" fmla="*/ 2 h 3852"/>
              <a:gd name="T52" fmla="*/ 1601 w 2472"/>
              <a:gd name="T53" fmla="*/ 53 h 3852"/>
              <a:gd name="T54" fmla="*/ 1848 w 2472"/>
              <a:gd name="T55" fmla="*/ 158 h 3852"/>
              <a:gd name="T56" fmla="*/ 2066 w 2472"/>
              <a:gd name="T57" fmla="*/ 311 h 3852"/>
              <a:gd name="T58" fmla="*/ 2247 w 2472"/>
              <a:gd name="T59" fmla="*/ 505 h 3852"/>
              <a:gd name="T60" fmla="*/ 2379 w 2472"/>
              <a:gd name="T61" fmla="*/ 733 h 3852"/>
              <a:gd name="T62" fmla="*/ 2456 w 2472"/>
              <a:gd name="T63" fmla="*/ 987 h 3852"/>
              <a:gd name="T64" fmla="*/ 2469 w 2472"/>
              <a:gd name="T65" fmla="*/ 1216 h 3852"/>
              <a:gd name="T66" fmla="*/ 2439 w 2472"/>
              <a:gd name="T67" fmla="*/ 1387 h 3852"/>
              <a:gd name="T68" fmla="*/ 2379 w 2472"/>
              <a:gd name="T69" fmla="*/ 1593 h 3852"/>
              <a:gd name="T70" fmla="*/ 2293 w 2472"/>
              <a:gd name="T71" fmla="*/ 1824 h 3852"/>
              <a:gd name="T72" fmla="*/ 2188 w 2472"/>
              <a:gd name="T73" fmla="*/ 2073 h 3852"/>
              <a:gd name="T74" fmla="*/ 250 w 2472"/>
              <a:gd name="T75" fmla="*/ 1993 h 3852"/>
              <a:gd name="T76" fmla="*/ 149 w 2472"/>
              <a:gd name="T77" fmla="*/ 1748 h 3852"/>
              <a:gd name="T78" fmla="*/ 69 w 2472"/>
              <a:gd name="T79" fmla="*/ 1523 h 3852"/>
              <a:gd name="T80" fmla="*/ 18 w 2472"/>
              <a:gd name="T81" fmla="*/ 1327 h 3852"/>
              <a:gd name="T82" fmla="*/ 0 w 2472"/>
              <a:gd name="T83" fmla="*/ 1167 h 3852"/>
              <a:gd name="T84" fmla="*/ 34 w 2472"/>
              <a:gd name="T85" fmla="*/ 899 h 3852"/>
              <a:gd name="T86" fmla="*/ 132 w 2472"/>
              <a:gd name="T87" fmla="*/ 653 h 3852"/>
              <a:gd name="T88" fmla="*/ 283 w 2472"/>
              <a:gd name="T89" fmla="*/ 437 h 3852"/>
              <a:gd name="T90" fmla="*/ 478 w 2472"/>
              <a:gd name="T91" fmla="*/ 256 h 3852"/>
              <a:gd name="T92" fmla="*/ 709 w 2472"/>
              <a:gd name="T93" fmla="*/ 117 h 3852"/>
              <a:gd name="T94" fmla="*/ 966 w 2472"/>
              <a:gd name="T95" fmla="*/ 30 h 3852"/>
              <a:gd name="T96" fmla="*/ 1239 w 2472"/>
              <a:gd name="T97" fmla="*/ 0 h 3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72" h="3852">
                <a:moveTo>
                  <a:pt x="975" y="2705"/>
                </a:moveTo>
                <a:lnTo>
                  <a:pt x="1234" y="3380"/>
                </a:lnTo>
                <a:lnTo>
                  <a:pt x="1235" y="3376"/>
                </a:lnTo>
                <a:lnTo>
                  <a:pt x="1239" y="3367"/>
                </a:lnTo>
                <a:lnTo>
                  <a:pt x="1246" y="3351"/>
                </a:lnTo>
                <a:lnTo>
                  <a:pt x="1254" y="3330"/>
                </a:lnTo>
                <a:lnTo>
                  <a:pt x="1264" y="3304"/>
                </a:lnTo>
                <a:lnTo>
                  <a:pt x="1276" y="3274"/>
                </a:lnTo>
                <a:lnTo>
                  <a:pt x="1289" y="3241"/>
                </a:lnTo>
                <a:lnTo>
                  <a:pt x="1302" y="3206"/>
                </a:lnTo>
                <a:lnTo>
                  <a:pt x="1318" y="3166"/>
                </a:lnTo>
                <a:lnTo>
                  <a:pt x="1334" y="3126"/>
                </a:lnTo>
                <a:lnTo>
                  <a:pt x="1349" y="3085"/>
                </a:lnTo>
                <a:lnTo>
                  <a:pt x="1365" y="3043"/>
                </a:lnTo>
                <a:lnTo>
                  <a:pt x="1382" y="3001"/>
                </a:lnTo>
                <a:lnTo>
                  <a:pt x="1398" y="2959"/>
                </a:lnTo>
                <a:lnTo>
                  <a:pt x="1413" y="2919"/>
                </a:lnTo>
                <a:lnTo>
                  <a:pt x="1428" y="2881"/>
                </a:lnTo>
                <a:lnTo>
                  <a:pt x="1442" y="2844"/>
                </a:lnTo>
                <a:lnTo>
                  <a:pt x="1455" y="2811"/>
                </a:lnTo>
                <a:lnTo>
                  <a:pt x="1467" y="2781"/>
                </a:lnTo>
                <a:lnTo>
                  <a:pt x="1476" y="2756"/>
                </a:lnTo>
                <a:lnTo>
                  <a:pt x="1485" y="2736"/>
                </a:lnTo>
                <a:lnTo>
                  <a:pt x="1491" y="2720"/>
                </a:lnTo>
                <a:lnTo>
                  <a:pt x="1494" y="2709"/>
                </a:lnTo>
                <a:lnTo>
                  <a:pt x="1496" y="2705"/>
                </a:lnTo>
                <a:lnTo>
                  <a:pt x="975" y="2705"/>
                </a:lnTo>
                <a:close/>
                <a:moveTo>
                  <a:pt x="1234" y="818"/>
                </a:moveTo>
                <a:lnTo>
                  <a:pt x="1175" y="822"/>
                </a:lnTo>
                <a:lnTo>
                  <a:pt x="1118" y="833"/>
                </a:lnTo>
                <a:lnTo>
                  <a:pt x="1063" y="852"/>
                </a:lnTo>
                <a:lnTo>
                  <a:pt x="1012" y="877"/>
                </a:lnTo>
                <a:lnTo>
                  <a:pt x="966" y="909"/>
                </a:lnTo>
                <a:lnTo>
                  <a:pt x="923" y="946"/>
                </a:lnTo>
                <a:lnTo>
                  <a:pt x="886" y="988"/>
                </a:lnTo>
                <a:lnTo>
                  <a:pt x="855" y="1035"/>
                </a:lnTo>
                <a:lnTo>
                  <a:pt x="828" y="1086"/>
                </a:lnTo>
                <a:lnTo>
                  <a:pt x="810" y="1140"/>
                </a:lnTo>
                <a:lnTo>
                  <a:pt x="798" y="1197"/>
                </a:lnTo>
                <a:lnTo>
                  <a:pt x="794" y="1258"/>
                </a:lnTo>
                <a:lnTo>
                  <a:pt x="798" y="1318"/>
                </a:lnTo>
                <a:lnTo>
                  <a:pt x="810" y="1374"/>
                </a:lnTo>
                <a:lnTo>
                  <a:pt x="828" y="1429"/>
                </a:lnTo>
                <a:lnTo>
                  <a:pt x="855" y="1480"/>
                </a:lnTo>
                <a:lnTo>
                  <a:pt x="886" y="1526"/>
                </a:lnTo>
                <a:lnTo>
                  <a:pt x="923" y="1569"/>
                </a:lnTo>
                <a:lnTo>
                  <a:pt x="966" y="1606"/>
                </a:lnTo>
                <a:lnTo>
                  <a:pt x="1012" y="1637"/>
                </a:lnTo>
                <a:lnTo>
                  <a:pt x="1063" y="1663"/>
                </a:lnTo>
                <a:lnTo>
                  <a:pt x="1118" y="1682"/>
                </a:lnTo>
                <a:lnTo>
                  <a:pt x="1175" y="1694"/>
                </a:lnTo>
                <a:lnTo>
                  <a:pt x="1234" y="1697"/>
                </a:lnTo>
                <a:lnTo>
                  <a:pt x="1294" y="1694"/>
                </a:lnTo>
                <a:lnTo>
                  <a:pt x="1352" y="1682"/>
                </a:lnTo>
                <a:lnTo>
                  <a:pt x="1406" y="1663"/>
                </a:lnTo>
                <a:lnTo>
                  <a:pt x="1457" y="1637"/>
                </a:lnTo>
                <a:lnTo>
                  <a:pt x="1504" y="1606"/>
                </a:lnTo>
                <a:lnTo>
                  <a:pt x="1546" y="1569"/>
                </a:lnTo>
                <a:lnTo>
                  <a:pt x="1583" y="1526"/>
                </a:lnTo>
                <a:lnTo>
                  <a:pt x="1615" y="1480"/>
                </a:lnTo>
                <a:lnTo>
                  <a:pt x="1641" y="1429"/>
                </a:lnTo>
                <a:lnTo>
                  <a:pt x="1659" y="1374"/>
                </a:lnTo>
                <a:lnTo>
                  <a:pt x="1671" y="1318"/>
                </a:lnTo>
                <a:lnTo>
                  <a:pt x="1675" y="1258"/>
                </a:lnTo>
                <a:lnTo>
                  <a:pt x="1671" y="1197"/>
                </a:lnTo>
                <a:lnTo>
                  <a:pt x="1659" y="1140"/>
                </a:lnTo>
                <a:lnTo>
                  <a:pt x="1641" y="1086"/>
                </a:lnTo>
                <a:lnTo>
                  <a:pt x="1615" y="1035"/>
                </a:lnTo>
                <a:lnTo>
                  <a:pt x="1583" y="988"/>
                </a:lnTo>
                <a:lnTo>
                  <a:pt x="1546" y="946"/>
                </a:lnTo>
                <a:lnTo>
                  <a:pt x="1504" y="909"/>
                </a:lnTo>
                <a:lnTo>
                  <a:pt x="1457" y="877"/>
                </a:lnTo>
                <a:lnTo>
                  <a:pt x="1406" y="852"/>
                </a:lnTo>
                <a:lnTo>
                  <a:pt x="1352" y="833"/>
                </a:lnTo>
                <a:lnTo>
                  <a:pt x="1294" y="822"/>
                </a:lnTo>
                <a:lnTo>
                  <a:pt x="1234" y="818"/>
                </a:lnTo>
                <a:close/>
                <a:moveTo>
                  <a:pt x="1239" y="0"/>
                </a:moveTo>
                <a:lnTo>
                  <a:pt x="1332" y="2"/>
                </a:lnTo>
                <a:lnTo>
                  <a:pt x="1423" y="13"/>
                </a:lnTo>
                <a:lnTo>
                  <a:pt x="1513" y="30"/>
                </a:lnTo>
                <a:lnTo>
                  <a:pt x="1601" y="53"/>
                </a:lnTo>
                <a:lnTo>
                  <a:pt x="1686" y="82"/>
                </a:lnTo>
                <a:lnTo>
                  <a:pt x="1768" y="117"/>
                </a:lnTo>
                <a:lnTo>
                  <a:pt x="1848" y="158"/>
                </a:lnTo>
                <a:lnTo>
                  <a:pt x="1925" y="205"/>
                </a:lnTo>
                <a:lnTo>
                  <a:pt x="1998" y="256"/>
                </a:lnTo>
                <a:lnTo>
                  <a:pt x="2066" y="311"/>
                </a:lnTo>
                <a:lnTo>
                  <a:pt x="2132" y="371"/>
                </a:lnTo>
                <a:lnTo>
                  <a:pt x="2192" y="437"/>
                </a:lnTo>
                <a:lnTo>
                  <a:pt x="2247" y="505"/>
                </a:lnTo>
                <a:lnTo>
                  <a:pt x="2297" y="577"/>
                </a:lnTo>
                <a:lnTo>
                  <a:pt x="2341" y="653"/>
                </a:lnTo>
                <a:lnTo>
                  <a:pt x="2379" y="733"/>
                </a:lnTo>
                <a:lnTo>
                  <a:pt x="2412" y="814"/>
                </a:lnTo>
                <a:lnTo>
                  <a:pt x="2438" y="899"/>
                </a:lnTo>
                <a:lnTo>
                  <a:pt x="2456" y="987"/>
                </a:lnTo>
                <a:lnTo>
                  <a:pt x="2468" y="1076"/>
                </a:lnTo>
                <a:lnTo>
                  <a:pt x="2472" y="1167"/>
                </a:lnTo>
                <a:lnTo>
                  <a:pt x="2469" y="1216"/>
                </a:lnTo>
                <a:lnTo>
                  <a:pt x="2463" y="1269"/>
                </a:lnTo>
                <a:lnTo>
                  <a:pt x="2454" y="1326"/>
                </a:lnTo>
                <a:lnTo>
                  <a:pt x="2439" y="1387"/>
                </a:lnTo>
                <a:lnTo>
                  <a:pt x="2422" y="1453"/>
                </a:lnTo>
                <a:lnTo>
                  <a:pt x="2403" y="1522"/>
                </a:lnTo>
                <a:lnTo>
                  <a:pt x="2379" y="1593"/>
                </a:lnTo>
                <a:lnTo>
                  <a:pt x="2353" y="1667"/>
                </a:lnTo>
                <a:lnTo>
                  <a:pt x="2324" y="1745"/>
                </a:lnTo>
                <a:lnTo>
                  <a:pt x="2293" y="1824"/>
                </a:lnTo>
                <a:lnTo>
                  <a:pt x="2260" y="1906"/>
                </a:lnTo>
                <a:lnTo>
                  <a:pt x="2225" y="1989"/>
                </a:lnTo>
                <a:lnTo>
                  <a:pt x="2188" y="2073"/>
                </a:lnTo>
                <a:lnTo>
                  <a:pt x="1455" y="3852"/>
                </a:lnTo>
                <a:lnTo>
                  <a:pt x="1009" y="3852"/>
                </a:lnTo>
                <a:lnTo>
                  <a:pt x="250" y="1993"/>
                </a:lnTo>
                <a:lnTo>
                  <a:pt x="215" y="1910"/>
                </a:lnTo>
                <a:lnTo>
                  <a:pt x="181" y="1828"/>
                </a:lnTo>
                <a:lnTo>
                  <a:pt x="149" y="1748"/>
                </a:lnTo>
                <a:lnTo>
                  <a:pt x="120" y="1671"/>
                </a:lnTo>
                <a:lnTo>
                  <a:pt x="93" y="1595"/>
                </a:lnTo>
                <a:lnTo>
                  <a:pt x="69" y="1523"/>
                </a:lnTo>
                <a:lnTo>
                  <a:pt x="50" y="1455"/>
                </a:lnTo>
                <a:lnTo>
                  <a:pt x="31" y="1390"/>
                </a:lnTo>
                <a:lnTo>
                  <a:pt x="18" y="1327"/>
                </a:lnTo>
                <a:lnTo>
                  <a:pt x="8" y="1269"/>
                </a:lnTo>
                <a:lnTo>
                  <a:pt x="1" y="1216"/>
                </a:lnTo>
                <a:lnTo>
                  <a:pt x="0" y="1167"/>
                </a:lnTo>
                <a:lnTo>
                  <a:pt x="4" y="1076"/>
                </a:lnTo>
                <a:lnTo>
                  <a:pt x="16" y="987"/>
                </a:lnTo>
                <a:lnTo>
                  <a:pt x="34" y="899"/>
                </a:lnTo>
                <a:lnTo>
                  <a:pt x="60" y="814"/>
                </a:lnTo>
                <a:lnTo>
                  <a:pt x="93" y="733"/>
                </a:lnTo>
                <a:lnTo>
                  <a:pt x="132" y="653"/>
                </a:lnTo>
                <a:lnTo>
                  <a:pt x="177" y="577"/>
                </a:lnTo>
                <a:lnTo>
                  <a:pt x="226" y="505"/>
                </a:lnTo>
                <a:lnTo>
                  <a:pt x="283" y="437"/>
                </a:lnTo>
                <a:lnTo>
                  <a:pt x="343" y="371"/>
                </a:lnTo>
                <a:lnTo>
                  <a:pt x="408" y="311"/>
                </a:lnTo>
                <a:lnTo>
                  <a:pt x="478" y="256"/>
                </a:lnTo>
                <a:lnTo>
                  <a:pt x="551" y="205"/>
                </a:lnTo>
                <a:lnTo>
                  <a:pt x="628" y="158"/>
                </a:lnTo>
                <a:lnTo>
                  <a:pt x="709" y="117"/>
                </a:lnTo>
                <a:lnTo>
                  <a:pt x="792" y="82"/>
                </a:lnTo>
                <a:lnTo>
                  <a:pt x="878" y="53"/>
                </a:lnTo>
                <a:lnTo>
                  <a:pt x="966" y="30"/>
                </a:lnTo>
                <a:lnTo>
                  <a:pt x="1056" y="13"/>
                </a:lnTo>
                <a:lnTo>
                  <a:pt x="1146" y="2"/>
                </a:lnTo>
                <a:lnTo>
                  <a:pt x="1239" y="0"/>
                </a:lnTo>
                <a:close/>
              </a:path>
            </a:pathLst>
          </a:custGeom>
          <a:solidFill>
            <a:srgbClr val="00B4FF"/>
          </a:solidFill>
          <a:ln w="0">
            <a:noFill/>
            <a:prstDash val="solid"/>
            <a:round/>
            <a:headEnd/>
            <a:tailEnd/>
          </a:ln>
        </p:spPr>
        <p:txBody>
          <a:bodyPr vert="horz" wrap="square" lIns="91419" tIns="45709" rIns="91419" bIns="45709" numCol="1" anchor="t" anchorCtr="0" compatLnSpc="1">
            <a:prstTxWarp prst="textNoShape">
              <a:avLst/>
            </a:prstTxWarp>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9900"/>
              </a:solidFill>
              <a:effectLst/>
              <a:uLnTx/>
              <a:uFillTx/>
              <a:latin typeface="Arial" charset="0"/>
              <a:ea typeface="+mn-ea"/>
              <a:cs typeface="Arial" charset="0"/>
            </a:endParaRPr>
          </a:p>
        </p:txBody>
      </p:sp>
      <p:sp>
        <p:nvSpPr>
          <p:cNvPr id="47" name="Freeform 7"/>
          <p:cNvSpPr>
            <a:spLocks noEditPoints="1"/>
          </p:cNvSpPr>
          <p:nvPr userDrawn="1"/>
        </p:nvSpPr>
        <p:spPr bwMode="auto">
          <a:xfrm>
            <a:off x="7067934" y="4664553"/>
            <a:ext cx="193701" cy="301647"/>
          </a:xfrm>
          <a:custGeom>
            <a:avLst/>
            <a:gdLst>
              <a:gd name="T0" fmla="*/ 1235 w 2472"/>
              <a:gd name="T1" fmla="*/ 3376 h 3852"/>
              <a:gd name="T2" fmla="*/ 1254 w 2472"/>
              <a:gd name="T3" fmla="*/ 3330 h 3852"/>
              <a:gd name="T4" fmla="*/ 1289 w 2472"/>
              <a:gd name="T5" fmla="*/ 3241 h 3852"/>
              <a:gd name="T6" fmla="*/ 1334 w 2472"/>
              <a:gd name="T7" fmla="*/ 3126 h 3852"/>
              <a:gd name="T8" fmla="*/ 1382 w 2472"/>
              <a:gd name="T9" fmla="*/ 3001 h 3852"/>
              <a:gd name="T10" fmla="*/ 1428 w 2472"/>
              <a:gd name="T11" fmla="*/ 2881 h 3852"/>
              <a:gd name="T12" fmla="*/ 1467 w 2472"/>
              <a:gd name="T13" fmla="*/ 2781 h 3852"/>
              <a:gd name="T14" fmla="*/ 1491 w 2472"/>
              <a:gd name="T15" fmla="*/ 2720 h 3852"/>
              <a:gd name="T16" fmla="*/ 975 w 2472"/>
              <a:gd name="T17" fmla="*/ 2705 h 3852"/>
              <a:gd name="T18" fmla="*/ 1118 w 2472"/>
              <a:gd name="T19" fmla="*/ 833 h 3852"/>
              <a:gd name="T20" fmla="*/ 966 w 2472"/>
              <a:gd name="T21" fmla="*/ 909 h 3852"/>
              <a:gd name="T22" fmla="*/ 855 w 2472"/>
              <a:gd name="T23" fmla="*/ 1035 h 3852"/>
              <a:gd name="T24" fmla="*/ 798 w 2472"/>
              <a:gd name="T25" fmla="*/ 1197 h 3852"/>
              <a:gd name="T26" fmla="*/ 810 w 2472"/>
              <a:gd name="T27" fmla="*/ 1374 h 3852"/>
              <a:gd name="T28" fmla="*/ 886 w 2472"/>
              <a:gd name="T29" fmla="*/ 1526 h 3852"/>
              <a:gd name="T30" fmla="*/ 1012 w 2472"/>
              <a:gd name="T31" fmla="*/ 1637 h 3852"/>
              <a:gd name="T32" fmla="*/ 1175 w 2472"/>
              <a:gd name="T33" fmla="*/ 1694 h 3852"/>
              <a:gd name="T34" fmla="*/ 1352 w 2472"/>
              <a:gd name="T35" fmla="*/ 1682 h 3852"/>
              <a:gd name="T36" fmla="*/ 1504 w 2472"/>
              <a:gd name="T37" fmla="*/ 1606 h 3852"/>
              <a:gd name="T38" fmla="*/ 1615 w 2472"/>
              <a:gd name="T39" fmla="*/ 1480 h 3852"/>
              <a:gd name="T40" fmla="*/ 1671 w 2472"/>
              <a:gd name="T41" fmla="*/ 1318 h 3852"/>
              <a:gd name="T42" fmla="*/ 1659 w 2472"/>
              <a:gd name="T43" fmla="*/ 1140 h 3852"/>
              <a:gd name="T44" fmla="*/ 1583 w 2472"/>
              <a:gd name="T45" fmla="*/ 988 h 3852"/>
              <a:gd name="T46" fmla="*/ 1457 w 2472"/>
              <a:gd name="T47" fmla="*/ 877 h 3852"/>
              <a:gd name="T48" fmla="*/ 1294 w 2472"/>
              <a:gd name="T49" fmla="*/ 822 h 3852"/>
              <a:gd name="T50" fmla="*/ 1332 w 2472"/>
              <a:gd name="T51" fmla="*/ 2 h 3852"/>
              <a:gd name="T52" fmla="*/ 1601 w 2472"/>
              <a:gd name="T53" fmla="*/ 53 h 3852"/>
              <a:gd name="T54" fmla="*/ 1848 w 2472"/>
              <a:gd name="T55" fmla="*/ 158 h 3852"/>
              <a:gd name="T56" fmla="*/ 2066 w 2472"/>
              <a:gd name="T57" fmla="*/ 311 h 3852"/>
              <a:gd name="T58" fmla="*/ 2247 w 2472"/>
              <a:gd name="T59" fmla="*/ 505 h 3852"/>
              <a:gd name="T60" fmla="*/ 2379 w 2472"/>
              <a:gd name="T61" fmla="*/ 733 h 3852"/>
              <a:gd name="T62" fmla="*/ 2456 w 2472"/>
              <a:gd name="T63" fmla="*/ 987 h 3852"/>
              <a:gd name="T64" fmla="*/ 2469 w 2472"/>
              <a:gd name="T65" fmla="*/ 1216 h 3852"/>
              <a:gd name="T66" fmla="*/ 2439 w 2472"/>
              <a:gd name="T67" fmla="*/ 1387 h 3852"/>
              <a:gd name="T68" fmla="*/ 2379 w 2472"/>
              <a:gd name="T69" fmla="*/ 1593 h 3852"/>
              <a:gd name="T70" fmla="*/ 2293 w 2472"/>
              <a:gd name="T71" fmla="*/ 1824 h 3852"/>
              <a:gd name="T72" fmla="*/ 2188 w 2472"/>
              <a:gd name="T73" fmla="*/ 2073 h 3852"/>
              <a:gd name="T74" fmla="*/ 250 w 2472"/>
              <a:gd name="T75" fmla="*/ 1993 h 3852"/>
              <a:gd name="T76" fmla="*/ 149 w 2472"/>
              <a:gd name="T77" fmla="*/ 1748 h 3852"/>
              <a:gd name="T78" fmla="*/ 69 w 2472"/>
              <a:gd name="T79" fmla="*/ 1523 h 3852"/>
              <a:gd name="T80" fmla="*/ 18 w 2472"/>
              <a:gd name="T81" fmla="*/ 1327 h 3852"/>
              <a:gd name="T82" fmla="*/ 0 w 2472"/>
              <a:gd name="T83" fmla="*/ 1167 h 3852"/>
              <a:gd name="T84" fmla="*/ 34 w 2472"/>
              <a:gd name="T85" fmla="*/ 899 h 3852"/>
              <a:gd name="T86" fmla="*/ 132 w 2472"/>
              <a:gd name="T87" fmla="*/ 653 h 3852"/>
              <a:gd name="T88" fmla="*/ 283 w 2472"/>
              <a:gd name="T89" fmla="*/ 437 h 3852"/>
              <a:gd name="T90" fmla="*/ 478 w 2472"/>
              <a:gd name="T91" fmla="*/ 256 h 3852"/>
              <a:gd name="T92" fmla="*/ 709 w 2472"/>
              <a:gd name="T93" fmla="*/ 117 h 3852"/>
              <a:gd name="T94" fmla="*/ 966 w 2472"/>
              <a:gd name="T95" fmla="*/ 30 h 3852"/>
              <a:gd name="T96" fmla="*/ 1239 w 2472"/>
              <a:gd name="T97" fmla="*/ 0 h 3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72" h="3852">
                <a:moveTo>
                  <a:pt x="975" y="2705"/>
                </a:moveTo>
                <a:lnTo>
                  <a:pt x="1234" y="3380"/>
                </a:lnTo>
                <a:lnTo>
                  <a:pt x="1235" y="3376"/>
                </a:lnTo>
                <a:lnTo>
                  <a:pt x="1239" y="3367"/>
                </a:lnTo>
                <a:lnTo>
                  <a:pt x="1246" y="3351"/>
                </a:lnTo>
                <a:lnTo>
                  <a:pt x="1254" y="3330"/>
                </a:lnTo>
                <a:lnTo>
                  <a:pt x="1264" y="3304"/>
                </a:lnTo>
                <a:lnTo>
                  <a:pt x="1276" y="3274"/>
                </a:lnTo>
                <a:lnTo>
                  <a:pt x="1289" y="3241"/>
                </a:lnTo>
                <a:lnTo>
                  <a:pt x="1302" y="3206"/>
                </a:lnTo>
                <a:lnTo>
                  <a:pt x="1318" y="3166"/>
                </a:lnTo>
                <a:lnTo>
                  <a:pt x="1334" y="3126"/>
                </a:lnTo>
                <a:lnTo>
                  <a:pt x="1349" y="3085"/>
                </a:lnTo>
                <a:lnTo>
                  <a:pt x="1365" y="3043"/>
                </a:lnTo>
                <a:lnTo>
                  <a:pt x="1382" y="3001"/>
                </a:lnTo>
                <a:lnTo>
                  <a:pt x="1398" y="2959"/>
                </a:lnTo>
                <a:lnTo>
                  <a:pt x="1413" y="2919"/>
                </a:lnTo>
                <a:lnTo>
                  <a:pt x="1428" y="2881"/>
                </a:lnTo>
                <a:lnTo>
                  <a:pt x="1442" y="2844"/>
                </a:lnTo>
                <a:lnTo>
                  <a:pt x="1455" y="2811"/>
                </a:lnTo>
                <a:lnTo>
                  <a:pt x="1467" y="2781"/>
                </a:lnTo>
                <a:lnTo>
                  <a:pt x="1476" y="2756"/>
                </a:lnTo>
                <a:lnTo>
                  <a:pt x="1485" y="2736"/>
                </a:lnTo>
                <a:lnTo>
                  <a:pt x="1491" y="2720"/>
                </a:lnTo>
                <a:lnTo>
                  <a:pt x="1494" y="2709"/>
                </a:lnTo>
                <a:lnTo>
                  <a:pt x="1496" y="2705"/>
                </a:lnTo>
                <a:lnTo>
                  <a:pt x="975" y="2705"/>
                </a:lnTo>
                <a:close/>
                <a:moveTo>
                  <a:pt x="1234" y="818"/>
                </a:moveTo>
                <a:lnTo>
                  <a:pt x="1175" y="822"/>
                </a:lnTo>
                <a:lnTo>
                  <a:pt x="1118" y="833"/>
                </a:lnTo>
                <a:lnTo>
                  <a:pt x="1063" y="852"/>
                </a:lnTo>
                <a:lnTo>
                  <a:pt x="1012" y="877"/>
                </a:lnTo>
                <a:lnTo>
                  <a:pt x="966" y="909"/>
                </a:lnTo>
                <a:lnTo>
                  <a:pt x="923" y="946"/>
                </a:lnTo>
                <a:lnTo>
                  <a:pt x="886" y="988"/>
                </a:lnTo>
                <a:lnTo>
                  <a:pt x="855" y="1035"/>
                </a:lnTo>
                <a:lnTo>
                  <a:pt x="828" y="1086"/>
                </a:lnTo>
                <a:lnTo>
                  <a:pt x="810" y="1140"/>
                </a:lnTo>
                <a:lnTo>
                  <a:pt x="798" y="1197"/>
                </a:lnTo>
                <a:lnTo>
                  <a:pt x="794" y="1258"/>
                </a:lnTo>
                <a:lnTo>
                  <a:pt x="798" y="1318"/>
                </a:lnTo>
                <a:lnTo>
                  <a:pt x="810" y="1374"/>
                </a:lnTo>
                <a:lnTo>
                  <a:pt x="828" y="1429"/>
                </a:lnTo>
                <a:lnTo>
                  <a:pt x="855" y="1480"/>
                </a:lnTo>
                <a:lnTo>
                  <a:pt x="886" y="1526"/>
                </a:lnTo>
                <a:lnTo>
                  <a:pt x="923" y="1569"/>
                </a:lnTo>
                <a:lnTo>
                  <a:pt x="966" y="1606"/>
                </a:lnTo>
                <a:lnTo>
                  <a:pt x="1012" y="1637"/>
                </a:lnTo>
                <a:lnTo>
                  <a:pt x="1063" y="1663"/>
                </a:lnTo>
                <a:lnTo>
                  <a:pt x="1118" y="1682"/>
                </a:lnTo>
                <a:lnTo>
                  <a:pt x="1175" y="1694"/>
                </a:lnTo>
                <a:lnTo>
                  <a:pt x="1234" y="1697"/>
                </a:lnTo>
                <a:lnTo>
                  <a:pt x="1294" y="1694"/>
                </a:lnTo>
                <a:lnTo>
                  <a:pt x="1352" y="1682"/>
                </a:lnTo>
                <a:lnTo>
                  <a:pt x="1406" y="1663"/>
                </a:lnTo>
                <a:lnTo>
                  <a:pt x="1457" y="1637"/>
                </a:lnTo>
                <a:lnTo>
                  <a:pt x="1504" y="1606"/>
                </a:lnTo>
                <a:lnTo>
                  <a:pt x="1546" y="1569"/>
                </a:lnTo>
                <a:lnTo>
                  <a:pt x="1583" y="1526"/>
                </a:lnTo>
                <a:lnTo>
                  <a:pt x="1615" y="1480"/>
                </a:lnTo>
                <a:lnTo>
                  <a:pt x="1641" y="1429"/>
                </a:lnTo>
                <a:lnTo>
                  <a:pt x="1659" y="1374"/>
                </a:lnTo>
                <a:lnTo>
                  <a:pt x="1671" y="1318"/>
                </a:lnTo>
                <a:lnTo>
                  <a:pt x="1675" y="1258"/>
                </a:lnTo>
                <a:lnTo>
                  <a:pt x="1671" y="1197"/>
                </a:lnTo>
                <a:lnTo>
                  <a:pt x="1659" y="1140"/>
                </a:lnTo>
                <a:lnTo>
                  <a:pt x="1641" y="1086"/>
                </a:lnTo>
                <a:lnTo>
                  <a:pt x="1615" y="1035"/>
                </a:lnTo>
                <a:lnTo>
                  <a:pt x="1583" y="988"/>
                </a:lnTo>
                <a:lnTo>
                  <a:pt x="1546" y="946"/>
                </a:lnTo>
                <a:lnTo>
                  <a:pt x="1504" y="909"/>
                </a:lnTo>
                <a:lnTo>
                  <a:pt x="1457" y="877"/>
                </a:lnTo>
                <a:lnTo>
                  <a:pt x="1406" y="852"/>
                </a:lnTo>
                <a:lnTo>
                  <a:pt x="1352" y="833"/>
                </a:lnTo>
                <a:lnTo>
                  <a:pt x="1294" y="822"/>
                </a:lnTo>
                <a:lnTo>
                  <a:pt x="1234" y="818"/>
                </a:lnTo>
                <a:close/>
                <a:moveTo>
                  <a:pt x="1239" y="0"/>
                </a:moveTo>
                <a:lnTo>
                  <a:pt x="1332" y="2"/>
                </a:lnTo>
                <a:lnTo>
                  <a:pt x="1423" y="13"/>
                </a:lnTo>
                <a:lnTo>
                  <a:pt x="1513" y="30"/>
                </a:lnTo>
                <a:lnTo>
                  <a:pt x="1601" y="53"/>
                </a:lnTo>
                <a:lnTo>
                  <a:pt x="1686" y="82"/>
                </a:lnTo>
                <a:lnTo>
                  <a:pt x="1768" y="117"/>
                </a:lnTo>
                <a:lnTo>
                  <a:pt x="1848" y="158"/>
                </a:lnTo>
                <a:lnTo>
                  <a:pt x="1925" y="205"/>
                </a:lnTo>
                <a:lnTo>
                  <a:pt x="1998" y="256"/>
                </a:lnTo>
                <a:lnTo>
                  <a:pt x="2066" y="311"/>
                </a:lnTo>
                <a:lnTo>
                  <a:pt x="2132" y="371"/>
                </a:lnTo>
                <a:lnTo>
                  <a:pt x="2192" y="437"/>
                </a:lnTo>
                <a:lnTo>
                  <a:pt x="2247" y="505"/>
                </a:lnTo>
                <a:lnTo>
                  <a:pt x="2297" y="577"/>
                </a:lnTo>
                <a:lnTo>
                  <a:pt x="2341" y="653"/>
                </a:lnTo>
                <a:lnTo>
                  <a:pt x="2379" y="733"/>
                </a:lnTo>
                <a:lnTo>
                  <a:pt x="2412" y="814"/>
                </a:lnTo>
                <a:lnTo>
                  <a:pt x="2438" y="899"/>
                </a:lnTo>
                <a:lnTo>
                  <a:pt x="2456" y="987"/>
                </a:lnTo>
                <a:lnTo>
                  <a:pt x="2468" y="1076"/>
                </a:lnTo>
                <a:lnTo>
                  <a:pt x="2472" y="1167"/>
                </a:lnTo>
                <a:lnTo>
                  <a:pt x="2469" y="1216"/>
                </a:lnTo>
                <a:lnTo>
                  <a:pt x="2463" y="1269"/>
                </a:lnTo>
                <a:lnTo>
                  <a:pt x="2454" y="1326"/>
                </a:lnTo>
                <a:lnTo>
                  <a:pt x="2439" y="1387"/>
                </a:lnTo>
                <a:lnTo>
                  <a:pt x="2422" y="1453"/>
                </a:lnTo>
                <a:lnTo>
                  <a:pt x="2403" y="1522"/>
                </a:lnTo>
                <a:lnTo>
                  <a:pt x="2379" y="1593"/>
                </a:lnTo>
                <a:lnTo>
                  <a:pt x="2353" y="1667"/>
                </a:lnTo>
                <a:lnTo>
                  <a:pt x="2324" y="1745"/>
                </a:lnTo>
                <a:lnTo>
                  <a:pt x="2293" y="1824"/>
                </a:lnTo>
                <a:lnTo>
                  <a:pt x="2260" y="1906"/>
                </a:lnTo>
                <a:lnTo>
                  <a:pt x="2225" y="1989"/>
                </a:lnTo>
                <a:lnTo>
                  <a:pt x="2188" y="2073"/>
                </a:lnTo>
                <a:lnTo>
                  <a:pt x="1455" y="3852"/>
                </a:lnTo>
                <a:lnTo>
                  <a:pt x="1009" y="3852"/>
                </a:lnTo>
                <a:lnTo>
                  <a:pt x="250" y="1993"/>
                </a:lnTo>
                <a:lnTo>
                  <a:pt x="215" y="1910"/>
                </a:lnTo>
                <a:lnTo>
                  <a:pt x="181" y="1828"/>
                </a:lnTo>
                <a:lnTo>
                  <a:pt x="149" y="1748"/>
                </a:lnTo>
                <a:lnTo>
                  <a:pt x="120" y="1671"/>
                </a:lnTo>
                <a:lnTo>
                  <a:pt x="93" y="1595"/>
                </a:lnTo>
                <a:lnTo>
                  <a:pt x="69" y="1523"/>
                </a:lnTo>
                <a:lnTo>
                  <a:pt x="50" y="1455"/>
                </a:lnTo>
                <a:lnTo>
                  <a:pt x="31" y="1390"/>
                </a:lnTo>
                <a:lnTo>
                  <a:pt x="18" y="1327"/>
                </a:lnTo>
                <a:lnTo>
                  <a:pt x="8" y="1269"/>
                </a:lnTo>
                <a:lnTo>
                  <a:pt x="1" y="1216"/>
                </a:lnTo>
                <a:lnTo>
                  <a:pt x="0" y="1167"/>
                </a:lnTo>
                <a:lnTo>
                  <a:pt x="4" y="1076"/>
                </a:lnTo>
                <a:lnTo>
                  <a:pt x="16" y="987"/>
                </a:lnTo>
                <a:lnTo>
                  <a:pt x="34" y="899"/>
                </a:lnTo>
                <a:lnTo>
                  <a:pt x="60" y="814"/>
                </a:lnTo>
                <a:lnTo>
                  <a:pt x="93" y="733"/>
                </a:lnTo>
                <a:lnTo>
                  <a:pt x="132" y="653"/>
                </a:lnTo>
                <a:lnTo>
                  <a:pt x="177" y="577"/>
                </a:lnTo>
                <a:lnTo>
                  <a:pt x="226" y="505"/>
                </a:lnTo>
                <a:lnTo>
                  <a:pt x="283" y="437"/>
                </a:lnTo>
                <a:lnTo>
                  <a:pt x="343" y="371"/>
                </a:lnTo>
                <a:lnTo>
                  <a:pt x="408" y="311"/>
                </a:lnTo>
                <a:lnTo>
                  <a:pt x="478" y="256"/>
                </a:lnTo>
                <a:lnTo>
                  <a:pt x="551" y="205"/>
                </a:lnTo>
                <a:lnTo>
                  <a:pt x="628" y="158"/>
                </a:lnTo>
                <a:lnTo>
                  <a:pt x="709" y="117"/>
                </a:lnTo>
                <a:lnTo>
                  <a:pt x="792" y="82"/>
                </a:lnTo>
                <a:lnTo>
                  <a:pt x="878" y="53"/>
                </a:lnTo>
                <a:lnTo>
                  <a:pt x="966" y="30"/>
                </a:lnTo>
                <a:lnTo>
                  <a:pt x="1056" y="13"/>
                </a:lnTo>
                <a:lnTo>
                  <a:pt x="1146" y="2"/>
                </a:lnTo>
                <a:lnTo>
                  <a:pt x="1239" y="0"/>
                </a:lnTo>
                <a:close/>
              </a:path>
            </a:pathLst>
          </a:custGeom>
          <a:solidFill>
            <a:srgbClr val="00B4FF"/>
          </a:solidFill>
          <a:ln w="0">
            <a:noFill/>
            <a:prstDash val="solid"/>
            <a:round/>
            <a:headEnd/>
            <a:tailEnd/>
          </a:ln>
        </p:spPr>
        <p:txBody>
          <a:bodyPr vert="horz" wrap="square" lIns="91419" tIns="45709" rIns="91419" bIns="45709" numCol="1" anchor="t" anchorCtr="0" compatLnSpc="1">
            <a:prstTxWarp prst="textNoShape">
              <a:avLst/>
            </a:prstTxWarp>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9900"/>
              </a:solidFill>
              <a:effectLst/>
              <a:uLnTx/>
              <a:uFillTx/>
              <a:latin typeface="Arial" charset="0"/>
              <a:ea typeface="+mn-ea"/>
              <a:cs typeface="Arial" charset="0"/>
            </a:endParaRPr>
          </a:p>
        </p:txBody>
      </p:sp>
    </p:spTree>
    <p:extLst>
      <p:ext uri="{BB962C8B-B14F-4D97-AF65-F5344CB8AC3E}">
        <p14:creationId xmlns:p14="http://schemas.microsoft.com/office/powerpoint/2010/main" val="204920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B270E-4460-47DD-81DD-05E0672E855A}" type="datetime1">
              <a:rPr lang="en-US" smtClean="0">
                <a:solidFill>
                  <a:prstClr val="black">
                    <a:tint val="75000"/>
                  </a:prstClr>
                </a:solidFill>
              </a:rPr>
              <a:pPr/>
              <a:t>11/16/2021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Copyright © 2015 Accenture. All rights reserved</a:t>
            </a:r>
          </a:p>
        </p:txBody>
      </p:sp>
      <p:sp>
        <p:nvSpPr>
          <p:cNvPr id="4" name="Slide Number Placeholder 3"/>
          <p:cNvSpPr>
            <a:spLocks noGrp="1"/>
          </p:cNvSpPr>
          <p:nvPr>
            <p:ph type="sldNum" sz="quarter" idx="12"/>
          </p:nvPr>
        </p:nvSpPr>
        <p:spPr/>
        <p:txBody>
          <a:bodyPr/>
          <a:lstStyle/>
          <a:p>
            <a:fld id="{9CDEF169-2D08-4DBC-B808-BD15AB949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0921686"/>
      </p:ext>
    </p:extLst>
  </p:cSld>
  <p:clrMapOvr>
    <a:masterClrMapping/>
  </p:clrMapOvr>
  <p:extLst>
    <p:ext uri="{DCECCB84-F9BA-43D5-87BE-67443E8EF086}">
      <p15:sldGuideLst xmlns:p15="http://schemas.microsoft.com/office/powerpoint/2012/main">
        <p15:guide id="1" pos="168">
          <p15:clr>
            <a:srgbClr val="FBAE40"/>
          </p15:clr>
        </p15:guide>
        <p15:guide id="2" pos="1536">
          <p15:clr>
            <a:srgbClr val="FBAE40"/>
          </p15:clr>
        </p15:guide>
        <p15:guide id="3" orient="horz" pos="384">
          <p15:clr>
            <a:srgbClr val="FBAE40"/>
          </p15:clr>
        </p15:guide>
        <p15:guide id="4" orient="horz" pos="16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Insert Salutation</a:t>
            </a:r>
            <a:endParaRPr lang="en-US"/>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4431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guide id="2" pos="3840">
          <p15:clr>
            <a:srgbClr val="C35EA4"/>
          </p15:clr>
        </p15:guide>
        <p15:guide id="3" orient="horz" pos="3608">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Insert Salutation</a:t>
            </a:r>
            <a:endParaRPr lang="en-US"/>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5374201"/>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744507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8">
          <p15:clr>
            <a:srgbClr val="C35EA4"/>
          </p15:clr>
        </p15:guide>
        <p15:guide id="2" pos="3840">
          <p15:clr>
            <a:srgbClr val="C35EA4"/>
          </p15:clr>
        </p15:guide>
        <p15:guide id="3" orient="horz" pos="2160">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Insert Salutation 72pt</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6106813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Insert Salutation 72pt</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GTS_WH" descr="Accenture Greater Than symbol in white">
            <a:extLst>
              <a:ext uri="{FF2B5EF4-FFF2-40B4-BE49-F238E27FC236}">
                <a16:creationId xmlns:a16="http://schemas.microsoft.com/office/drawing/2014/main" id="{5820492B-C4D2-42F2-B2B8-CB1CE70F894B}"/>
              </a:ext>
            </a:extLst>
          </p:cNvPr>
          <p:cNvSpPr>
            <a:spLocks noChangeAspect="1"/>
          </p:cNvSpPr>
          <p:nvPr userDrawn="1"/>
        </p:nvSpPr>
        <p:spPr bwMode="black">
          <a:xfrm>
            <a:off x="380999" y="5607812"/>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4526446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bwMode="blackGray">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784378"/>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b="0" i="0" kern="1200" spc="0" dirty="0">
                <a:solidFill>
                  <a:schemeClr val="tx1"/>
                </a:solidFill>
                <a:latin typeface="Palatino Linotype" panose="02040502050505030304" pitchFamily="18" charset="0"/>
                <a:ea typeface="+mn-ea"/>
                <a:cs typeface="+mn-cs"/>
              </a:defRPr>
            </a:lvl1pPr>
            <a:lvl2pPr marL="0" algn="ctr">
              <a:lnSpc>
                <a:spcPct val="90000"/>
              </a:lnSpc>
              <a:spcAft>
                <a:spcPts val="600"/>
              </a:spcAft>
              <a:defRPr lang="en-US" sz="2400" dirty="0" smtClean="0">
                <a:solidFill>
                  <a:srgbClr val="E6DCFF"/>
                </a:solidFill>
                <a:latin typeface="Palatino Linotype" panose="00000500000000000000" pitchFamily="50" charset="0"/>
              </a:defRPr>
            </a:lvl2pPr>
            <a:lvl3pPr marL="0" algn="ctr">
              <a:lnSpc>
                <a:spcPct val="90000"/>
              </a:lnSpc>
              <a:spcAft>
                <a:spcPts val="600"/>
              </a:spcAft>
              <a:defRPr lang="en-US" sz="2400" dirty="0" smtClean="0">
                <a:solidFill>
                  <a:srgbClr val="E6DCFF"/>
                </a:solidFill>
                <a:latin typeface="Palatino Linotype" panose="00000500000000000000" pitchFamily="50" charset="0"/>
              </a:defRPr>
            </a:lvl3pPr>
            <a:lvl4pPr marL="0" algn="ctr">
              <a:lnSpc>
                <a:spcPct val="90000"/>
              </a:lnSpc>
              <a:spcAft>
                <a:spcPts val="600"/>
              </a:spcAft>
              <a:defRPr lang="en-US" sz="2400" dirty="0" smtClean="0">
                <a:solidFill>
                  <a:srgbClr val="E6DCFF"/>
                </a:solidFill>
                <a:latin typeface="Palatino Linotype" panose="00000500000000000000" pitchFamily="50" charset="0"/>
              </a:defRPr>
            </a:lvl4pPr>
            <a:lvl5pPr marL="0" algn="ctr">
              <a:lnSpc>
                <a:spcPct val="90000"/>
              </a:lnSpc>
              <a:spcAft>
                <a:spcPts val="600"/>
              </a:spcAft>
              <a:defRPr lang="en-US" sz="2400" dirty="0">
                <a:solidFill>
                  <a:srgbClr val="E6DCFF"/>
                </a:solidFill>
                <a:latin typeface="Palatino Linotyp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3" name="TextBox 2">
            <a:extLst>
              <a:ext uri="{FF2B5EF4-FFF2-40B4-BE49-F238E27FC236}">
                <a16:creationId xmlns:a16="http://schemas.microsoft.com/office/drawing/2014/main" id="{201D1C16-1E67-46BA-A7F0-31738E52069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49016345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Black2">
    <p:bg>
      <p:bgPr>
        <a:solidFill>
          <a:schemeClr val="accent3"/>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Palatino Linotype" panose="02040502050505030304" pitchFamily="18" charset="0"/>
              </a:defRPr>
            </a:lvl1pPr>
            <a:lvl2pPr marL="0" algn="ctr">
              <a:lnSpc>
                <a:spcPct val="90000"/>
              </a:lnSpc>
              <a:spcAft>
                <a:spcPts val="600"/>
              </a:spcAft>
              <a:defRPr lang="en-US" sz="2400" dirty="0" smtClean="0">
                <a:solidFill>
                  <a:srgbClr val="E6DCFF"/>
                </a:solidFill>
                <a:latin typeface="Palatino Linotype" panose="00000500000000000000" pitchFamily="50" charset="0"/>
              </a:defRPr>
            </a:lvl2pPr>
            <a:lvl3pPr marL="0" algn="ctr">
              <a:lnSpc>
                <a:spcPct val="90000"/>
              </a:lnSpc>
              <a:spcAft>
                <a:spcPts val="600"/>
              </a:spcAft>
              <a:defRPr lang="en-US" sz="2400" dirty="0" smtClean="0">
                <a:solidFill>
                  <a:srgbClr val="E6DCFF"/>
                </a:solidFill>
                <a:latin typeface="Palatino Linotype" panose="00000500000000000000" pitchFamily="50" charset="0"/>
              </a:defRPr>
            </a:lvl3pPr>
            <a:lvl4pPr marL="0" algn="ctr">
              <a:lnSpc>
                <a:spcPct val="90000"/>
              </a:lnSpc>
              <a:spcAft>
                <a:spcPts val="600"/>
              </a:spcAft>
              <a:defRPr lang="en-US" sz="2400" dirty="0" smtClean="0">
                <a:solidFill>
                  <a:srgbClr val="E6DCFF"/>
                </a:solidFill>
                <a:latin typeface="Palatino Linotype" panose="00000500000000000000" pitchFamily="50" charset="0"/>
              </a:defRPr>
            </a:lvl4pPr>
            <a:lvl5pPr marL="0" algn="ctr">
              <a:lnSpc>
                <a:spcPct val="90000"/>
              </a:lnSpc>
              <a:spcAft>
                <a:spcPts val="600"/>
              </a:spcAft>
              <a:defRPr lang="en-US" sz="2400" dirty="0">
                <a:solidFill>
                  <a:srgbClr val="E6DCFF"/>
                </a:solidFill>
                <a:latin typeface="Palatino Linotype" panose="00000500000000000000" pitchFamily="50" charset="0"/>
              </a:defRPr>
            </a:lvl5pPr>
          </a:lstStyle>
          <a:p>
            <a:pPr marL="228600" lvl="0" indent="-228600" defTabSz="914400">
              <a:spcAft>
                <a:spcPts val="0"/>
              </a:spcAft>
            </a:pPr>
            <a:r>
              <a:rPr lang="en-GB"/>
              <a:t>Place subtitle here in Palatino Linotype 24pt</a:t>
            </a:r>
            <a:endParaRPr lang="en-US"/>
          </a:p>
        </p:txBody>
      </p:sp>
      <p:sp>
        <p:nvSpPr>
          <p:cNvPr id="4" name="TextBox 3">
            <a:extLst>
              <a:ext uri="{FF2B5EF4-FFF2-40B4-BE49-F238E27FC236}">
                <a16:creationId xmlns:a16="http://schemas.microsoft.com/office/drawing/2014/main" id="{8DDC0C86-80A9-481C-A2D5-6F509B89192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
        <p:nvSpPr>
          <p:cNvPr id="8" name="GTS_WH" descr="Accenture Greater Than symbol in white">
            <a:extLst>
              <a:ext uri="{FF2B5EF4-FFF2-40B4-BE49-F238E27FC236}">
                <a16:creationId xmlns:a16="http://schemas.microsoft.com/office/drawing/2014/main" id="{C703F910-26EC-4B07-B522-B28DEB82C3EA}"/>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825855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05">
          <p15:clr>
            <a:srgbClr val="C35EA4"/>
          </p15:clr>
        </p15:guide>
        <p15:guide id="2" pos="3840">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F6D4D8B-3458-4508-91E5-CA2979828132}"/>
              </a:ext>
            </a:extLst>
          </p:cNvPr>
          <p:cNvSpPr txBox="1"/>
          <p:nvPr userDrawn="1"/>
        </p:nvSpPr>
        <p:spPr>
          <a:xfrm>
            <a:off x="1098060" y="1074415"/>
            <a:ext cx="2093843" cy="369332"/>
          </a:xfrm>
          <a:prstGeom prst="rect">
            <a:avLst/>
          </a:prstGeom>
          <a:noFill/>
        </p:spPr>
        <p:txBody>
          <a:bodyPr wrap="none" rtlCol="0">
            <a:spAutoFit/>
          </a:bodyPr>
          <a:lstStyle/>
          <a:p>
            <a:r>
              <a:rPr lang="en-US" b="1">
                <a:latin typeface="Graphik" panose="020B0503030202060203" pitchFamily="34" charset="0"/>
              </a:rPr>
              <a:t>KEY OUTCOMES</a:t>
            </a:r>
          </a:p>
        </p:txBody>
      </p:sp>
      <p:sp>
        <p:nvSpPr>
          <p:cNvPr id="8" name="TextBox 7">
            <a:extLst>
              <a:ext uri="{FF2B5EF4-FFF2-40B4-BE49-F238E27FC236}">
                <a16:creationId xmlns:a16="http://schemas.microsoft.com/office/drawing/2014/main" id="{458934F2-E76C-4942-B0DA-E65B466507AD}"/>
              </a:ext>
            </a:extLst>
          </p:cNvPr>
          <p:cNvSpPr txBox="1"/>
          <p:nvPr userDrawn="1"/>
        </p:nvSpPr>
        <p:spPr>
          <a:xfrm>
            <a:off x="5013476" y="1074146"/>
            <a:ext cx="2635658" cy="369332"/>
          </a:xfrm>
          <a:prstGeom prst="rect">
            <a:avLst/>
          </a:prstGeom>
          <a:noFill/>
        </p:spPr>
        <p:txBody>
          <a:bodyPr wrap="none" rtlCol="0">
            <a:spAutoFit/>
          </a:bodyPr>
          <a:lstStyle/>
          <a:p>
            <a:r>
              <a:rPr lang="en-US" b="1">
                <a:latin typeface="Graphik" panose="020B0503030202060203" pitchFamily="34" charset="0"/>
              </a:rPr>
              <a:t>METRICS &amp; TARGETS</a:t>
            </a:r>
          </a:p>
        </p:txBody>
      </p:sp>
      <p:sp>
        <p:nvSpPr>
          <p:cNvPr id="9" name="TextBox 8">
            <a:extLst>
              <a:ext uri="{FF2B5EF4-FFF2-40B4-BE49-F238E27FC236}">
                <a16:creationId xmlns:a16="http://schemas.microsoft.com/office/drawing/2014/main" id="{B1783EE8-CAFB-4DD4-8ABF-B360660226A6}"/>
              </a:ext>
            </a:extLst>
          </p:cNvPr>
          <p:cNvSpPr txBox="1"/>
          <p:nvPr userDrawn="1"/>
        </p:nvSpPr>
        <p:spPr>
          <a:xfrm>
            <a:off x="1378881" y="5629245"/>
            <a:ext cx="1346844" cy="369332"/>
          </a:xfrm>
          <a:prstGeom prst="rect">
            <a:avLst/>
          </a:prstGeom>
          <a:noFill/>
        </p:spPr>
        <p:txBody>
          <a:bodyPr wrap="none" rtlCol="0">
            <a:spAutoFit/>
          </a:bodyPr>
          <a:lstStyle/>
          <a:p>
            <a:r>
              <a:rPr lang="en-US" b="1">
                <a:latin typeface="Graphik" panose="020B0503030202060203" pitchFamily="34" charset="0"/>
              </a:rPr>
              <a:t>KEY ASKS</a:t>
            </a:r>
          </a:p>
        </p:txBody>
      </p:sp>
      <p:pic>
        <p:nvPicPr>
          <p:cNvPr id="12" name="Graphic 11" descr="Bullseye">
            <a:extLst>
              <a:ext uri="{FF2B5EF4-FFF2-40B4-BE49-F238E27FC236}">
                <a16:creationId xmlns:a16="http://schemas.microsoft.com/office/drawing/2014/main" id="{FD3EFCA8-FA1B-4F64-89F4-F012B251BB8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15273" y="936058"/>
            <a:ext cx="683307" cy="683307"/>
          </a:xfrm>
          <a:prstGeom prst="rect">
            <a:avLst/>
          </a:prstGeom>
        </p:spPr>
      </p:pic>
      <p:pic>
        <p:nvPicPr>
          <p:cNvPr id="13" name="Graphic 12" descr="Trophy">
            <a:extLst>
              <a:ext uri="{FF2B5EF4-FFF2-40B4-BE49-F238E27FC236}">
                <a16:creationId xmlns:a16="http://schemas.microsoft.com/office/drawing/2014/main" id="{6A8AF582-AD24-4B49-BBB7-1EBD96B31034}"/>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8834" y="936058"/>
            <a:ext cx="684330" cy="684330"/>
          </a:xfrm>
          <a:prstGeom prst="rect">
            <a:avLst/>
          </a:prstGeom>
        </p:spPr>
      </p:pic>
      <p:pic>
        <p:nvPicPr>
          <p:cNvPr id="14" name="Graphic 13" descr="Questions">
            <a:extLst>
              <a:ext uri="{FF2B5EF4-FFF2-40B4-BE49-F238E27FC236}">
                <a16:creationId xmlns:a16="http://schemas.microsoft.com/office/drawing/2014/main" id="{972D47E8-FE3E-410D-9608-48E4C18A89DC}"/>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0157" y="5472258"/>
            <a:ext cx="683306" cy="683306"/>
          </a:xfrm>
          <a:prstGeom prst="rect">
            <a:avLst/>
          </a:prstGeom>
        </p:spPr>
      </p:pic>
      <p:pic>
        <p:nvPicPr>
          <p:cNvPr id="20" name="Picture 19">
            <a:extLst>
              <a:ext uri="{FF2B5EF4-FFF2-40B4-BE49-F238E27FC236}">
                <a16:creationId xmlns:a16="http://schemas.microsoft.com/office/drawing/2014/main" id="{967D9118-466A-4943-94F5-E91A8748A777}"/>
              </a:ext>
            </a:extLst>
          </p:cNvPr>
          <p:cNvPicPr>
            <a:picLocks noChangeAspect="1"/>
          </p:cNvPicPr>
          <p:nvPr userDrawn="1"/>
        </p:nvPicPr>
        <p:blipFill>
          <a:blip r:embed="rId9"/>
          <a:stretch>
            <a:fillRect/>
          </a:stretch>
        </p:blipFill>
        <p:spPr>
          <a:xfrm>
            <a:off x="299702" y="6264275"/>
            <a:ext cx="8717835" cy="457200"/>
          </a:xfrm>
          <a:prstGeom prst="rect">
            <a:avLst/>
          </a:prstGeom>
        </p:spPr>
      </p:pic>
      <p:cxnSp>
        <p:nvCxnSpPr>
          <p:cNvPr id="21" name="Straight Arrow Connector 20">
            <a:extLst>
              <a:ext uri="{FF2B5EF4-FFF2-40B4-BE49-F238E27FC236}">
                <a16:creationId xmlns:a16="http://schemas.microsoft.com/office/drawing/2014/main" id="{59014BA4-18F1-4B82-8E0F-5562B1F7D738}"/>
              </a:ext>
            </a:extLst>
          </p:cNvPr>
          <p:cNvCxnSpPr>
            <a:cxnSpLocks/>
          </p:cNvCxnSpPr>
          <p:nvPr userDrawn="1"/>
        </p:nvCxnSpPr>
        <p:spPr>
          <a:xfrm>
            <a:off x="1293085" y="4050055"/>
            <a:ext cx="1796847" cy="0"/>
          </a:xfrm>
          <a:prstGeom prst="straightConnector1">
            <a:avLst/>
          </a:prstGeom>
          <a:ln w="28575">
            <a:solidFill>
              <a:srgbClr val="435E78"/>
            </a:solidFill>
            <a:tailEnd type="arrow"/>
          </a:ln>
        </p:spPr>
        <p:style>
          <a:lnRef idx="1">
            <a:schemeClr val="accent1"/>
          </a:lnRef>
          <a:fillRef idx="0">
            <a:schemeClr val="accent1"/>
          </a:fillRef>
          <a:effectRef idx="0">
            <a:schemeClr val="accent1"/>
          </a:effectRef>
          <a:fontRef idx="minor">
            <a:schemeClr val="tx1"/>
          </a:fontRef>
        </p:style>
      </p:cxnSp>
      <p:pic>
        <p:nvPicPr>
          <p:cNvPr id="22" name="Graphic 21" descr="Crawl">
            <a:extLst>
              <a:ext uri="{FF2B5EF4-FFF2-40B4-BE49-F238E27FC236}">
                <a16:creationId xmlns:a16="http://schemas.microsoft.com/office/drawing/2014/main" id="{29A0A67E-0F82-4039-9883-7FEB74EC9426}"/>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39478" y="3121783"/>
            <a:ext cx="1148855" cy="1148855"/>
          </a:xfrm>
          <a:prstGeom prst="rect">
            <a:avLst/>
          </a:prstGeom>
        </p:spPr>
      </p:pic>
      <p:grpSp>
        <p:nvGrpSpPr>
          <p:cNvPr id="23" name="Group 22">
            <a:extLst>
              <a:ext uri="{FF2B5EF4-FFF2-40B4-BE49-F238E27FC236}">
                <a16:creationId xmlns:a16="http://schemas.microsoft.com/office/drawing/2014/main" id="{63BEB136-BF44-41F6-AD5B-B18F9FA8493F}"/>
              </a:ext>
            </a:extLst>
          </p:cNvPr>
          <p:cNvGrpSpPr/>
          <p:nvPr userDrawn="1"/>
        </p:nvGrpSpPr>
        <p:grpSpPr>
          <a:xfrm>
            <a:off x="3134896" y="3342489"/>
            <a:ext cx="1542742" cy="1334372"/>
            <a:chOff x="2071784" y="3162779"/>
            <a:chExt cx="1542742" cy="1334372"/>
          </a:xfrm>
        </p:grpSpPr>
        <p:sp>
          <p:nvSpPr>
            <p:cNvPr id="24" name="Oval 23">
              <a:extLst>
                <a:ext uri="{FF2B5EF4-FFF2-40B4-BE49-F238E27FC236}">
                  <a16:creationId xmlns:a16="http://schemas.microsoft.com/office/drawing/2014/main" id="{C44E4916-27DD-420A-BD3F-916A6D95B35A}"/>
                </a:ext>
              </a:extLst>
            </p:cNvPr>
            <p:cNvSpPr/>
            <p:nvPr/>
          </p:nvSpPr>
          <p:spPr>
            <a:xfrm>
              <a:off x="2189986" y="3162779"/>
              <a:ext cx="1285990" cy="1334372"/>
            </a:xfrm>
            <a:prstGeom prst="ellipse">
              <a:avLst/>
            </a:prstGeom>
            <a:solidFill>
              <a:schemeClr val="bg1"/>
            </a:solidFill>
            <a:ln w="28575" cap="flat" cmpd="sng" algn="ctr">
              <a:solidFill>
                <a:srgbClr val="435E7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0" cap="none" spc="0" normalizeH="0" baseline="0" noProof="0">
                <a:ln>
                  <a:noFill/>
                </a:ln>
                <a:solidFill>
                  <a:srgbClr val="00B050"/>
                </a:solidFill>
                <a:effectLst/>
                <a:uLnTx/>
                <a:uFillTx/>
                <a:latin typeface="Graphik"/>
                <a:ea typeface="+mn-ea"/>
                <a:cs typeface="+mn-cs"/>
              </a:endParaRPr>
            </a:p>
          </p:txBody>
        </p:sp>
        <p:sp>
          <p:nvSpPr>
            <p:cNvPr id="25" name="Rectangle 24">
              <a:extLst>
                <a:ext uri="{FF2B5EF4-FFF2-40B4-BE49-F238E27FC236}">
                  <a16:creationId xmlns:a16="http://schemas.microsoft.com/office/drawing/2014/main" id="{50373442-B676-4189-B324-18C35D35964F}"/>
                </a:ext>
              </a:extLst>
            </p:cNvPr>
            <p:cNvSpPr/>
            <p:nvPr/>
          </p:nvSpPr>
          <p:spPr>
            <a:xfrm>
              <a:off x="2071784" y="3547435"/>
              <a:ext cx="1542742"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FF0000"/>
                  </a:solidFill>
                  <a:effectLst/>
                  <a:uLnTx/>
                  <a:uFillTx/>
                  <a:latin typeface="Graphik" panose="020B0503030202060203" pitchFamily="34" charset="0"/>
                  <a:ea typeface="Calibri" panose="020F0502020204030204" pitchFamily="34" charset="0"/>
                  <a:cs typeface="Times New Roman" panose="02020603050405020304" pitchFamily="18" charset="0"/>
                </a:rPr>
                <a:t>C</a:t>
              </a:r>
              <a:r>
                <a:rPr kumimoji="0" lang="en-US" sz="1400" b="1" i="0" u="none" strike="noStrike" kern="1200" cap="none" spc="0" normalizeH="0" baseline="0" noProof="0">
                  <a:ln>
                    <a:noFill/>
                  </a:ln>
                  <a:solidFill>
                    <a:srgbClr val="435E78"/>
                  </a:solidFill>
                  <a:effectLst/>
                  <a:uLnTx/>
                  <a:uFillTx/>
                  <a:latin typeface="Graphik" panose="020B0503030202060203" pitchFamily="34" charset="0"/>
                  <a:ea typeface="Calibri" panose="020F0502020204030204" pitchFamily="34" charset="0"/>
                  <a:cs typeface="Times New Roman" panose="02020603050405020304" pitchFamily="18" charset="0"/>
                </a:rPr>
                <a:t>ULTIVATE</a:t>
              </a:r>
              <a:endParaRPr kumimoji="0" lang="en-ZA" sz="1400" b="1" i="0" u="none" strike="noStrike" kern="1200" cap="none" spc="0" normalizeH="0" baseline="0" noProof="0">
                <a:ln>
                  <a:noFill/>
                </a:ln>
                <a:solidFill>
                  <a:srgbClr val="435E78"/>
                </a:solidFill>
                <a:effectLst/>
                <a:uLnTx/>
                <a:uFillTx/>
                <a:latin typeface="Graphik" panose="020B0503030202060203" pitchFamily="34" charset="0"/>
                <a:ea typeface="Calibri" panose="020F0502020204030204" pitchFamily="34" charset="0"/>
                <a:cs typeface="Times New Roman" panose="02020603050405020304" pitchFamily="18" charset="0"/>
              </a:endParaRPr>
            </a:p>
          </p:txBody>
        </p:sp>
      </p:grpSp>
      <p:grpSp>
        <p:nvGrpSpPr>
          <p:cNvPr id="26" name="Group 25">
            <a:extLst>
              <a:ext uri="{FF2B5EF4-FFF2-40B4-BE49-F238E27FC236}">
                <a16:creationId xmlns:a16="http://schemas.microsoft.com/office/drawing/2014/main" id="{1408DD91-27E7-4ABE-8482-30EFCB7754F4}"/>
              </a:ext>
            </a:extLst>
          </p:cNvPr>
          <p:cNvGrpSpPr/>
          <p:nvPr userDrawn="1"/>
        </p:nvGrpSpPr>
        <p:grpSpPr>
          <a:xfrm>
            <a:off x="2554119" y="2650322"/>
            <a:ext cx="2745717" cy="2741121"/>
            <a:chOff x="1491007" y="2470612"/>
            <a:chExt cx="2745717" cy="2741121"/>
          </a:xfrm>
        </p:grpSpPr>
        <p:sp>
          <p:nvSpPr>
            <p:cNvPr id="27" name="Block Arc 26">
              <a:extLst>
                <a:ext uri="{FF2B5EF4-FFF2-40B4-BE49-F238E27FC236}">
                  <a16:creationId xmlns:a16="http://schemas.microsoft.com/office/drawing/2014/main" id="{03714087-8380-4A68-9E30-E851701D5B2F}"/>
                </a:ext>
              </a:extLst>
            </p:cNvPr>
            <p:cNvSpPr/>
            <p:nvPr/>
          </p:nvSpPr>
          <p:spPr>
            <a:xfrm>
              <a:off x="1491007" y="2470612"/>
              <a:ext cx="2695883" cy="2267278"/>
            </a:xfrm>
            <a:prstGeom prst="blockArc">
              <a:avLst/>
            </a:prstGeom>
            <a:solidFill>
              <a:srgbClr val="3EDA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raphik"/>
                <a:ea typeface="+mn-ea"/>
                <a:cs typeface="+mn-cs"/>
              </a:endParaRPr>
            </a:p>
          </p:txBody>
        </p:sp>
        <p:sp>
          <p:nvSpPr>
            <p:cNvPr id="28" name="Block Arc 27">
              <a:extLst>
                <a:ext uri="{FF2B5EF4-FFF2-40B4-BE49-F238E27FC236}">
                  <a16:creationId xmlns:a16="http://schemas.microsoft.com/office/drawing/2014/main" id="{66B92530-5F64-4C59-9228-D7945C20CEE1}"/>
                </a:ext>
              </a:extLst>
            </p:cNvPr>
            <p:cNvSpPr/>
            <p:nvPr/>
          </p:nvSpPr>
          <p:spPr>
            <a:xfrm rot="10800000">
              <a:off x="1540841" y="2944455"/>
              <a:ext cx="2695883" cy="2267278"/>
            </a:xfrm>
            <a:prstGeom prst="blockArc">
              <a:avLst/>
            </a:prstGeom>
            <a:solidFill>
              <a:srgbClr val="666699"/>
            </a:solidFill>
            <a:ln>
              <a:solidFill>
                <a:srgbClr val="3C58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raphik"/>
                <a:ea typeface="+mn-ea"/>
                <a:cs typeface="+mn-cs"/>
              </a:endParaRPr>
            </a:p>
          </p:txBody>
        </p:sp>
      </p:grpSp>
      <p:sp>
        <p:nvSpPr>
          <p:cNvPr id="29" name="TextBox 28">
            <a:extLst>
              <a:ext uri="{FF2B5EF4-FFF2-40B4-BE49-F238E27FC236}">
                <a16:creationId xmlns:a16="http://schemas.microsoft.com/office/drawing/2014/main" id="{940D65FE-673A-4006-A788-8433518086D1}"/>
              </a:ext>
            </a:extLst>
          </p:cNvPr>
          <p:cNvSpPr txBox="1"/>
          <p:nvPr userDrawn="1"/>
        </p:nvSpPr>
        <p:spPr>
          <a:xfrm>
            <a:off x="2256484" y="2993476"/>
            <a:ext cx="930627"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a:solidFill>
                  <a:srgbClr val="3C5879"/>
                </a:solidFill>
                <a:latin typeface="Impact" panose="020B0806030902050204" pitchFamily="34" charset="0"/>
                <a:cs typeface="Arial" panose="020B0604020202020204" pitchFamily="34" charset="0"/>
              </a:rPr>
              <a:t>Q1</a:t>
            </a:r>
            <a:endParaRPr kumimoji="0" lang="en-US" sz="6000" b="0" i="0" u="none" strike="noStrike" kern="1200" cap="none" spc="0" normalizeH="0" baseline="0" noProof="0">
              <a:ln>
                <a:noFill/>
              </a:ln>
              <a:solidFill>
                <a:srgbClr val="3C5879"/>
              </a:solidFill>
              <a:effectLst/>
              <a:uLnTx/>
              <a:uFillTx/>
              <a:latin typeface="Impact" panose="020B0806030902050204" pitchFamily="34" charset="0"/>
              <a:ea typeface="+mn-ea"/>
              <a:cs typeface="Arial" panose="020B0604020202020204" pitchFamily="34" charset="0"/>
            </a:endParaRPr>
          </a:p>
        </p:txBody>
      </p:sp>
      <p:sp>
        <p:nvSpPr>
          <p:cNvPr id="33" name="Rectangle 32">
            <a:extLst>
              <a:ext uri="{FF2B5EF4-FFF2-40B4-BE49-F238E27FC236}">
                <a16:creationId xmlns:a16="http://schemas.microsoft.com/office/drawing/2014/main" id="{FCAD4D89-EE05-4412-A242-3C3F16CC7875}"/>
              </a:ext>
            </a:extLst>
          </p:cNvPr>
          <p:cNvSpPr/>
          <p:nvPr userDrawn="1"/>
        </p:nvSpPr>
        <p:spPr>
          <a:xfrm>
            <a:off x="882912" y="2431007"/>
            <a:ext cx="6021364" cy="3020602"/>
          </a:xfrm>
          <a:prstGeom prst="rect">
            <a:avLst/>
          </a:prstGeom>
          <a:solidFill>
            <a:srgbClr val="F6F6F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12D18668-C037-45E4-BC92-F9058D39B77D}"/>
              </a:ext>
            </a:extLst>
          </p:cNvPr>
          <p:cNvCxnSpPr/>
          <p:nvPr userDrawn="1"/>
        </p:nvCxnSpPr>
        <p:spPr>
          <a:xfrm>
            <a:off x="3893594" y="961400"/>
            <a:ext cx="0" cy="302060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C0D84F8-93D6-4057-9CF0-EDE79FFF9A8F}"/>
              </a:ext>
            </a:extLst>
          </p:cNvPr>
          <p:cNvCxnSpPr>
            <a:cxnSpLocks/>
          </p:cNvCxnSpPr>
          <p:nvPr userDrawn="1"/>
        </p:nvCxnSpPr>
        <p:spPr>
          <a:xfrm>
            <a:off x="3893594" y="5408094"/>
            <a:ext cx="0" cy="85618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96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8" presetClass="emph" presetSubtype="0" fill="hold" nodeType="withEffect">
                                  <p:stCondLst>
                                    <p:cond delay="0"/>
                                  </p:stCondLst>
                                  <p:childTnLst>
                                    <p:animRot by="21600000">
                                      <p:cBhvr>
                                        <p:cTn id="8" dur="2000" fill="hold"/>
                                        <p:tgtEl>
                                          <p:spTgt spid="26"/>
                                        </p:tgtEl>
                                        <p:attrNameLst>
                                          <p:attrName>r</p:attrName>
                                        </p:attrNameLst>
                                      </p:cBhvr>
                                    </p:animRot>
                                  </p:childTnLst>
                                </p:cTn>
                              </p:par>
                            </p:childTnLst>
                          </p:cTn>
                        </p:par>
                        <p:par>
                          <p:cTn id="9" fill="hold">
                            <p:stCondLst>
                              <p:cond delay="2000"/>
                            </p:stCondLst>
                            <p:childTnLst>
                              <p:par>
                                <p:cTn id="10" presetID="8" presetClass="emph" presetSubtype="0" repeatCount="indefinite" fill="hold" nodeType="afterEffect">
                                  <p:stCondLst>
                                    <p:cond delay="0"/>
                                  </p:stCondLst>
                                  <p:endCondLst>
                                    <p:cond evt="onNext" delay="0">
                                      <p:tgtEl>
                                        <p:sldTgt/>
                                      </p:tgtEl>
                                    </p:cond>
                                  </p:endCondLst>
                                  <p:childTnLst>
                                    <p:animRot by="21600000">
                                      <p:cBhvr>
                                        <p:cTn id="11"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Black3">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Palatino Linotype" panose="02040502050505030304" pitchFamily="18" charset="0"/>
              </a:defRPr>
            </a:lvl1pPr>
            <a:lvl2pPr marL="0" algn="ctr">
              <a:lnSpc>
                <a:spcPct val="90000"/>
              </a:lnSpc>
              <a:spcAft>
                <a:spcPts val="600"/>
              </a:spcAft>
              <a:defRPr lang="en-US" sz="2400" dirty="0" smtClean="0">
                <a:solidFill>
                  <a:srgbClr val="E6DCFF"/>
                </a:solidFill>
                <a:latin typeface="Palatino Linotype" panose="00000500000000000000" pitchFamily="50" charset="0"/>
              </a:defRPr>
            </a:lvl2pPr>
            <a:lvl3pPr marL="0" algn="ctr">
              <a:lnSpc>
                <a:spcPct val="90000"/>
              </a:lnSpc>
              <a:spcAft>
                <a:spcPts val="600"/>
              </a:spcAft>
              <a:defRPr lang="en-US" sz="2400" dirty="0" smtClean="0">
                <a:solidFill>
                  <a:srgbClr val="E6DCFF"/>
                </a:solidFill>
                <a:latin typeface="Palatino Linotype" panose="00000500000000000000" pitchFamily="50" charset="0"/>
              </a:defRPr>
            </a:lvl3pPr>
            <a:lvl4pPr marL="0" algn="ctr">
              <a:lnSpc>
                <a:spcPct val="90000"/>
              </a:lnSpc>
              <a:spcAft>
                <a:spcPts val="600"/>
              </a:spcAft>
              <a:defRPr lang="en-US" sz="2400" dirty="0" smtClean="0">
                <a:solidFill>
                  <a:srgbClr val="E6DCFF"/>
                </a:solidFill>
                <a:latin typeface="Palatino Linotype" panose="00000500000000000000" pitchFamily="50" charset="0"/>
              </a:defRPr>
            </a:lvl4pPr>
            <a:lvl5pPr marL="0" algn="ctr">
              <a:lnSpc>
                <a:spcPct val="90000"/>
              </a:lnSpc>
              <a:spcAft>
                <a:spcPts val="600"/>
              </a:spcAft>
              <a:defRPr lang="en-US" sz="2400" dirty="0">
                <a:solidFill>
                  <a:srgbClr val="E6DCFF"/>
                </a:solidFill>
                <a:latin typeface="Palatino Linotype" panose="00000500000000000000" pitchFamily="50" charset="0"/>
              </a:defRPr>
            </a:lvl5pPr>
          </a:lstStyle>
          <a:p>
            <a:pPr marL="228600" lvl="0" indent="-228600" defTabSz="914400">
              <a:spcAft>
                <a:spcPts val="0"/>
              </a:spcAft>
            </a:pPr>
            <a:r>
              <a:rPr lang="en-GB"/>
              <a:t>Place subtitle here in Palatino Linotype 24pt</a:t>
            </a:r>
            <a:endParaRPr lang="en-US"/>
          </a:p>
        </p:txBody>
      </p:sp>
      <p:sp>
        <p:nvSpPr>
          <p:cNvPr id="2" name="TextBox 1">
            <a:extLst>
              <a:ext uri="{FF2B5EF4-FFF2-40B4-BE49-F238E27FC236}">
                <a16:creationId xmlns:a16="http://schemas.microsoft.com/office/drawing/2014/main" id="{E0481612-058D-4A52-B93E-53E75F305C81}"/>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C6212C50-BB96-4C0C-BC89-2B3C8082149D}"/>
              </a:ext>
            </a:extLst>
          </p:cNvPr>
          <p:cNvGrpSpPr>
            <a:grpSpLocks noChangeAspect="1"/>
          </p:cNvGrpSpPr>
          <p:nvPr userDrawn="1"/>
        </p:nvGrpSpPr>
        <p:grpSpPr bwMode="black">
          <a:xfrm>
            <a:off x="5154167" y="5374201"/>
            <a:ext cx="1883664" cy="496247"/>
            <a:chOff x="1561" y="187"/>
            <a:chExt cx="4536" cy="1195"/>
          </a:xfrm>
        </p:grpSpPr>
        <p:sp>
          <p:nvSpPr>
            <p:cNvPr id="10" name="Freeform 5">
              <a:extLst>
                <a:ext uri="{FF2B5EF4-FFF2-40B4-BE49-F238E27FC236}">
                  <a16:creationId xmlns:a16="http://schemas.microsoft.com/office/drawing/2014/main" id="{5A65B91D-87CB-4DC8-B4B1-CE82A8E5C6F8}"/>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102C68A-98DA-4EBB-AAFF-D0C6E56ADE1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007670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6">
          <p15:clr>
            <a:srgbClr val="C35EA4"/>
          </p15:clr>
        </p15:guide>
        <p15:guide id="2" pos="3840">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Black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153213" y="5815652"/>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339684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Black5 Image">
    <p:bg>
      <p:bgPr>
        <a:solidFill>
          <a:schemeClr val="accent3"/>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
        <p:nvSpPr>
          <p:cNvPr id="9" name="GTS_WH" descr="Accenture Greater Than symbol in white">
            <a:extLst>
              <a:ext uri="{FF2B5EF4-FFF2-40B4-BE49-F238E27FC236}">
                <a16:creationId xmlns:a16="http://schemas.microsoft.com/office/drawing/2014/main" id="{08C622A3-6AC3-418E-A8AE-75B117754CFC}"/>
              </a:ext>
            </a:extLst>
          </p:cNvPr>
          <p:cNvSpPr>
            <a:spLocks noChangeAspect="1"/>
          </p:cNvSpPr>
          <p:nvPr userDrawn="1"/>
        </p:nvSpPr>
        <p:spPr bwMode="white">
          <a:xfrm>
            <a:off x="381001" y="560781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886768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Black6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12688DA9-25EC-4AC3-AD0E-0CC139E11679}"/>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10896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3" name="TextBox 2">
            <a:extLst>
              <a:ext uri="{FF2B5EF4-FFF2-40B4-BE49-F238E27FC236}">
                <a16:creationId xmlns:a16="http://schemas.microsoft.com/office/drawing/2014/main" id="{E9464481-354D-44BF-B8B2-E0AFA2830FD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9" name="Logo_WH" descr="Accenture logo in white">
            <a:extLst>
              <a:ext uri="{FF2B5EF4-FFF2-40B4-BE49-F238E27FC236}">
                <a16:creationId xmlns:a16="http://schemas.microsoft.com/office/drawing/2014/main" id="{BA79480B-BE6F-49EC-829D-D8AF858ABFD8}"/>
              </a:ext>
            </a:extLst>
          </p:cNvPr>
          <p:cNvGrpSpPr>
            <a:grpSpLocks noChangeAspect="1"/>
          </p:cNvGrpSpPr>
          <p:nvPr userDrawn="1"/>
        </p:nvGrpSpPr>
        <p:grpSpPr bwMode="black">
          <a:xfrm>
            <a:off x="381001" y="5815652"/>
            <a:ext cx="1883664" cy="496247"/>
            <a:chOff x="1561" y="187"/>
            <a:chExt cx="4536" cy="1195"/>
          </a:xfrm>
        </p:grpSpPr>
        <p:sp>
          <p:nvSpPr>
            <p:cNvPr id="10" name="Freeform 5">
              <a:extLst>
                <a:ext uri="{FF2B5EF4-FFF2-40B4-BE49-F238E27FC236}">
                  <a16:creationId xmlns:a16="http://schemas.microsoft.com/office/drawing/2014/main" id="{80D6DAB6-FE72-4647-9B94-83468BA6B4AE}"/>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6961114-35B1-4F8E-96CC-0CA3D18133FD}"/>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63411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Black7 Acquisition+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
        <p:nvSpPr>
          <p:cNvPr id="13" name="Picture Placeholder 11" descr="Image placeholder for client logo">
            <a:extLst>
              <a:ext uri="{FF2B5EF4-FFF2-40B4-BE49-F238E27FC236}">
                <a16:creationId xmlns:a16="http://schemas.microsoft.com/office/drawing/2014/main" id="{9B6BF12D-A981-4F4E-B8F1-FF12DC840F22}"/>
              </a:ext>
            </a:extLst>
          </p:cNvPr>
          <p:cNvSpPr>
            <a:spLocks noGrp="1"/>
          </p:cNvSpPr>
          <p:nvPr>
            <p:ph type="pic" sz="quarter" idx="13" hasCustomPrompt="1"/>
          </p:nvPr>
        </p:nvSpPr>
        <p:spPr>
          <a:xfrm>
            <a:off x="381001" y="5326815"/>
            <a:ext cx="1884233" cy="985085"/>
          </a:xfrm>
        </p:spPr>
        <p:txBody>
          <a:bodyPr anchor="ctr"/>
          <a:lstStyle>
            <a:lvl1pPr algn="ctr">
              <a:buFont typeface="Arial" panose="020B0604020202020204" pitchFamily="34" charset="0"/>
              <a:buNone/>
              <a:defRPr sz="1400"/>
            </a:lvl1pPr>
          </a:lstStyle>
          <a:p>
            <a:r>
              <a:rPr lang="en-GB"/>
              <a:t>Add client logo</a:t>
            </a:r>
            <a:endParaRPr lang="en-US"/>
          </a:p>
        </p:txBody>
      </p:sp>
      <p:sp>
        <p:nvSpPr>
          <p:cNvPr id="10" name="GTS_WH">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03236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147183" y="5815542"/>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3164701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White2 Image">
    <p:bg>
      <p:bgPr>
        <a:solidFill>
          <a:schemeClr val="tx1"/>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solidFill>
                  <a:schemeClr val="bg1"/>
                </a:solidFill>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bg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bg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endParaRPr lang="en-US">
              <a:solidFill>
                <a:schemeClr val="bg1"/>
              </a:solidFill>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pic>
        <p:nvPicPr>
          <p:cNvPr id="10" name="Graphic 9" descr="Accenture Greater Than symbol in purple">
            <a:extLst>
              <a:ext uri="{FF2B5EF4-FFF2-40B4-BE49-F238E27FC236}">
                <a16:creationId xmlns:a16="http://schemas.microsoft.com/office/drawing/2014/main" id="{299A6723-3F53-4981-840E-D1D62874F6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5607811"/>
            <a:ext cx="641502" cy="704088"/>
          </a:xfrm>
          <a:prstGeom prst="rect">
            <a:avLst/>
          </a:prstGeom>
        </p:spPr>
      </p:pic>
    </p:spTree>
    <p:extLst>
      <p:ext uri="{BB962C8B-B14F-4D97-AF65-F5344CB8AC3E}">
        <p14:creationId xmlns:p14="http://schemas.microsoft.com/office/powerpoint/2010/main" val="279213267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White3 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193275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White4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771526"/>
            <a:ext cx="1884233" cy="985085"/>
          </a:xfrm>
        </p:spPr>
        <p:txBody>
          <a:bodyPr anchor="ctr"/>
          <a:lstStyle>
            <a:lvl1pPr algn="ctr">
              <a:buNone/>
              <a:defRPr sz="1400"/>
            </a:lvl1pPr>
          </a:lstStyle>
          <a:p>
            <a:r>
              <a:rPr lang="en-GB"/>
              <a:t>Add client logo</a:t>
            </a:r>
            <a:endParaRPr lang="en-US"/>
          </a:p>
        </p:txBody>
      </p:sp>
      <p:grpSp>
        <p:nvGrpSpPr>
          <p:cNvPr id="9" name="Logo_BL" descr="Accenture logo in black and purple">
            <a:extLst>
              <a:ext uri="{FF2B5EF4-FFF2-40B4-BE49-F238E27FC236}">
                <a16:creationId xmlns:a16="http://schemas.microsoft.com/office/drawing/2014/main" id="{1C5BF709-3623-4620-9FF0-B8F8076A8BE3}"/>
              </a:ext>
            </a:extLst>
          </p:cNvPr>
          <p:cNvGrpSpPr>
            <a:grpSpLocks noChangeAspect="1"/>
          </p:cNvGrpSpPr>
          <p:nvPr userDrawn="1"/>
        </p:nvGrpSpPr>
        <p:grpSpPr bwMode="auto">
          <a:xfrm>
            <a:off x="9147183" y="5815542"/>
            <a:ext cx="1883664" cy="496357"/>
            <a:chOff x="2387" y="1701"/>
            <a:chExt cx="4535" cy="1195"/>
          </a:xfrm>
        </p:grpSpPr>
        <p:sp>
          <p:nvSpPr>
            <p:cNvPr id="14" name="Freeform 5">
              <a:extLst>
                <a:ext uri="{FF2B5EF4-FFF2-40B4-BE49-F238E27FC236}">
                  <a16:creationId xmlns:a16="http://schemas.microsoft.com/office/drawing/2014/main" id="{C7B64CB8-485B-4A84-AF6D-C9EF29551409}"/>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AE1E9A-205A-4C25-A6CD-8452DDD29904}"/>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092365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White5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733891"/>
          </a:xfrm>
        </p:spPr>
        <p:txBody>
          <a:bodyPr/>
          <a:lstStyle>
            <a:lvl1pPr marL="0" indent="0" algn="l">
              <a:lnSpc>
                <a:spcPct val="90000"/>
              </a:lnSpc>
              <a:spcAft>
                <a:spcPts val="0"/>
              </a:spcAft>
              <a:buNone/>
              <a:defRPr sz="2400" b="0" i="0" spc="0">
                <a:solidFill>
                  <a:schemeClr val="accent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4734391"/>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4979668"/>
            <a:ext cx="4114799" cy="548640"/>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5326815"/>
            <a:ext cx="1884233" cy="985085"/>
          </a:xfrm>
        </p:spPr>
        <p:txBody>
          <a:bodyPr anchor="ctr"/>
          <a:lstStyle>
            <a:lvl1pPr algn="ctr">
              <a:buNone/>
              <a:defRPr sz="1400"/>
            </a:lvl1pPr>
          </a:lstStyle>
          <a:p>
            <a:r>
              <a:rPr lang="en-GB"/>
              <a:t>Add client logo</a:t>
            </a:r>
            <a:endParaRPr lang="en-US"/>
          </a:p>
        </p:txBody>
      </p:sp>
      <p:grpSp>
        <p:nvGrpSpPr>
          <p:cNvPr id="9" name="Logo_BL" descr="Accenture logo in black and purple">
            <a:extLst>
              <a:ext uri="{FF2B5EF4-FFF2-40B4-BE49-F238E27FC236}">
                <a16:creationId xmlns:a16="http://schemas.microsoft.com/office/drawing/2014/main" id="{8D3E8DD1-C700-46AC-AA94-9072B0F31752}"/>
              </a:ext>
            </a:extLst>
          </p:cNvPr>
          <p:cNvGrpSpPr>
            <a:grpSpLocks noChangeAspect="1"/>
          </p:cNvGrpSpPr>
          <p:nvPr userDrawn="1"/>
        </p:nvGrpSpPr>
        <p:grpSpPr bwMode="auto">
          <a:xfrm>
            <a:off x="1149093" y="5815543"/>
            <a:ext cx="1883664" cy="496357"/>
            <a:chOff x="2387" y="1701"/>
            <a:chExt cx="4535" cy="1195"/>
          </a:xfrm>
        </p:grpSpPr>
        <p:sp>
          <p:nvSpPr>
            <p:cNvPr id="14" name="Freeform 5">
              <a:extLst>
                <a:ext uri="{FF2B5EF4-FFF2-40B4-BE49-F238E27FC236}">
                  <a16:creationId xmlns:a16="http://schemas.microsoft.com/office/drawing/2014/main" id="{799A1684-BC33-4579-B840-616EB6D11E8E}"/>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5AD5E73-6E1C-44F8-9F73-9F3D4F6DF76F}"/>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9745251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2A2B-46AB-4B24-B4EF-72EAAE3239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F19858-3375-44D3-9823-4BFB396AB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6028EE-695F-4296-B4B0-25DAB6099E3C}"/>
              </a:ext>
            </a:extLst>
          </p:cNvPr>
          <p:cNvSpPr>
            <a:spLocks noGrp="1"/>
          </p:cNvSpPr>
          <p:nvPr>
            <p:ph type="dt" sz="half" idx="10"/>
          </p:nvPr>
        </p:nvSpPr>
        <p:spPr/>
        <p:txBody>
          <a:bodyPr/>
          <a:lstStyle/>
          <a:p>
            <a:fld id="{28E73CDC-BFCA-4AC4-8AE4-C88B40BE6E85}" type="datetimeFigureOut">
              <a:rPr lang="en-US" smtClean="0"/>
              <a:t>11/16/2021</a:t>
            </a:fld>
            <a:endParaRPr lang="en-US"/>
          </a:p>
        </p:txBody>
      </p:sp>
      <p:sp>
        <p:nvSpPr>
          <p:cNvPr id="5" name="Footer Placeholder 4">
            <a:extLst>
              <a:ext uri="{FF2B5EF4-FFF2-40B4-BE49-F238E27FC236}">
                <a16:creationId xmlns:a16="http://schemas.microsoft.com/office/drawing/2014/main" id="{79F68B11-2A3E-4324-BD99-B8A8714F8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51C84-CDD8-489B-AA04-773423712370}"/>
              </a:ext>
            </a:extLst>
          </p:cNvPr>
          <p:cNvSpPr>
            <a:spLocks noGrp="1"/>
          </p:cNvSpPr>
          <p:nvPr>
            <p:ph type="sldNum" sz="quarter" idx="12"/>
          </p:nvPr>
        </p:nvSpPr>
        <p:spPr/>
        <p:txBody>
          <a:bodyPr/>
          <a:lstStyle/>
          <a:p>
            <a:fld id="{43DC10B4-411B-4C38-B274-536A62699C21}" type="slidenum">
              <a:rPr lang="en-US" smtClean="0"/>
              <a:t>‹#›</a:t>
            </a:fld>
            <a:endParaRPr lang="en-US"/>
          </a:p>
        </p:txBody>
      </p:sp>
    </p:spTree>
    <p:extLst>
      <p:ext uri="{BB962C8B-B14F-4D97-AF65-F5344CB8AC3E}">
        <p14:creationId xmlns:p14="http://schemas.microsoft.com/office/powerpoint/2010/main" val="1347290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White6 Acquisition+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Picture Placeholder 11" descr="Image placeholder for client logo">
            <a:extLst>
              <a:ext uri="{FF2B5EF4-FFF2-40B4-BE49-F238E27FC236}">
                <a16:creationId xmlns:a16="http://schemas.microsoft.com/office/drawing/2014/main" id="{FFB79963-9269-41F8-B968-34FCB68C87FA}"/>
              </a:ext>
            </a:extLst>
          </p:cNvPr>
          <p:cNvSpPr>
            <a:spLocks noGrp="1"/>
          </p:cNvSpPr>
          <p:nvPr>
            <p:ph type="pic" sz="quarter" idx="13" hasCustomPrompt="1"/>
          </p:nvPr>
        </p:nvSpPr>
        <p:spPr>
          <a:xfrm>
            <a:off x="9926766" y="5326815"/>
            <a:ext cx="1884233" cy="985085"/>
          </a:xfrm>
        </p:spPr>
        <p:txBody>
          <a:bodyPr anchor="ctr"/>
          <a:lstStyle>
            <a:lvl1pPr algn="ctr">
              <a:buNone/>
              <a:defRPr sz="1400"/>
            </a:lvl1pPr>
          </a:lstStyle>
          <a:p>
            <a:r>
              <a:rPr lang="en-GB"/>
              <a:t>Add client logo</a:t>
            </a:r>
            <a:endParaRPr lang="en-US"/>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5061256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White7 Acquisition+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3" name="Picture Placeholder 11" descr="Image placeholder for client logo">
            <a:extLst>
              <a:ext uri="{FF2B5EF4-FFF2-40B4-BE49-F238E27FC236}">
                <a16:creationId xmlns:a16="http://schemas.microsoft.com/office/drawing/2014/main" id="{05B9195C-3F7A-4A18-80FA-FB81E2ECDE09}"/>
              </a:ext>
            </a:extLst>
          </p:cNvPr>
          <p:cNvSpPr>
            <a:spLocks noGrp="1"/>
          </p:cNvSpPr>
          <p:nvPr>
            <p:ph type="pic" sz="quarter" idx="13" hasCustomPrompt="1"/>
          </p:nvPr>
        </p:nvSpPr>
        <p:spPr>
          <a:xfrm>
            <a:off x="381001" y="5326815"/>
            <a:ext cx="1884233" cy="985085"/>
          </a:xfrm>
        </p:spPr>
        <p:txBody>
          <a:bodyPr anchor="ctr"/>
          <a:lstStyle>
            <a:lvl1pPr algn="ctr">
              <a:buNone/>
              <a:defRPr sz="1400"/>
            </a:lvl1pPr>
          </a:lstStyle>
          <a:p>
            <a:r>
              <a:rPr lang="en-GB"/>
              <a:t>Add client logo</a:t>
            </a:r>
            <a:endParaRPr lang="en-US"/>
          </a:p>
        </p:txBody>
      </p:sp>
    </p:spTree>
    <p:extLst>
      <p:ext uri="{BB962C8B-B14F-4D97-AF65-F5344CB8AC3E}">
        <p14:creationId xmlns:p14="http://schemas.microsoft.com/office/powerpoint/2010/main" val="1503849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lvl="0"/>
            <a:r>
              <a:rPr lang="en-GB"/>
              <a:t>Place subtitle here in Palatino Linotype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7FB0387B-1E9C-4EB7-9BA3-83AB796E35C7}"/>
              </a:ext>
            </a:extLst>
          </p:cNvPr>
          <p:cNvSpPr>
            <a:spLocks noGrp="1"/>
          </p:cNvSpPr>
          <p:nvPr>
            <p:ph type="ftr" sz="quarter" idx="18"/>
          </p:nvPr>
        </p:nvSpPr>
        <p:spPr/>
        <p:txBody>
          <a:bodyPr/>
          <a:lstStyle/>
          <a:p>
            <a:pPr algn="r" defTabSz="228600">
              <a:spcAft>
                <a:spcPts val="1200"/>
              </a:spcAft>
              <a:defRPr/>
            </a:pPr>
            <a:r>
              <a:rPr lang="en-GB"/>
              <a:t>Copyright © 2021 Accenture. All rights reserved.</a:t>
            </a:r>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41391264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lvl="0"/>
            <a:r>
              <a:rPr lang="en-GB"/>
              <a:t>Place subtitle here in Palatino Linotype 24pt</a:t>
            </a:r>
            <a:endParaRPr lang="en-US"/>
          </a:p>
        </p:txBody>
      </p:sp>
      <p:sp>
        <p:nvSpPr>
          <p:cNvPr id="13" name="Footer Placeholder 3">
            <a:extLst>
              <a:ext uri="{FF2B5EF4-FFF2-40B4-BE49-F238E27FC236}">
                <a16:creationId xmlns:a16="http://schemas.microsoft.com/office/drawing/2014/main" id="{EC3F0890-0DED-4AD1-9A02-BD56F8554BD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4737304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lvl="0"/>
            <a:r>
              <a:rPr lang="en-GB"/>
              <a:t>Place subtitle here in Palatino Linotype 24pt</a:t>
            </a:r>
            <a:endParaRPr lang="en-US"/>
          </a:p>
        </p:txBody>
      </p:sp>
      <p:sp>
        <p:nvSpPr>
          <p:cNvPr id="15" name="Footer Placeholder 3">
            <a:extLst>
              <a:ext uri="{FF2B5EF4-FFF2-40B4-BE49-F238E27FC236}">
                <a16:creationId xmlns:a16="http://schemas.microsoft.com/office/drawing/2014/main" id="{C230B8D6-1525-4D29-A117-F22A9C16F08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00911243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Palatino Linotype" panose="02040502050505030304" pitchFamily="18"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GB"/>
              <a:t>Place subtitle here in Palatino Linotype 24pt</a:t>
            </a:r>
            <a:endParaRPr lang="en-US"/>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a:t>Agenda title</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a:t>Insert 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a:t>Insert 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a:t>Insert 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a:t>Insert 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a:t>Insert 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a:t>Insert 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a:t>Insert 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a:t>Insert 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a:t>Insert 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a:t>Insert 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a:t>Insert 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a:t>Insert 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a:t>Insert 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a:t>Insert 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a:t>Insert 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a:t>Insert 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5" name="Footer Placeholder 4">
            <a:extLst>
              <a:ext uri="{FF2B5EF4-FFF2-40B4-BE49-F238E27FC236}">
                <a16:creationId xmlns:a16="http://schemas.microsoft.com/office/drawing/2014/main" id="{7BC1BE3C-F523-44EE-B6D4-7175CE08E157}"/>
              </a:ext>
            </a:extLst>
          </p:cNvPr>
          <p:cNvSpPr>
            <a:spLocks noGrp="1"/>
          </p:cNvSpPr>
          <p:nvPr>
            <p:ph type="ftr" sz="quarter" idx="56"/>
          </p:nvPr>
        </p:nvSpPr>
        <p:spPr/>
        <p:txBody>
          <a:bodyPr/>
          <a:lstStyle/>
          <a:p>
            <a:pPr algn="r" defTabSz="228600">
              <a:spcAft>
                <a:spcPts val="1200"/>
              </a:spcAft>
              <a:defRPr/>
            </a:pPr>
            <a:r>
              <a:rPr lang="en-GB"/>
              <a:t>Copyright © 2021 Accenture. All rights reserved.</a:t>
            </a:r>
          </a:p>
        </p:txBody>
      </p:sp>
      <p:sp>
        <p:nvSpPr>
          <p:cNvPr id="8" name="Slide Number Placeholder 7">
            <a:extLst>
              <a:ext uri="{FF2B5EF4-FFF2-40B4-BE49-F238E27FC236}">
                <a16:creationId xmlns:a16="http://schemas.microsoft.com/office/drawing/2014/main" id="{1796CD18-ADDA-4A64-BDD0-F5A8D01FDD49}"/>
              </a:ext>
            </a:extLst>
          </p:cNvPr>
          <p:cNvSpPr>
            <a:spLocks noGrp="1"/>
          </p:cNvSpPr>
          <p:nvPr>
            <p:ph type="sldNum" sz="quarter" idx="57"/>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33397144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Arial" panose="020B0604020202020204" pitchFamily="34" charset="0"/>
              <a:buChar char="•"/>
              <a:defRPr/>
            </a:lvl1pPr>
            <a:lvl2pPr marL="457200">
              <a:defRPr/>
            </a:lvl2pPr>
            <a:lvl3pPr marL="685800">
              <a:defRPr/>
            </a:lvl3pPr>
            <a:lvl4pPr marL="914400">
              <a:defRPr/>
            </a:lvl4pPr>
            <a:lvl5pPr marL="1143000">
              <a:defRPr/>
            </a:lvl5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02295870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7" name="Footer Placeholder 3">
            <a:extLst>
              <a:ext uri="{FF2B5EF4-FFF2-40B4-BE49-F238E27FC236}">
                <a16:creationId xmlns:a16="http://schemas.microsoft.com/office/drawing/2014/main" id="{3646097A-7916-4EBE-A526-09FCBD84F6A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CAE8CB08-3B2A-44E5-8975-B69F3969CD42}"/>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1680862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a:t>Place subtitle here in Palatino Linotype 20pt</a:t>
            </a:r>
            <a:endParaRPr lang="en-US"/>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620306978"/>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Palatino Linotype" panose="02040502050505030304" pitchFamily="18" charset="0"/>
              </a:defRPr>
            </a:lvl1pPr>
            <a:lvl2pPr marL="228600" indent="-228600">
              <a:buFont typeface="Arial" panose="020B0604020202020204" pitchFamily="34" charset="0"/>
              <a:buChar char="•"/>
              <a:defRPr sz="1800"/>
            </a:lvl2pPr>
            <a:lvl3pPr marL="457200">
              <a:buFont typeface="Arial" panose="020B0503030202060203" pitchFamily="34" charset="0"/>
              <a:buChar char="–"/>
              <a:defRPr sz="1800"/>
            </a:lvl3pPr>
            <a:lvl4pPr marL="685800">
              <a:buFont typeface="Arial" panose="020B0604020202020204" pitchFamily="34" charset="0"/>
              <a:buChar char="•"/>
              <a:defRPr sz="1600"/>
            </a:lvl4pPr>
            <a:lvl5pPr marL="914400">
              <a:buFont typeface="Arial" panose="020B0503030202060203" pitchFamily="34" charset="0"/>
              <a:buChar char="–"/>
              <a:defRPr sz="1600"/>
            </a:lvl5pPr>
          </a:lstStyle>
          <a:p>
            <a:pPr lvl="0"/>
            <a:r>
              <a:rPr lang="en-US"/>
              <a:t>Place sub-headline </a:t>
            </a:r>
            <a:r>
              <a:rPr lang="en-GB"/>
              <a:t>here in Palatino Linotype 24pt</a:t>
            </a:r>
            <a:r>
              <a:rPr lang="en-US"/>
              <a:t>, indent for other levels</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a:t>Place text here 20pt</a:t>
            </a:r>
          </a:p>
          <a:p>
            <a:pPr lvl="1"/>
            <a:r>
              <a:rPr lang="en-US"/>
              <a:t>Second level 20pt</a:t>
            </a:r>
          </a:p>
          <a:p>
            <a:pPr lvl="2"/>
            <a:r>
              <a:rPr lang="en-US"/>
              <a:t>Third level 20pt</a:t>
            </a:r>
          </a:p>
          <a:p>
            <a:pPr lvl="3"/>
            <a:r>
              <a:rPr lang="en-US"/>
              <a:t>Fourth level 18pt</a:t>
            </a:r>
          </a:p>
          <a:p>
            <a:pPr lvl="4"/>
            <a:r>
              <a:rPr lang="en-US"/>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
        <p:nvSpPr>
          <p:cNvPr id="9" name="Footer Placeholder 3">
            <a:extLst>
              <a:ext uri="{FF2B5EF4-FFF2-40B4-BE49-F238E27FC236}">
                <a16:creationId xmlns:a16="http://schemas.microsoft.com/office/drawing/2014/main" id="{0A51E00B-3AD2-4131-A1AF-2681835517E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6B5BAA4F-3169-4083-866F-71669DE395C8}"/>
              </a:ext>
            </a:extLst>
          </p:cNvPr>
          <p:cNvSpPr>
            <a:spLocks noGrp="1"/>
          </p:cNvSpPr>
          <p:nvPr>
            <p:ph type="sldNum" sz="quarter" idx="15"/>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614515161"/>
      </p:ext>
    </p:extLst>
  </p:cSld>
  <p:clrMapOvr>
    <a:masterClrMapping/>
  </p:clrMapOvr>
  <p:extLst>
    <p:ext uri="{DCECCB84-F9BA-43D5-87BE-67443E8EF086}">
      <p15:sldGuideLst xmlns:p15="http://schemas.microsoft.com/office/powerpoint/2012/main">
        <p15:guide id="1" orient="horz" pos="3720">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9174-3CE5-49F6-A302-89B65AB0E0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57D46-9FD4-4393-B5F7-87060E1AD4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EBC915-88C9-47EB-86D3-AF072FB73E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9B82A-9A1F-43CB-803C-078402A776F5}"/>
              </a:ext>
            </a:extLst>
          </p:cNvPr>
          <p:cNvSpPr>
            <a:spLocks noGrp="1"/>
          </p:cNvSpPr>
          <p:nvPr>
            <p:ph type="dt" sz="half" idx="10"/>
          </p:nvPr>
        </p:nvSpPr>
        <p:spPr/>
        <p:txBody>
          <a:bodyPr/>
          <a:lstStyle/>
          <a:p>
            <a:fld id="{28E73CDC-BFCA-4AC4-8AE4-C88B40BE6E85}" type="datetimeFigureOut">
              <a:rPr lang="en-US" smtClean="0"/>
              <a:t>11/16/2021</a:t>
            </a:fld>
            <a:endParaRPr lang="en-US"/>
          </a:p>
        </p:txBody>
      </p:sp>
      <p:sp>
        <p:nvSpPr>
          <p:cNvPr id="6" name="Footer Placeholder 5">
            <a:extLst>
              <a:ext uri="{FF2B5EF4-FFF2-40B4-BE49-F238E27FC236}">
                <a16:creationId xmlns:a16="http://schemas.microsoft.com/office/drawing/2014/main" id="{95DE54F5-531B-4A73-99C3-7653FAA445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2B4AB-DF40-4E8A-B9ED-5FD7D212D0CD}"/>
              </a:ext>
            </a:extLst>
          </p:cNvPr>
          <p:cNvSpPr>
            <a:spLocks noGrp="1"/>
          </p:cNvSpPr>
          <p:nvPr>
            <p:ph type="sldNum" sz="quarter" idx="12"/>
          </p:nvPr>
        </p:nvSpPr>
        <p:spPr/>
        <p:txBody>
          <a:bodyPr/>
          <a:lstStyle/>
          <a:p>
            <a:fld id="{43DC10B4-411B-4C38-B274-536A62699C21}" type="slidenum">
              <a:rPr lang="en-US" smtClean="0"/>
              <a:t>‹#›</a:t>
            </a:fld>
            <a:endParaRPr lang="en-US"/>
          </a:p>
        </p:txBody>
      </p:sp>
    </p:spTree>
    <p:extLst>
      <p:ext uri="{BB962C8B-B14F-4D97-AF65-F5344CB8AC3E}">
        <p14:creationId xmlns:p14="http://schemas.microsoft.com/office/powerpoint/2010/main" val="35407892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a:t>Place headline here (36pt, min 30pt)</a:t>
            </a:r>
            <a:endParaRPr lang="en-US"/>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29BB8772-B000-40EC-8AE7-3AA41499E64B}"/>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4174691647"/>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a:t>Place headline here (36pt, min 30pt)</a:t>
            </a:r>
            <a:endParaRPr lang="en-US"/>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a:t>Place subtitle here in Palatino Linotype 20pt</a:t>
            </a:r>
            <a:endParaRPr lang="en-US"/>
          </a:p>
        </p:txBody>
      </p:sp>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4085039627"/>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a:t>Place subtitle here in Palatino Linotype 20pt</a:t>
            </a:r>
            <a:endParaRPr lang="en-US"/>
          </a:p>
        </p:txBody>
      </p:sp>
      <p:sp>
        <p:nvSpPr>
          <p:cNvPr id="4" name="Slide Number Placeholder 3">
            <a:extLst>
              <a:ext uri="{FF2B5EF4-FFF2-40B4-BE49-F238E27FC236}">
                <a16:creationId xmlns:a16="http://schemas.microsoft.com/office/drawing/2014/main" id="{13A5F1A8-92F0-48CE-B27D-E2B7EE762F1A}"/>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776236683"/>
      </p:ext>
    </p:extLst>
  </p:cSld>
  <p:clrMapOvr>
    <a:masterClrMapping/>
  </p:clrMapOvr>
  <p:extLst>
    <p:ext uri="{DCECCB84-F9BA-43D5-87BE-67443E8EF086}">
      <p15:sldGuideLst xmlns:p15="http://schemas.microsoft.com/office/powerpoint/2012/main">
        <p15:guide id="1" orient="horz" pos="3708">
          <p15:clr>
            <a:srgbClr val="C35EA4"/>
          </p15:clr>
        </p15:guide>
        <p15:guide id="2" orient="horz" pos="932">
          <p15:clr>
            <a:srgbClr val="547EB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marL="11113" lvl="5" indent="0" algn="l" defTabSz="228600" rtl="0" eaLnBrk="1" latinLnBrk="0" hangingPunct="1">
              <a:lnSpc>
                <a:spcPct val="90000"/>
              </a:lnSpc>
              <a:spcBef>
                <a:spcPts val="0"/>
              </a:spcBef>
              <a:spcAft>
                <a:spcPts val="1200"/>
              </a:spcAft>
              <a:buFont typeface="Arial" panose="020B0503030202060203" pitchFamily="34" charset="0"/>
              <a:buNone/>
              <a:tabLst/>
            </a:pPr>
            <a:r>
              <a:rPr lang="en-US"/>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marL="11113" lvl="5" indent="0" algn="l" defTabSz="228600" rtl="0" eaLnBrk="1" latinLnBrk="0" hangingPunct="1">
              <a:lnSpc>
                <a:spcPct val="90000"/>
              </a:lnSpc>
              <a:spcBef>
                <a:spcPts val="0"/>
              </a:spcBef>
              <a:spcAft>
                <a:spcPts val="1200"/>
              </a:spcAft>
              <a:buFont typeface="Arial" panose="020B0503030202060203" pitchFamily="34" charset="0"/>
              <a:buNone/>
              <a:tabLst/>
            </a:pPr>
            <a:r>
              <a:rPr lang="en-US"/>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a:t>Place subtitle here in Palatino Linotype 20pt</a:t>
            </a:r>
            <a:endParaRPr lang="en-US"/>
          </a:p>
        </p:txBody>
      </p:sp>
      <p:sp>
        <p:nvSpPr>
          <p:cNvPr id="15" name="Footer Placeholder 3">
            <a:extLst>
              <a:ext uri="{FF2B5EF4-FFF2-40B4-BE49-F238E27FC236}">
                <a16:creationId xmlns:a16="http://schemas.microsoft.com/office/drawing/2014/main" id="{FE860E3B-7BAE-4917-8F29-26AFBD0E72B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5" name="Slide Number Placeholder 4">
            <a:extLst>
              <a:ext uri="{FF2B5EF4-FFF2-40B4-BE49-F238E27FC236}">
                <a16:creationId xmlns:a16="http://schemas.microsoft.com/office/drawing/2014/main" id="{AB7D7C41-6360-43FF-A192-982014655EFE}"/>
              </a:ext>
            </a:extLst>
          </p:cNvPr>
          <p:cNvSpPr>
            <a:spLocks noGrp="1"/>
          </p:cNvSpPr>
          <p:nvPr>
            <p:ph type="sldNum" sz="quarter" idx="26"/>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803845987"/>
      </p:ext>
    </p:extLst>
  </p:cSld>
  <p:clrMapOvr>
    <a:masterClrMapping/>
  </p:clrMapOvr>
  <p:extLst>
    <p:ext uri="{DCECCB84-F9BA-43D5-87BE-67443E8EF086}">
      <p15:sldGuideLst xmlns:p15="http://schemas.microsoft.com/office/powerpoint/2012/main">
        <p15:guide id="1" orient="horz" pos="3703">
          <p15:clr>
            <a:srgbClr val="C35EA4"/>
          </p15:clr>
        </p15:guide>
        <p15:guide id="2" orient="horz" pos="932">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3" name="Footer Placeholder 3">
            <a:extLst>
              <a:ext uri="{FF2B5EF4-FFF2-40B4-BE49-F238E27FC236}">
                <a16:creationId xmlns:a16="http://schemas.microsoft.com/office/drawing/2014/main" id="{83000718-AD47-4F1E-8F71-56356C940652}"/>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a:t>Place headline here (36pt, min 30pt)</a:t>
            </a:r>
            <a:endParaRPr lang="en-US"/>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a:t>Place subtitle here in Palatino Linotype 20pt</a:t>
            </a:r>
            <a:endParaRPr lang="en-US"/>
          </a:p>
        </p:txBody>
      </p:sp>
      <p:sp>
        <p:nvSpPr>
          <p:cNvPr id="2" name="Slide Number Placeholder 1">
            <a:extLst>
              <a:ext uri="{FF2B5EF4-FFF2-40B4-BE49-F238E27FC236}">
                <a16:creationId xmlns:a16="http://schemas.microsoft.com/office/drawing/2014/main" id="{5D5B1DD8-C71C-4D65-A58A-0A9A86DCED84}"/>
              </a:ext>
            </a:extLst>
          </p:cNvPr>
          <p:cNvSpPr>
            <a:spLocks noGrp="1"/>
          </p:cNvSpPr>
          <p:nvPr>
            <p:ph type="sldNum" sz="quarter" idx="3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691636201"/>
      </p:ext>
    </p:extLst>
  </p:cSld>
  <p:clrMapOvr>
    <a:masterClrMapping/>
  </p:clrMapOvr>
  <p:extLst>
    <p:ext uri="{DCECCB84-F9BA-43D5-87BE-67443E8EF086}">
      <p15:sldGuideLst xmlns:p15="http://schemas.microsoft.com/office/powerpoint/2012/main">
        <p15:guide id="1" orient="horz" pos="3698">
          <p15:clr>
            <a:srgbClr val="C35EA4"/>
          </p15:clr>
        </p15:guide>
        <p15:guide id="2" orient="horz" pos="932">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3" name="Footer Placeholder 3">
            <a:extLst>
              <a:ext uri="{FF2B5EF4-FFF2-40B4-BE49-F238E27FC236}">
                <a16:creationId xmlns:a16="http://schemas.microsoft.com/office/drawing/2014/main" id="{57676F53-2AF5-4F44-9119-3C3347D1DA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a:t>Place subtitle here in Palatino Linotype 20pt</a:t>
            </a:r>
            <a:endParaRPr lang="en-US"/>
          </a:p>
        </p:txBody>
      </p:sp>
      <p:sp>
        <p:nvSpPr>
          <p:cNvPr id="3" name="Slide Number Placeholder 2">
            <a:extLst>
              <a:ext uri="{FF2B5EF4-FFF2-40B4-BE49-F238E27FC236}">
                <a16:creationId xmlns:a16="http://schemas.microsoft.com/office/drawing/2014/main" id="{55D3E087-C0E5-4045-83EC-D0F38053E0B8}"/>
              </a:ext>
            </a:extLst>
          </p:cNvPr>
          <p:cNvSpPr>
            <a:spLocks noGrp="1"/>
          </p:cNvSpPr>
          <p:nvPr>
            <p:ph type="sldNum" sz="quarter" idx="28"/>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710608634"/>
      </p:ext>
    </p:extLst>
  </p:cSld>
  <p:clrMapOvr>
    <a:masterClrMapping/>
  </p:clrMapOvr>
  <p:extLst>
    <p:ext uri="{DCECCB84-F9BA-43D5-87BE-67443E8EF086}">
      <p15:sldGuideLst xmlns:p15="http://schemas.microsoft.com/office/powerpoint/2012/main">
        <p15:guide id="1" orient="horz" pos="3703">
          <p15:clr>
            <a:srgbClr val="C35EA4"/>
          </p15:clr>
        </p15:guide>
        <p15:guide id="2" orient="horz" pos="932">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Arial" panose="020B0604020202020204" pitchFamily="34" charset="0"/>
              <a:buNone/>
              <a:defRPr sz="2100" b="0" i="0">
                <a:solidFill>
                  <a:schemeClr val="accent2"/>
                </a:solidFill>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13" name="Footer Placeholder 3">
            <a:extLst>
              <a:ext uri="{FF2B5EF4-FFF2-40B4-BE49-F238E27FC236}">
                <a16:creationId xmlns:a16="http://schemas.microsoft.com/office/drawing/2014/main" id="{9310CF55-0D9B-41F8-8D1E-8BA74BC232B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684481D5-3713-4165-990F-CD2E7B955A03}"/>
              </a:ext>
            </a:extLst>
          </p:cNvPr>
          <p:cNvSpPr>
            <a:spLocks noGrp="1"/>
          </p:cNvSpPr>
          <p:nvPr>
            <p:ph type="sldNum" sz="quarter" idx="3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4208172230"/>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37" name="Footer Placeholder 3">
            <a:extLst>
              <a:ext uri="{FF2B5EF4-FFF2-40B4-BE49-F238E27FC236}">
                <a16:creationId xmlns:a16="http://schemas.microsoft.com/office/drawing/2014/main" id="{BD665DCA-734C-4077-92CB-D7A9FCD67D9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BF3D474A-8A06-4078-BEBB-EBDCDD30231B}"/>
              </a:ext>
            </a:extLst>
          </p:cNvPr>
          <p:cNvSpPr>
            <a:spLocks noGrp="1"/>
          </p:cNvSpPr>
          <p:nvPr>
            <p:ph type="sldNum" sz="quarter" idx="29"/>
          </p:nvPr>
        </p:nvSpPr>
        <p:spPr/>
        <p:txBody>
          <a:bodyPr/>
          <a:lstStyle/>
          <a:p>
            <a:fld id="{1F90F471-3972-4120-B8B3-0237DE626C35}" type="slidenum">
              <a:rPr lang="en-US" smtClean="0"/>
              <a:pPr/>
              <a:t>‹#›</a:t>
            </a:fld>
            <a:endParaRPr lang="en-US"/>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a:t> </a:t>
            </a:r>
            <a:endParaRPr lang="en-US"/>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a:t> </a:t>
            </a:r>
            <a:endParaRPr lang="en-US"/>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a:t> </a:t>
            </a:r>
            <a:endParaRPr lang="en-US"/>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a:t> </a:t>
            </a:r>
            <a:endParaRPr lang="en-US"/>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a:t> </a:t>
            </a:r>
            <a:endParaRPr lang="en-US"/>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a:t> </a:t>
            </a:r>
            <a:endParaRPr lang="en-US"/>
          </a:p>
        </p:txBody>
      </p:sp>
    </p:spTree>
    <p:extLst>
      <p:ext uri="{BB962C8B-B14F-4D97-AF65-F5344CB8AC3E}">
        <p14:creationId xmlns:p14="http://schemas.microsoft.com/office/powerpoint/2010/main" val="500373860"/>
      </p:ext>
    </p:extLst>
  </p:cSld>
  <p:clrMapOvr>
    <a:masterClrMapping/>
  </p:clrMapOvr>
  <p:extLst>
    <p:ext uri="{DCECCB84-F9BA-43D5-87BE-67443E8EF086}">
      <p15:sldGuideLst xmlns:p15="http://schemas.microsoft.com/office/powerpoint/2012/main">
        <p15:guide id="1" orient="horz" pos="3703">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29" name="Footer Placeholder 3">
            <a:extLst>
              <a:ext uri="{FF2B5EF4-FFF2-40B4-BE49-F238E27FC236}">
                <a16:creationId xmlns:a16="http://schemas.microsoft.com/office/drawing/2014/main" id="{F748F9AD-5F56-42EC-9922-780EBA4436E9}"/>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DE8FB076-B311-496F-8C11-2C54B06FBB3D}"/>
              </a:ext>
            </a:extLst>
          </p:cNvPr>
          <p:cNvSpPr>
            <a:spLocks noGrp="1"/>
          </p:cNvSpPr>
          <p:nvPr>
            <p:ph type="sldNum" sz="quarter" idx="29"/>
          </p:nvPr>
        </p:nvSpPr>
        <p:spPr/>
        <p:txBody>
          <a:bodyPr/>
          <a:lstStyle/>
          <a:p>
            <a:fld id="{1F90F471-3972-4120-B8B3-0237DE626C35}" type="slidenum">
              <a:rPr lang="en-US" smtClean="0"/>
              <a:pPr/>
              <a:t>‹#›</a:t>
            </a:fld>
            <a:endParaRPr lang="en-US"/>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a:t> </a:t>
            </a:r>
            <a:endParaRPr lang="en-US"/>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a:t> </a:t>
            </a:r>
            <a:endParaRPr lang="en-US"/>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a:t> </a:t>
            </a:r>
            <a:endParaRPr lang="en-US"/>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a:t> </a:t>
            </a:r>
            <a:endParaRPr lang="en-US"/>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a:t> </a:t>
            </a:r>
            <a:endParaRPr lang="en-US"/>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a:t> </a:t>
            </a:r>
            <a:endParaRPr lang="en-US"/>
          </a:p>
        </p:txBody>
      </p:sp>
    </p:spTree>
    <p:extLst>
      <p:ext uri="{BB962C8B-B14F-4D97-AF65-F5344CB8AC3E}">
        <p14:creationId xmlns:p14="http://schemas.microsoft.com/office/powerpoint/2010/main" val="513956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p15:clr>
            <a:srgbClr val="C35E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a:t>Place text here, use indent to access other levels 20pt</a:t>
            </a:r>
          </a:p>
          <a:p>
            <a:pPr lvl="1"/>
            <a:r>
              <a:rPr lang="en-GB"/>
              <a:t>Second level 20pt</a:t>
            </a:r>
          </a:p>
          <a:p>
            <a:pPr lvl="2"/>
            <a:r>
              <a:rPr lang="en-GB"/>
              <a:t>Third level 20pt</a:t>
            </a:r>
          </a:p>
          <a:p>
            <a:pPr lvl="3"/>
            <a:r>
              <a:rPr lang="en-GB"/>
              <a:t>Fourth level 18pt</a:t>
            </a:r>
          </a:p>
          <a:p>
            <a:pPr lvl="4"/>
            <a:r>
              <a:rPr lang="en-GB"/>
              <a:t>Fifth level 18pt</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50" name="Footer Placeholder 3">
            <a:extLst>
              <a:ext uri="{FF2B5EF4-FFF2-40B4-BE49-F238E27FC236}">
                <a16:creationId xmlns:a16="http://schemas.microsoft.com/office/drawing/2014/main" id="{A671D4FB-2F86-4AF3-89D0-D61D543789F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7B1014D8-C563-4003-8EBC-A9F6EE68BA63}"/>
              </a:ext>
            </a:extLst>
          </p:cNvPr>
          <p:cNvSpPr>
            <a:spLocks noGrp="1"/>
          </p:cNvSpPr>
          <p:nvPr>
            <p:ph type="sldNum" sz="quarter" idx="51"/>
          </p:nvPr>
        </p:nvSpPr>
        <p:spPr/>
        <p:txBody>
          <a:bodyPr/>
          <a:lstStyle/>
          <a:p>
            <a:fld id="{1F90F471-3972-4120-B8B3-0237DE626C35}" type="slidenum">
              <a:rPr lang="en-US" smtClean="0"/>
              <a:pPr/>
              <a:t>‹#›</a:t>
            </a:fld>
            <a:endParaRPr lang="en-US"/>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a:t> </a:t>
            </a:r>
            <a:endParaRPr lang="en-US"/>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a:t> </a:t>
            </a:r>
            <a:endParaRPr lang="en-US"/>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a:t> </a:t>
            </a:r>
            <a:endParaRPr lang="en-US"/>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a:t> </a:t>
            </a:r>
            <a:endParaRPr lang="en-US"/>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a:t> </a:t>
            </a:r>
            <a:endParaRPr lang="en-US"/>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a:t> </a:t>
            </a:r>
            <a:endParaRPr lang="en-US"/>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a:t> </a:t>
            </a:r>
            <a:endParaRPr lang="en-US"/>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a:t> </a:t>
            </a:r>
            <a:endParaRPr lang="en-US"/>
          </a:p>
        </p:txBody>
      </p:sp>
    </p:spTree>
    <p:extLst>
      <p:ext uri="{BB962C8B-B14F-4D97-AF65-F5344CB8AC3E}">
        <p14:creationId xmlns:p14="http://schemas.microsoft.com/office/powerpoint/2010/main" val="9903661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1C2F-DDE6-492A-8F91-6F40E44E4C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F2C0B8-5E40-4E4C-B645-11EE7C9FD1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8A622-4791-4905-933C-FDA376AE83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F922D4-0E2C-49CF-8BE1-C2C5F986B2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E6B9A3-06A1-4A7F-A465-B2E6D6A3BB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527D03-00CA-476B-80AB-59E61B9407BD}"/>
              </a:ext>
            </a:extLst>
          </p:cNvPr>
          <p:cNvSpPr>
            <a:spLocks noGrp="1"/>
          </p:cNvSpPr>
          <p:nvPr>
            <p:ph type="dt" sz="half" idx="10"/>
          </p:nvPr>
        </p:nvSpPr>
        <p:spPr/>
        <p:txBody>
          <a:bodyPr/>
          <a:lstStyle/>
          <a:p>
            <a:fld id="{28E73CDC-BFCA-4AC4-8AE4-C88B40BE6E85}" type="datetimeFigureOut">
              <a:rPr lang="en-US" smtClean="0"/>
              <a:t>11/16/2021</a:t>
            </a:fld>
            <a:endParaRPr lang="en-US"/>
          </a:p>
        </p:txBody>
      </p:sp>
      <p:sp>
        <p:nvSpPr>
          <p:cNvPr id="8" name="Footer Placeholder 7">
            <a:extLst>
              <a:ext uri="{FF2B5EF4-FFF2-40B4-BE49-F238E27FC236}">
                <a16:creationId xmlns:a16="http://schemas.microsoft.com/office/drawing/2014/main" id="{6C35AD30-C696-4C2A-AF4E-9907DF0EDA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F17FBC-46B4-4EEA-BFBD-14A986D58763}"/>
              </a:ext>
            </a:extLst>
          </p:cNvPr>
          <p:cNvSpPr>
            <a:spLocks noGrp="1"/>
          </p:cNvSpPr>
          <p:nvPr>
            <p:ph type="sldNum" sz="quarter" idx="12"/>
          </p:nvPr>
        </p:nvSpPr>
        <p:spPr/>
        <p:txBody>
          <a:bodyPr/>
          <a:lstStyle/>
          <a:p>
            <a:fld id="{43DC10B4-411B-4C38-B274-536A62699C21}" type="slidenum">
              <a:rPr lang="en-US" smtClean="0"/>
              <a:t>‹#›</a:t>
            </a:fld>
            <a:endParaRPr lang="en-US"/>
          </a:p>
        </p:txBody>
      </p:sp>
    </p:spTree>
    <p:extLst>
      <p:ext uri="{BB962C8B-B14F-4D97-AF65-F5344CB8AC3E}">
        <p14:creationId xmlns:p14="http://schemas.microsoft.com/office/powerpoint/2010/main" val="40650239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Footer Placeholder 3">
            <a:extLst>
              <a:ext uri="{FF2B5EF4-FFF2-40B4-BE49-F238E27FC236}">
                <a16:creationId xmlns:a16="http://schemas.microsoft.com/office/drawing/2014/main" id="{AF384B1D-1AA1-4DD2-A317-08008594FF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Palatino Linotype" panose="02040502050505030304" pitchFamily="18" charset="0"/>
              </a:defRPr>
            </a:lvl1pPr>
            <a:lvl2pPr marL="228600" indent="-228600">
              <a:buFont typeface="Arial" panose="020B0604020202020204" pitchFamily="34" charset="0"/>
              <a:buChar char="•"/>
              <a:defRPr sz="1800"/>
            </a:lvl2pPr>
            <a:lvl3pPr marL="457200">
              <a:buFont typeface="Arial" panose="020B0503030202060203" pitchFamily="34" charset="0"/>
              <a:buChar char="–"/>
              <a:defRPr sz="1800"/>
            </a:lvl3pPr>
            <a:lvl4pPr marL="685800">
              <a:buFont typeface="Arial" panose="020B0604020202020204" pitchFamily="34" charset="0"/>
              <a:buChar char="•"/>
              <a:defRPr sz="1600"/>
            </a:lvl4pPr>
            <a:lvl5pPr marL="914400">
              <a:buFont typeface="Arial" panose="020B0503030202060203" pitchFamily="34" charset="0"/>
              <a:buChar char="–"/>
              <a:defRPr sz="1600"/>
            </a:lvl5pPr>
          </a:lstStyle>
          <a:p>
            <a:pPr lvl="0"/>
            <a:r>
              <a:rPr lang="en-US"/>
              <a:t>Place sub-headline </a:t>
            </a:r>
            <a:r>
              <a:rPr lang="en-GB"/>
              <a:t>here in Palatino Linotype 24pt</a:t>
            </a:r>
            <a:r>
              <a:rPr lang="en-US"/>
              <a:t>, indent for other levels</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4" name="Slide Number Placeholder 3">
            <a:extLst>
              <a:ext uri="{FF2B5EF4-FFF2-40B4-BE49-F238E27FC236}">
                <a16:creationId xmlns:a16="http://schemas.microsoft.com/office/drawing/2014/main" id="{336A2778-1AEF-4134-970E-9AB430A5206F}"/>
              </a:ext>
            </a:extLst>
          </p:cNvPr>
          <p:cNvSpPr>
            <a:spLocks noGrp="1"/>
          </p:cNvSpPr>
          <p:nvPr>
            <p:ph type="sldNum" sz="quarter" idx="16"/>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321084649"/>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a:t>Drag picture to placeholder or click icon to add</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sp>
        <p:nvSpPr>
          <p:cNvPr id="15" name="Footer Placeholder 3">
            <a:extLst>
              <a:ext uri="{FF2B5EF4-FFF2-40B4-BE49-F238E27FC236}">
                <a16:creationId xmlns:a16="http://schemas.microsoft.com/office/drawing/2014/main" id="{E567C369-8A33-4851-8646-E53D6E8D8CC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Palatino Linotype" panose="02040502050505030304" pitchFamily="18" charset="0"/>
              </a:defRPr>
            </a:lvl1pPr>
            <a:lvl2pPr marL="228600" indent="-228600">
              <a:buFont typeface="Arial" panose="020B0604020202020204" pitchFamily="34" charset="0"/>
              <a:buChar char="•"/>
              <a:defRPr sz="1800">
                <a:solidFill>
                  <a:schemeClr val="tx1"/>
                </a:solidFill>
              </a:defRPr>
            </a:lvl2pPr>
            <a:lvl3pPr marL="457200">
              <a:buFont typeface="Arial" panose="020B0503030202060203" pitchFamily="34" charset="0"/>
              <a:buChar char="–"/>
              <a:defRPr sz="1800">
                <a:solidFill>
                  <a:schemeClr val="tx1"/>
                </a:solidFill>
              </a:defRPr>
            </a:lvl3pPr>
            <a:lvl4pPr marL="685800">
              <a:buFont typeface="Arial" panose="020B0604020202020204" pitchFamily="34" charset="0"/>
              <a:buChar char="•"/>
              <a:defRPr sz="1600">
                <a:solidFill>
                  <a:schemeClr val="tx1"/>
                </a:solidFill>
              </a:defRPr>
            </a:lvl4pPr>
            <a:lvl5pPr marL="914400">
              <a:buFont typeface="Arial" panose="020B0503030202060203" pitchFamily="34" charset="0"/>
              <a:buChar char="–"/>
              <a:defRPr sz="1600">
                <a:solidFill>
                  <a:schemeClr val="tx1"/>
                </a:solidFill>
              </a:defRPr>
            </a:lvl5pPr>
          </a:lstStyle>
          <a:p>
            <a:pPr lvl="0"/>
            <a:r>
              <a:rPr lang="en-US"/>
              <a:t>Place sub-headline </a:t>
            </a:r>
            <a:r>
              <a:rPr lang="en-GB"/>
              <a:t>here in Palatino Linotype 24pt</a:t>
            </a:r>
            <a:r>
              <a:rPr lang="en-US"/>
              <a:t>, indent for other levels</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12" name="GTS_WH" descr="Accenture Greater Than symbol in white">
            <a:extLst>
              <a:ext uri="{FF2B5EF4-FFF2-40B4-BE49-F238E27FC236}">
                <a16:creationId xmlns:a16="http://schemas.microsoft.com/office/drawing/2014/main" id="{9742AFA2-2F86-4FC9-AB33-FE5A8DC3B4C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ECF1D8E5-ED70-409D-A4B1-635A02DFE5A1}"/>
              </a:ext>
            </a:extLst>
          </p:cNvPr>
          <p:cNvSpPr>
            <a:spLocks noGrp="1"/>
          </p:cNvSpPr>
          <p:nvPr>
            <p:ph type="sldNum" sz="quarter" idx="17"/>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93229595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4" name="Slide Number Placeholder 3">
            <a:extLst>
              <a:ext uri="{FF2B5EF4-FFF2-40B4-BE49-F238E27FC236}">
                <a16:creationId xmlns:a16="http://schemas.microsoft.com/office/drawing/2014/main" id="{39A06E6C-6576-4BA5-948F-BD9FE24FA052}"/>
              </a:ext>
            </a:extLst>
          </p:cNvPr>
          <p:cNvSpPr>
            <a:spLocks noGrp="1"/>
          </p:cNvSpPr>
          <p:nvPr>
            <p:ph type="sldNum" sz="quarter" idx="14"/>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300681323"/>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FD217B10-543D-46E3-A5E7-CA1C578F6F62}"/>
              </a:ext>
            </a:extLst>
          </p:cNvPr>
          <p:cNvSpPr>
            <a:spLocks noGrp="1"/>
          </p:cNvSpPr>
          <p:nvPr>
            <p:ph type="sldNum" sz="quarter" idx="14"/>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663501762"/>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24</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a:t>Drag picture to placeholder or click icon to add</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24</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24</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24</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1" name="Footer Placeholder 3">
            <a:extLst>
              <a:ext uri="{FF2B5EF4-FFF2-40B4-BE49-F238E27FC236}">
                <a16:creationId xmlns:a16="http://schemas.microsoft.com/office/drawing/2014/main" id="{3B3ABE64-A2B2-4267-83DE-C2D349057BCF}"/>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2021 Accenture. All rights reserved.</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32A306F6-3D4B-4153-AFB5-695424B80AC9}"/>
              </a:ext>
            </a:extLst>
          </p:cNvPr>
          <p:cNvSpPr>
            <a:spLocks noGrp="1"/>
          </p:cNvSpPr>
          <p:nvPr>
            <p:ph type="sldNum" sz="quarter" idx="25"/>
          </p:nvPr>
        </p:nvSpPr>
        <p:spPr/>
        <p:txBody>
          <a:bodyPr/>
          <a:lstStyle>
            <a:lvl1pPr>
              <a:defRPr>
                <a:solidFill>
                  <a:schemeClr val="bg1"/>
                </a:solidFill>
              </a:defRPr>
            </a:lvl1pPr>
          </a:lstStyle>
          <a:p>
            <a:fld id="{1F90F471-3972-4120-B8B3-0237DE626C35}" type="slidenum">
              <a:rPr lang="en-US" smtClean="0"/>
              <a:pPr/>
              <a:t>‹#›</a:t>
            </a:fld>
            <a:endParaRPr lang="en-US"/>
          </a:p>
        </p:txBody>
      </p:sp>
    </p:spTree>
    <p:extLst>
      <p:ext uri="{BB962C8B-B14F-4D97-AF65-F5344CB8AC3E}">
        <p14:creationId xmlns:p14="http://schemas.microsoft.com/office/powerpoint/2010/main" val="12278988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61A7C1-D3DF-46AE-A4BC-8F41B5E321C6}"/>
              </a:ext>
            </a:extLst>
          </p:cNvPr>
          <p:cNvSpPr>
            <a:spLocks noGrp="1"/>
          </p:cNvSpPr>
          <p:nvPr>
            <p:ph type="title"/>
          </p:nvPr>
        </p:nvSpPr>
        <p:spPr>
          <a:xfrm>
            <a:off x="381000" y="380999"/>
            <a:ext cx="5333969" cy="2393952"/>
          </a:xfrm>
        </p:spPr>
        <p:txBody>
          <a:bodyPr anchor="ctr"/>
          <a:lstStyle>
            <a:lvl1pPr>
              <a:defRPr/>
            </a:lvl1pPr>
          </a:lstStyle>
          <a:p>
            <a:r>
              <a:rPr lang="en-US"/>
              <a:t>Click to edit Master title style</a:t>
            </a:r>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a:t>Drag picture to placeholder </a:t>
            </a:r>
          </a:p>
          <a:p>
            <a:r>
              <a:rPr lang="en-GB"/>
              <a:t>or click icon to add</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20</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20</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20</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a:t>Drag picture to placeholder </a:t>
            </a:r>
          </a:p>
          <a:p>
            <a:pPr marL="228600" lvl="0" indent="-228600" algn="ctr"/>
            <a:r>
              <a:rPr lang="en-GB"/>
              <a:t>or click icon to add</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headline20</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2" name="Footer Placeholder 3">
            <a:extLst>
              <a:ext uri="{FF2B5EF4-FFF2-40B4-BE49-F238E27FC236}">
                <a16:creationId xmlns:a16="http://schemas.microsoft.com/office/drawing/2014/main" id="{272DDB3A-459D-40AA-A5E7-DDCDD2DEA3B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2021 Accenture. All rights reserved.</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911B33BA-8B14-4BE4-8987-4DD490763486}"/>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a:t>
            </a:fld>
            <a:endParaRPr lang="en-US">
              <a:solidFill>
                <a:schemeClr val="bg1"/>
              </a:solidFill>
            </a:endParaRPr>
          </a:p>
        </p:txBody>
      </p:sp>
    </p:spTree>
    <p:extLst>
      <p:ext uri="{BB962C8B-B14F-4D97-AF65-F5344CB8AC3E}">
        <p14:creationId xmlns:p14="http://schemas.microsoft.com/office/powerpoint/2010/main" val="179466876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 54pt</a:t>
            </a:r>
          </a:p>
        </p:txBody>
      </p:sp>
      <p:sp>
        <p:nvSpPr>
          <p:cNvPr id="10" name="Footer Placeholder 3">
            <a:extLst>
              <a:ext uri="{FF2B5EF4-FFF2-40B4-BE49-F238E27FC236}">
                <a16:creationId xmlns:a16="http://schemas.microsoft.com/office/drawing/2014/main" id="{9310B6FD-F7E2-4120-A2CE-22852AAA9F5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CF31A683-09B8-4B7C-917B-D192D06BBAE0}"/>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2608015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a:ln>
                <a:noFill/>
              </a:ln>
              <a:solidFill>
                <a:schemeClr val="bg2"/>
              </a:solidFill>
              <a:effectLst/>
              <a:uLnTx/>
              <a:uFillTx/>
            </a:endParaRPr>
          </a:p>
        </p:txBody>
      </p:sp>
      <p:sp>
        <p:nvSpPr>
          <p:cNvPr id="10" name="Footer Placeholder 3">
            <a:extLst>
              <a:ext uri="{FF2B5EF4-FFF2-40B4-BE49-F238E27FC236}">
                <a16:creationId xmlns:a16="http://schemas.microsoft.com/office/drawing/2014/main" id="{8D9D8DCD-E7C3-4F1A-8A48-31319650AC3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52AFE70C-67B2-45BA-88F7-45C14692FC25}"/>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7043393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 54pt</a:t>
            </a:r>
          </a:p>
        </p:txBody>
      </p:sp>
      <p:sp>
        <p:nvSpPr>
          <p:cNvPr id="12" name="Footer Placeholder 3">
            <a:extLst>
              <a:ext uri="{FF2B5EF4-FFF2-40B4-BE49-F238E27FC236}">
                <a16:creationId xmlns:a16="http://schemas.microsoft.com/office/drawing/2014/main" id="{2A2CFACC-0767-48E1-9FD9-763E5025E7AD}"/>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945BAA91-4288-4230-8881-E1D51DEBFFC3}"/>
              </a:ext>
            </a:extLst>
          </p:cNvPr>
          <p:cNvSpPr>
            <a:spLocks noGrp="1"/>
          </p:cNvSpPr>
          <p:nvPr>
            <p:ph type="sldNum" sz="quarter" idx="1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4547264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8833413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F8C5-CBDB-4F14-95DD-B8222BCE4E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3ADFB4-76D6-482A-B377-518B5A5C0291}"/>
              </a:ext>
            </a:extLst>
          </p:cNvPr>
          <p:cNvSpPr>
            <a:spLocks noGrp="1"/>
          </p:cNvSpPr>
          <p:nvPr>
            <p:ph type="dt" sz="half" idx="10"/>
          </p:nvPr>
        </p:nvSpPr>
        <p:spPr/>
        <p:txBody>
          <a:bodyPr/>
          <a:lstStyle/>
          <a:p>
            <a:fld id="{28E73CDC-BFCA-4AC4-8AE4-C88B40BE6E85}" type="datetimeFigureOut">
              <a:rPr lang="en-US" smtClean="0"/>
              <a:t>11/16/2021</a:t>
            </a:fld>
            <a:endParaRPr lang="en-US"/>
          </a:p>
        </p:txBody>
      </p:sp>
      <p:sp>
        <p:nvSpPr>
          <p:cNvPr id="4" name="Footer Placeholder 3">
            <a:extLst>
              <a:ext uri="{FF2B5EF4-FFF2-40B4-BE49-F238E27FC236}">
                <a16:creationId xmlns:a16="http://schemas.microsoft.com/office/drawing/2014/main" id="{9094B5A6-E9C4-4A69-88DC-0908536F26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B0C585-0E5D-4966-B2DE-B6C194D09A27}"/>
              </a:ext>
            </a:extLst>
          </p:cNvPr>
          <p:cNvSpPr>
            <a:spLocks noGrp="1"/>
          </p:cNvSpPr>
          <p:nvPr>
            <p:ph type="sldNum" sz="quarter" idx="12"/>
          </p:nvPr>
        </p:nvSpPr>
        <p:spPr/>
        <p:txBody>
          <a:bodyPr/>
          <a:lstStyle/>
          <a:p>
            <a:fld id="{43DC10B4-411B-4C38-B274-536A62699C21}" type="slidenum">
              <a:rPr lang="en-US" smtClean="0"/>
              <a:t>‹#›</a:t>
            </a:fld>
            <a:endParaRPr lang="en-US"/>
          </a:p>
        </p:txBody>
      </p:sp>
    </p:spTree>
    <p:extLst>
      <p:ext uri="{BB962C8B-B14F-4D97-AF65-F5344CB8AC3E}">
        <p14:creationId xmlns:p14="http://schemas.microsoft.com/office/powerpoint/2010/main" val="14272251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a:t>Place subtitle here in Palatino Linotype 20pt</a:t>
            </a:r>
            <a:endParaRPr lang="en-US"/>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53161959"/>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6BF2C1-BAA9-4BAD-9934-C110D730322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7F030600-A2B3-4AAD-808D-56DA9B773301}"/>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7122890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CD3FE-CBFF-4331-A9A7-1EA9DA241E61}"/>
              </a:ext>
            </a:extLst>
          </p:cNvPr>
          <p:cNvSpPr>
            <a:spLocks noGrp="1"/>
          </p:cNvSpPr>
          <p:nvPr>
            <p:ph type="dt" sz="half" idx="10"/>
          </p:nvPr>
        </p:nvSpPr>
        <p:spPr/>
        <p:txBody>
          <a:bodyPr/>
          <a:lstStyle/>
          <a:p>
            <a:fld id="{28E73CDC-BFCA-4AC4-8AE4-C88B40BE6E85}" type="datetimeFigureOut">
              <a:rPr lang="en-US" smtClean="0"/>
              <a:t>11/16/2021</a:t>
            </a:fld>
            <a:endParaRPr lang="en-US"/>
          </a:p>
        </p:txBody>
      </p:sp>
      <p:sp>
        <p:nvSpPr>
          <p:cNvPr id="3" name="Footer Placeholder 2">
            <a:extLst>
              <a:ext uri="{FF2B5EF4-FFF2-40B4-BE49-F238E27FC236}">
                <a16:creationId xmlns:a16="http://schemas.microsoft.com/office/drawing/2014/main" id="{09FD4DBD-53BF-45AD-8CA6-375110A663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15FC96-C8D8-426F-942A-0A389EB4C040}"/>
              </a:ext>
            </a:extLst>
          </p:cNvPr>
          <p:cNvSpPr>
            <a:spLocks noGrp="1"/>
          </p:cNvSpPr>
          <p:nvPr>
            <p:ph type="sldNum" sz="quarter" idx="12"/>
          </p:nvPr>
        </p:nvSpPr>
        <p:spPr/>
        <p:txBody>
          <a:bodyPr/>
          <a:lstStyle/>
          <a:p>
            <a:fld id="{43DC10B4-411B-4C38-B274-536A62699C21}" type="slidenum">
              <a:rPr lang="en-US" smtClean="0"/>
              <a:t>‹#›</a:t>
            </a:fld>
            <a:endParaRPr lang="en-US"/>
          </a:p>
        </p:txBody>
      </p:sp>
    </p:spTree>
    <p:extLst>
      <p:ext uri="{BB962C8B-B14F-4D97-AF65-F5344CB8AC3E}">
        <p14:creationId xmlns:p14="http://schemas.microsoft.com/office/powerpoint/2010/main" val="190653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65AB-DB0D-4519-A2FE-D2BC47C72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2A5946-DBDF-4F1C-97A6-EEEE77E983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EF399F-4D2E-4716-B57F-3480A5E9D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1B3AF-7ED1-4A2A-8FF7-6A75478FB7FB}"/>
              </a:ext>
            </a:extLst>
          </p:cNvPr>
          <p:cNvSpPr>
            <a:spLocks noGrp="1"/>
          </p:cNvSpPr>
          <p:nvPr>
            <p:ph type="dt" sz="half" idx="10"/>
          </p:nvPr>
        </p:nvSpPr>
        <p:spPr/>
        <p:txBody>
          <a:bodyPr/>
          <a:lstStyle/>
          <a:p>
            <a:fld id="{28E73CDC-BFCA-4AC4-8AE4-C88B40BE6E85}" type="datetimeFigureOut">
              <a:rPr lang="en-US" smtClean="0"/>
              <a:t>11/16/2021</a:t>
            </a:fld>
            <a:endParaRPr lang="en-US"/>
          </a:p>
        </p:txBody>
      </p:sp>
      <p:sp>
        <p:nvSpPr>
          <p:cNvPr id="6" name="Footer Placeholder 5">
            <a:extLst>
              <a:ext uri="{FF2B5EF4-FFF2-40B4-BE49-F238E27FC236}">
                <a16:creationId xmlns:a16="http://schemas.microsoft.com/office/drawing/2014/main" id="{F2A05CB7-3648-45AF-9FBF-AAE1CC551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92C84-5FA8-4A01-B694-2503206D7864}"/>
              </a:ext>
            </a:extLst>
          </p:cNvPr>
          <p:cNvSpPr>
            <a:spLocks noGrp="1"/>
          </p:cNvSpPr>
          <p:nvPr>
            <p:ph type="sldNum" sz="quarter" idx="12"/>
          </p:nvPr>
        </p:nvSpPr>
        <p:spPr/>
        <p:txBody>
          <a:bodyPr/>
          <a:lstStyle/>
          <a:p>
            <a:fld id="{43DC10B4-411B-4C38-B274-536A62699C21}" type="slidenum">
              <a:rPr lang="en-US" smtClean="0"/>
              <a:t>‹#›</a:t>
            </a:fld>
            <a:endParaRPr lang="en-US"/>
          </a:p>
        </p:txBody>
      </p:sp>
    </p:spTree>
    <p:extLst>
      <p:ext uri="{BB962C8B-B14F-4D97-AF65-F5344CB8AC3E}">
        <p14:creationId xmlns:p14="http://schemas.microsoft.com/office/powerpoint/2010/main" val="151629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BC81-C21A-4A29-B489-D7153E2BC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09A7F8-8B73-4A79-94CA-F91E056942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81D1BA-42D8-4E39-99B1-6D808A012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ED77D-FC55-481E-A540-048FD92EB413}"/>
              </a:ext>
            </a:extLst>
          </p:cNvPr>
          <p:cNvSpPr>
            <a:spLocks noGrp="1"/>
          </p:cNvSpPr>
          <p:nvPr>
            <p:ph type="dt" sz="half" idx="10"/>
          </p:nvPr>
        </p:nvSpPr>
        <p:spPr/>
        <p:txBody>
          <a:bodyPr/>
          <a:lstStyle/>
          <a:p>
            <a:fld id="{28E73CDC-BFCA-4AC4-8AE4-C88B40BE6E85}" type="datetimeFigureOut">
              <a:rPr lang="en-US" smtClean="0"/>
              <a:t>11/16/2021</a:t>
            </a:fld>
            <a:endParaRPr lang="en-US"/>
          </a:p>
        </p:txBody>
      </p:sp>
      <p:sp>
        <p:nvSpPr>
          <p:cNvPr id="6" name="Footer Placeholder 5">
            <a:extLst>
              <a:ext uri="{FF2B5EF4-FFF2-40B4-BE49-F238E27FC236}">
                <a16:creationId xmlns:a16="http://schemas.microsoft.com/office/drawing/2014/main" id="{031FE7A6-F05D-4551-AF62-17E3EABAC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9A5AAE-D846-4562-B17C-B3F7174AE85F}"/>
              </a:ext>
            </a:extLst>
          </p:cNvPr>
          <p:cNvSpPr>
            <a:spLocks noGrp="1"/>
          </p:cNvSpPr>
          <p:nvPr>
            <p:ph type="sldNum" sz="quarter" idx="12"/>
          </p:nvPr>
        </p:nvSpPr>
        <p:spPr/>
        <p:txBody>
          <a:bodyPr/>
          <a:lstStyle/>
          <a:p>
            <a:fld id="{43DC10B4-411B-4C38-B274-536A62699C21}" type="slidenum">
              <a:rPr lang="en-US" smtClean="0"/>
              <a:t>‹#›</a:t>
            </a:fld>
            <a:endParaRPr lang="en-US"/>
          </a:p>
        </p:txBody>
      </p:sp>
    </p:spTree>
    <p:extLst>
      <p:ext uri="{BB962C8B-B14F-4D97-AF65-F5344CB8AC3E}">
        <p14:creationId xmlns:p14="http://schemas.microsoft.com/office/powerpoint/2010/main" val="3488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theme" Target="../theme/theme3.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34C1A2-A22F-4C35-BFB1-99E661FF4B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9DEC0E-36E9-4998-867A-33101DE9A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9B469-7E65-4361-8A3D-B91AEFDA6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3CDC-BFCA-4AC4-8AE4-C88B40BE6E85}" type="datetimeFigureOut">
              <a:rPr lang="en-US" smtClean="0"/>
              <a:t>11/16/2021</a:t>
            </a:fld>
            <a:endParaRPr lang="en-US"/>
          </a:p>
        </p:txBody>
      </p:sp>
      <p:sp>
        <p:nvSpPr>
          <p:cNvPr id="5" name="Footer Placeholder 4">
            <a:extLst>
              <a:ext uri="{FF2B5EF4-FFF2-40B4-BE49-F238E27FC236}">
                <a16:creationId xmlns:a16="http://schemas.microsoft.com/office/drawing/2014/main" id="{BABF3773-0511-4265-B068-98676527C4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B7F503-768E-488C-8BB4-16F41626E7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C10B4-411B-4C38-B274-536A62699C21}" type="slidenum">
              <a:rPr lang="en-US" smtClean="0"/>
              <a:t>‹#›</a:t>
            </a:fld>
            <a:endParaRPr lang="en-US"/>
          </a:p>
        </p:txBody>
      </p:sp>
    </p:spTree>
    <p:extLst>
      <p:ext uri="{BB962C8B-B14F-4D97-AF65-F5344CB8AC3E}">
        <p14:creationId xmlns:p14="http://schemas.microsoft.com/office/powerpoint/2010/main" val="3868495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83B834-FC2D-4E39-8B03-04D9A042D3B6}" type="datetimeFigureOut">
              <a:rPr lang="en-US" smtClean="0"/>
              <a:t>11/16/2021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43934-A3F4-4731-92A1-D379E7D8FA99}" type="slidenum">
              <a:rPr lang="en-US" smtClean="0"/>
              <a:t>‹#›</a:t>
            </a:fld>
            <a:endParaRPr lang="en-US"/>
          </a:p>
        </p:txBody>
      </p:sp>
      <p:sp>
        <p:nvSpPr>
          <p:cNvPr id="7" name="MSIPCMContentMarking" descr="{&quot;HashCode&quot;:1482574702,&quot;Placement&quot;:&quot;Header&quot;,&quot;Top&quot;:0.0,&quot;Left&quot;:348.050537,&quot;SlideWidth&quot;:960,&quot;SlideHeight&quot;:540}">
            <a:extLst>
              <a:ext uri="{FF2B5EF4-FFF2-40B4-BE49-F238E27FC236}">
                <a16:creationId xmlns:a16="http://schemas.microsoft.com/office/drawing/2014/main" id="{34106B11-AF09-45A4-92AE-057908A57EB8}"/>
              </a:ext>
            </a:extLst>
          </p:cNvPr>
          <p:cNvSpPr txBox="1"/>
          <p:nvPr userDrawn="1"/>
        </p:nvSpPr>
        <p:spPr>
          <a:xfrm>
            <a:off x="4420242" y="0"/>
            <a:ext cx="3351516" cy="279435"/>
          </a:xfrm>
          <a:prstGeom prst="rect">
            <a:avLst/>
          </a:prstGeom>
          <a:noFill/>
        </p:spPr>
        <p:txBody>
          <a:bodyPr vert="horz" wrap="square" lIns="0" tIns="0" rIns="0" bIns="0" rtlCol="0" anchor="ctr" anchorCtr="1">
            <a:spAutoFit/>
          </a:bodyPr>
          <a:lstStyle/>
          <a:p>
            <a:pPr algn="ctr">
              <a:spcBef>
                <a:spcPts val="0"/>
              </a:spcBef>
              <a:spcAft>
                <a:spcPts val="0"/>
              </a:spcAft>
            </a:pPr>
            <a:r>
              <a:rPr lang="en-US" sz="1100">
                <a:solidFill>
                  <a:srgbClr val="000000"/>
                </a:solidFill>
                <a:latin typeface="Calibri" panose="020F0502020204030204" pitchFamily="34" charset="0"/>
              </a:rPr>
              <a:t>***Confidential - For Company Internal Use Only***</a:t>
            </a:r>
          </a:p>
        </p:txBody>
      </p:sp>
    </p:spTree>
    <p:extLst>
      <p:ext uri="{BB962C8B-B14F-4D97-AF65-F5344CB8AC3E}">
        <p14:creationId xmlns:p14="http://schemas.microsoft.com/office/powerpoint/2010/main" val="155973414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(bullet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a:p>
        </p:txBody>
      </p:sp>
      <p:sp>
        <p:nvSpPr>
          <p:cNvPr id="10" name="Footer Placeholder 3">
            <a:extLst>
              <a:ext uri="{FF2B5EF4-FFF2-40B4-BE49-F238E27FC236}">
                <a16:creationId xmlns:a16="http://schemas.microsoft.com/office/drawing/2014/main" id="{9624E0B2-760E-457A-8367-213CE89D65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a:t>
            </a:fld>
            <a:endParaRPr lang="en-US"/>
          </a:p>
        </p:txBody>
      </p:sp>
      <p:sp>
        <p:nvSpPr>
          <p:cNvPr id="5" name="MSIPCMContentMarking" descr="{&quot;HashCode&quot;:1482574702,&quot;Placement&quot;:&quot;Header&quot;,&quot;Top&quot;:0.0,&quot;Left&quot;:348.050537,&quot;SlideWidth&quot;:960,&quot;SlideHeight&quot;:540}">
            <a:extLst>
              <a:ext uri="{FF2B5EF4-FFF2-40B4-BE49-F238E27FC236}">
                <a16:creationId xmlns:a16="http://schemas.microsoft.com/office/drawing/2014/main" id="{90DE4C64-CB72-4CF0-B9FE-614AE73D2295}"/>
              </a:ext>
            </a:extLst>
          </p:cNvPr>
          <p:cNvSpPr txBox="1"/>
          <p:nvPr userDrawn="1"/>
        </p:nvSpPr>
        <p:spPr>
          <a:xfrm>
            <a:off x="4420242" y="0"/>
            <a:ext cx="3351516" cy="279435"/>
          </a:xfrm>
          <a:prstGeom prst="rect">
            <a:avLst/>
          </a:prstGeom>
          <a:noFill/>
        </p:spPr>
        <p:txBody>
          <a:bodyPr vert="horz" wrap="square" lIns="0" tIns="0" rIns="0" bIns="0" rtlCol="0" anchor="ctr" anchorCtr="1">
            <a:noAutofit/>
          </a:bodyPr>
          <a:lstStyle/>
          <a:p>
            <a:pPr algn="ctr" defTabSz="228600">
              <a:spcBef>
                <a:spcPts val="0"/>
              </a:spcBef>
              <a:spcAft>
                <a:spcPts val="0"/>
              </a:spcAft>
            </a:pPr>
            <a:r>
              <a:rPr lang="en-US" sz="1100" noProof="0">
                <a:solidFill>
                  <a:srgbClr val="000000"/>
                </a:solidFill>
                <a:latin typeface="Calibri" panose="020F0502020204030204" pitchFamily="34" charset="0"/>
              </a:rPr>
              <a:t>***Confidential - For Company Internal Use Only***</a:t>
            </a:r>
          </a:p>
        </p:txBody>
      </p:sp>
    </p:spTree>
    <p:extLst>
      <p:ext uri="{BB962C8B-B14F-4D97-AF65-F5344CB8AC3E}">
        <p14:creationId xmlns:p14="http://schemas.microsoft.com/office/powerpoint/2010/main" val="405694355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Arial"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C35EA4"/>
          </p15:clr>
        </p15:guide>
        <p15:guide id="2" orient="horz" pos="3976">
          <p15:clr>
            <a:srgbClr val="C35EA4"/>
          </p15:clr>
        </p15:guide>
        <p15:guide id="3" pos="240">
          <p15:clr>
            <a:srgbClr val="C35EA4"/>
          </p15:clr>
        </p15:guide>
        <p15:guide id="4" pos="7440">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oracle.com/cd/B25284_02/current/acrobat/115ffug.pdf" TargetMode="External"/><Relationship Id="rId2" Type="http://schemas.openxmlformats.org/officeDocument/2006/relationships/hyperlink" Target="https://docs.oracle.com/en/cloud/saas/human-resources/20b/faigh/elements.html#FAIGH792616" TargetMode="External"/><Relationship Id="rId1" Type="http://schemas.openxmlformats.org/officeDocument/2006/relationships/slideLayout" Target="../slideLayouts/slideLayout2.xml"/><Relationship Id="rId5" Type="http://schemas.openxmlformats.org/officeDocument/2006/relationships/hyperlink" Target="https://docs.oracle.com/en/cloud/saas/human-resources/21b/oedmh/index.html" TargetMode="External"/><Relationship Id="rId4" Type="http://schemas.openxmlformats.org/officeDocument/2006/relationships/hyperlink" Target="https://docs.oracle.com/en/cloud/saas/human-resources/20b/oapff/using-fast-formula.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26.png"/><Relationship Id="rId7" Type="http://schemas.openxmlformats.org/officeDocument/2006/relationships/slide" Target="slide6.xml"/><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03675" y="2466520"/>
            <a:ext cx="4794667" cy="387798"/>
          </a:xfrm>
          <a:prstGeom prst="rect">
            <a:avLst/>
          </a:prstGeom>
          <a:noFill/>
        </p:spPr>
        <p:txBody>
          <a:bodyPr wrap="square" lIns="79248" tIns="39624" rIns="79248" bIns="39624">
            <a:spAutoFit/>
          </a:bodyPr>
          <a:lstStyle/>
          <a:p>
            <a:pPr marL="0" marR="0" lvl="0" indent="0" algn="l" defTabSz="914400" rtl="0" eaLnBrk="1" fontAlgn="auto" latinLnBrk="0" hangingPunct="1">
              <a:lnSpc>
                <a:spcPct val="100000"/>
              </a:lnSpc>
              <a:spcBef>
                <a:spcPts val="0"/>
              </a:spcBef>
              <a:spcAft>
                <a:spcPts val="520"/>
              </a:spcAft>
              <a:buClrTx/>
              <a:buSzTx/>
              <a:buFontTx/>
              <a:buNone/>
              <a:tabLst/>
              <a:defRPr/>
            </a:pPr>
            <a:r>
              <a:rPr kumimoji="0" lang="en-US" sz="2000" b="0" i="0" u="none" strike="noStrike" kern="1200" cap="none" spc="0" normalizeH="0" baseline="0" noProof="0" dirty="0">
                <a:ln w="0"/>
                <a:solidFill>
                  <a:prstClr val="white"/>
                </a:solidFill>
                <a:effectLst/>
                <a:uLnTx/>
                <a:uFillTx/>
                <a:latin typeface="Arial Narrow" panose="020B0606020202030204" pitchFamily="34" charset="0"/>
                <a:ea typeface="+mn-ea"/>
                <a:cs typeface="+mn-cs"/>
              </a:rPr>
              <a:t>04 – Advanced Topics</a:t>
            </a:r>
          </a:p>
        </p:txBody>
      </p:sp>
      <p:cxnSp>
        <p:nvCxnSpPr>
          <p:cNvPr id="16" name="Straight Connector 15"/>
          <p:cNvCxnSpPr/>
          <p:nvPr/>
        </p:nvCxnSpPr>
        <p:spPr>
          <a:xfrm>
            <a:off x="751925" y="2370628"/>
            <a:ext cx="39578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03675" y="1209830"/>
            <a:ext cx="4401725" cy="1188018"/>
          </a:xfrm>
          <a:prstGeom prst="rect">
            <a:avLst/>
          </a:prstGeom>
          <a:noFill/>
        </p:spPr>
        <p:txBody>
          <a:bodyPr wrap="square" lIns="79248" tIns="39624" rIns="79248" bIns="39624">
            <a:spAutoFit/>
          </a:bodyPr>
          <a:lstStyle/>
          <a:p>
            <a:pPr marL="0" marR="0" lvl="0" indent="0" algn="l" defTabSz="914400" rtl="0" eaLnBrk="1" fontAlgn="auto" latinLnBrk="0" hangingPunct="1">
              <a:lnSpc>
                <a:spcPct val="100000"/>
              </a:lnSpc>
              <a:spcBef>
                <a:spcPts val="0"/>
              </a:spcBef>
              <a:spcAft>
                <a:spcPts val="520"/>
              </a:spcAft>
              <a:buClrTx/>
              <a:buSzTx/>
              <a:buFontTx/>
              <a:buNone/>
              <a:tabLst/>
              <a:defRPr/>
            </a:pPr>
            <a:r>
              <a:rPr kumimoji="0" lang="en-US" sz="3600" b="0" i="0" u="none" strike="noStrike" kern="1200" cap="none" spc="0" normalizeH="0" baseline="0" noProof="0">
                <a:ln w="0"/>
                <a:solidFill>
                  <a:prstClr val="white"/>
                </a:solidFill>
                <a:effectLst/>
                <a:uLnTx/>
                <a:uFillTx/>
                <a:latin typeface="Arial Narrow" panose="020B0606020202030204" pitchFamily="34" charset="0"/>
                <a:ea typeface="+mn-ea"/>
                <a:cs typeface="+mn-cs"/>
              </a:rPr>
              <a:t>Oracle IPS – Fast Formula Liquid Hub</a:t>
            </a:r>
          </a:p>
        </p:txBody>
      </p:sp>
      <p:sp>
        <p:nvSpPr>
          <p:cNvPr id="2" name="Oval 1">
            <a:extLst>
              <a:ext uri="{FF2B5EF4-FFF2-40B4-BE49-F238E27FC236}">
                <a16:creationId xmlns:a16="http://schemas.microsoft.com/office/drawing/2014/main" id="{4B4310F3-02D2-49CF-A7F1-A9937C08DF38}"/>
              </a:ext>
            </a:extLst>
          </p:cNvPr>
          <p:cNvSpPr/>
          <p:nvPr/>
        </p:nvSpPr>
        <p:spPr>
          <a:xfrm>
            <a:off x="11734800" y="2667000"/>
            <a:ext cx="91440" cy="9144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96C596A1-DD9A-4A77-9F8A-6F5C07B4EA0C}"/>
              </a:ext>
            </a:extLst>
          </p:cNvPr>
          <p:cNvSpPr/>
          <p:nvPr/>
        </p:nvSpPr>
        <p:spPr>
          <a:xfrm>
            <a:off x="11221720" y="3032760"/>
            <a:ext cx="91440" cy="9144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75A39CFC-D39A-47B7-B8D0-0ADAE935F6DB}"/>
              </a:ext>
            </a:extLst>
          </p:cNvPr>
          <p:cNvSpPr/>
          <p:nvPr/>
        </p:nvSpPr>
        <p:spPr>
          <a:xfrm>
            <a:off x="10789919" y="3329940"/>
            <a:ext cx="72391" cy="5715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997ADE9B-DCC7-436B-97A8-224E313533BC}"/>
              </a:ext>
            </a:extLst>
          </p:cNvPr>
          <p:cNvSpPr/>
          <p:nvPr/>
        </p:nvSpPr>
        <p:spPr>
          <a:xfrm>
            <a:off x="11381740" y="3337560"/>
            <a:ext cx="45719" cy="4953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7B90DA9B-8E51-4CE3-8480-BC08F1DDC0D5}"/>
              </a:ext>
            </a:extLst>
          </p:cNvPr>
          <p:cNvSpPr/>
          <p:nvPr/>
        </p:nvSpPr>
        <p:spPr>
          <a:xfrm>
            <a:off x="10994390" y="3566160"/>
            <a:ext cx="50800" cy="5334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076A364-9124-4FA0-AD90-4863346A3B24}"/>
              </a:ext>
            </a:extLst>
          </p:cNvPr>
          <p:cNvSpPr/>
          <p:nvPr/>
        </p:nvSpPr>
        <p:spPr>
          <a:xfrm>
            <a:off x="10580370" y="3796665"/>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70081790-5178-4B13-899B-1200B103F53D}"/>
              </a:ext>
            </a:extLst>
          </p:cNvPr>
          <p:cNvSpPr/>
          <p:nvPr/>
        </p:nvSpPr>
        <p:spPr>
          <a:xfrm>
            <a:off x="10335260" y="3566160"/>
            <a:ext cx="91440" cy="9144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6ECFA5FB-171B-4E85-8B0C-CA088181DE29}"/>
              </a:ext>
            </a:extLst>
          </p:cNvPr>
          <p:cNvSpPr/>
          <p:nvPr/>
        </p:nvSpPr>
        <p:spPr>
          <a:xfrm>
            <a:off x="9946640" y="3774440"/>
            <a:ext cx="91440" cy="9144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1C5C471B-AAA9-40F2-B11E-9395D8025DC8}"/>
              </a:ext>
            </a:extLst>
          </p:cNvPr>
          <p:cNvSpPr/>
          <p:nvPr/>
        </p:nvSpPr>
        <p:spPr>
          <a:xfrm>
            <a:off x="9606280" y="3942080"/>
            <a:ext cx="91440" cy="9144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292CDA0C-4312-4AF6-9E3D-65FA88F74724}"/>
              </a:ext>
            </a:extLst>
          </p:cNvPr>
          <p:cNvSpPr/>
          <p:nvPr/>
        </p:nvSpPr>
        <p:spPr>
          <a:xfrm>
            <a:off x="9311640" y="4119880"/>
            <a:ext cx="91440" cy="9144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02160CF2-72D4-416E-BF24-247603FAE114}"/>
              </a:ext>
            </a:extLst>
          </p:cNvPr>
          <p:cNvSpPr/>
          <p:nvPr/>
        </p:nvSpPr>
        <p:spPr>
          <a:xfrm>
            <a:off x="8812530" y="4384675"/>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FA42456C-38D3-49B5-9C03-6DA44EDC437D}"/>
              </a:ext>
            </a:extLst>
          </p:cNvPr>
          <p:cNvSpPr/>
          <p:nvPr/>
        </p:nvSpPr>
        <p:spPr>
          <a:xfrm>
            <a:off x="10220325" y="3964305"/>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5E5FD315-AD74-4557-84B9-1A49BCB7C6D2}"/>
              </a:ext>
            </a:extLst>
          </p:cNvPr>
          <p:cNvSpPr/>
          <p:nvPr/>
        </p:nvSpPr>
        <p:spPr>
          <a:xfrm>
            <a:off x="9871710" y="4142105"/>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287945C1-A31F-4B6D-8F0D-91696114E2C8}"/>
              </a:ext>
            </a:extLst>
          </p:cNvPr>
          <p:cNvSpPr/>
          <p:nvPr/>
        </p:nvSpPr>
        <p:spPr>
          <a:xfrm>
            <a:off x="9581515" y="4274185"/>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033D13CE-043E-41AE-8E28-59457848C19E}"/>
              </a:ext>
            </a:extLst>
          </p:cNvPr>
          <p:cNvSpPr/>
          <p:nvPr/>
        </p:nvSpPr>
        <p:spPr>
          <a:xfrm>
            <a:off x="9332595" y="4384675"/>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EC1BCFF1-5F38-4591-B392-72F1BFCA9455}"/>
              </a:ext>
            </a:extLst>
          </p:cNvPr>
          <p:cNvSpPr/>
          <p:nvPr/>
        </p:nvSpPr>
        <p:spPr>
          <a:xfrm>
            <a:off x="8580120" y="4483735"/>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E3777B54-B378-444F-9700-190994B3D4EE}"/>
              </a:ext>
            </a:extLst>
          </p:cNvPr>
          <p:cNvSpPr/>
          <p:nvPr/>
        </p:nvSpPr>
        <p:spPr>
          <a:xfrm>
            <a:off x="8362950" y="4586605"/>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D5C2E418-ABDA-4B5A-84EA-D6AE7C7E2542}"/>
              </a:ext>
            </a:extLst>
          </p:cNvPr>
          <p:cNvSpPr/>
          <p:nvPr/>
        </p:nvSpPr>
        <p:spPr>
          <a:xfrm>
            <a:off x="8181975" y="4683760"/>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6A926D05-E079-4AE9-B879-C30C825C3164}"/>
              </a:ext>
            </a:extLst>
          </p:cNvPr>
          <p:cNvSpPr/>
          <p:nvPr/>
        </p:nvSpPr>
        <p:spPr>
          <a:xfrm>
            <a:off x="8006715" y="4763770"/>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B1FEA71D-246D-465F-9E2C-3DE16F22811F}"/>
              </a:ext>
            </a:extLst>
          </p:cNvPr>
          <p:cNvSpPr/>
          <p:nvPr/>
        </p:nvSpPr>
        <p:spPr>
          <a:xfrm>
            <a:off x="7840980" y="4839970"/>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849F0F30-A185-4E2D-A373-017C225C249B}"/>
              </a:ext>
            </a:extLst>
          </p:cNvPr>
          <p:cNvSpPr/>
          <p:nvPr/>
        </p:nvSpPr>
        <p:spPr>
          <a:xfrm>
            <a:off x="7690485" y="4908550"/>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480EEB20-60A4-4EB7-A179-CDC6C093C8D6}"/>
              </a:ext>
            </a:extLst>
          </p:cNvPr>
          <p:cNvSpPr/>
          <p:nvPr/>
        </p:nvSpPr>
        <p:spPr>
          <a:xfrm>
            <a:off x="7539990" y="4932045"/>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73BD9549-69D6-44E4-A677-B2347BA594AA}"/>
              </a:ext>
            </a:extLst>
          </p:cNvPr>
          <p:cNvSpPr/>
          <p:nvPr/>
        </p:nvSpPr>
        <p:spPr>
          <a:xfrm>
            <a:off x="7395210" y="4946650"/>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1A5F8A3-5D7C-4148-B640-0B2643FF8E3C}"/>
              </a:ext>
            </a:extLst>
          </p:cNvPr>
          <p:cNvSpPr/>
          <p:nvPr/>
        </p:nvSpPr>
        <p:spPr>
          <a:xfrm>
            <a:off x="7279958" y="4957445"/>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0CBDE5DF-B1DD-4B49-B953-1E5477D3F10A}"/>
              </a:ext>
            </a:extLst>
          </p:cNvPr>
          <p:cNvSpPr/>
          <p:nvPr/>
        </p:nvSpPr>
        <p:spPr>
          <a:xfrm>
            <a:off x="7138036" y="4989830"/>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BEB0718B-91EB-46CC-918D-CAAA1CB33C6F}"/>
              </a:ext>
            </a:extLst>
          </p:cNvPr>
          <p:cNvSpPr/>
          <p:nvPr/>
        </p:nvSpPr>
        <p:spPr>
          <a:xfrm>
            <a:off x="7049455" y="5004435"/>
            <a:ext cx="49530" cy="4699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40F76827-7FCA-4766-BF79-DAB0A3CA8F77}"/>
              </a:ext>
            </a:extLst>
          </p:cNvPr>
          <p:cNvSpPr/>
          <p:nvPr/>
        </p:nvSpPr>
        <p:spPr>
          <a:xfrm>
            <a:off x="6953255" y="5013325"/>
            <a:ext cx="45719" cy="45719"/>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BD89C977-9BE9-4BE8-AF1C-624933FD576D}"/>
              </a:ext>
            </a:extLst>
          </p:cNvPr>
          <p:cNvSpPr/>
          <p:nvPr/>
        </p:nvSpPr>
        <p:spPr>
          <a:xfrm>
            <a:off x="6838003" y="5027930"/>
            <a:ext cx="45719" cy="45719"/>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DF43B97A-8D95-4085-8D01-02D2FB655B58}"/>
              </a:ext>
            </a:extLst>
          </p:cNvPr>
          <p:cNvSpPr/>
          <p:nvPr/>
        </p:nvSpPr>
        <p:spPr>
          <a:xfrm>
            <a:off x="6749899" y="5033008"/>
            <a:ext cx="45719" cy="45719"/>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649BA8C8-236E-4474-9267-308B69680971}"/>
              </a:ext>
            </a:extLst>
          </p:cNvPr>
          <p:cNvSpPr/>
          <p:nvPr/>
        </p:nvSpPr>
        <p:spPr>
          <a:xfrm>
            <a:off x="6669413" y="5036184"/>
            <a:ext cx="45719" cy="45719"/>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6DC79B02-3373-4A2C-9F15-E84919A25BBC}"/>
              </a:ext>
            </a:extLst>
          </p:cNvPr>
          <p:cNvSpPr/>
          <p:nvPr/>
        </p:nvSpPr>
        <p:spPr>
          <a:xfrm>
            <a:off x="6432244" y="5031105"/>
            <a:ext cx="45719" cy="45719"/>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BD3F43B4-326B-4F2C-B5BD-720DB7A028F1}"/>
              </a:ext>
            </a:extLst>
          </p:cNvPr>
          <p:cNvSpPr/>
          <p:nvPr/>
        </p:nvSpPr>
        <p:spPr>
          <a:xfrm>
            <a:off x="6539399" y="5021580"/>
            <a:ext cx="45719" cy="45719"/>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CE12FC77-8210-4D6B-87C1-0D477BCC6D88}"/>
              </a:ext>
            </a:extLst>
          </p:cNvPr>
          <p:cNvSpPr/>
          <p:nvPr/>
        </p:nvSpPr>
        <p:spPr>
          <a:xfrm>
            <a:off x="6302230" y="4981575"/>
            <a:ext cx="45719" cy="45719"/>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BDB26998-4A72-4EB2-B013-89E1F6C17DCE}"/>
              </a:ext>
            </a:extLst>
          </p:cNvPr>
          <p:cNvSpPr/>
          <p:nvPr/>
        </p:nvSpPr>
        <p:spPr>
          <a:xfrm>
            <a:off x="6235092" y="4947285"/>
            <a:ext cx="45719" cy="45719"/>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2E184D7C-3F05-4337-9BD9-58ADAA88FD11}"/>
              </a:ext>
            </a:extLst>
          </p:cNvPr>
          <p:cNvSpPr/>
          <p:nvPr/>
        </p:nvSpPr>
        <p:spPr>
          <a:xfrm>
            <a:off x="6177493" y="4902835"/>
            <a:ext cx="45719" cy="45719"/>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BF7EFE9E-D925-4717-8073-530605241A20}"/>
              </a:ext>
            </a:extLst>
          </p:cNvPr>
          <p:cNvSpPr/>
          <p:nvPr/>
        </p:nvSpPr>
        <p:spPr>
          <a:xfrm>
            <a:off x="6131774" y="4841241"/>
            <a:ext cx="45719" cy="45719"/>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D536E25F-A062-48A8-915F-78E6190E8AA5}"/>
              </a:ext>
            </a:extLst>
          </p:cNvPr>
          <p:cNvSpPr/>
          <p:nvPr/>
        </p:nvSpPr>
        <p:spPr>
          <a:xfrm>
            <a:off x="6035772" y="4985069"/>
            <a:ext cx="45719" cy="45719"/>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5973AD48-E547-434F-9C9D-66AF5644811A}"/>
              </a:ext>
            </a:extLst>
          </p:cNvPr>
          <p:cNvSpPr/>
          <p:nvPr/>
        </p:nvSpPr>
        <p:spPr>
          <a:xfrm>
            <a:off x="5990053" y="5081902"/>
            <a:ext cx="45719" cy="45719"/>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8D9C91DB-C7EE-4134-B95C-ACB2377AA8E5}"/>
              </a:ext>
            </a:extLst>
          </p:cNvPr>
          <p:cNvSpPr/>
          <p:nvPr/>
        </p:nvSpPr>
        <p:spPr>
          <a:xfrm>
            <a:off x="5929093" y="5146672"/>
            <a:ext cx="45719" cy="45719"/>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B81DCD50-B6A6-4B73-BBF5-F6B1BDF59FD4}"/>
              </a:ext>
            </a:extLst>
          </p:cNvPr>
          <p:cNvSpPr/>
          <p:nvPr/>
        </p:nvSpPr>
        <p:spPr>
          <a:xfrm>
            <a:off x="5803363" y="5329552"/>
            <a:ext cx="45719" cy="45719"/>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06507318-329D-4865-B9DE-28D70D020D36}"/>
              </a:ext>
            </a:extLst>
          </p:cNvPr>
          <p:cNvSpPr/>
          <p:nvPr/>
        </p:nvSpPr>
        <p:spPr>
          <a:xfrm>
            <a:off x="5760281" y="5375271"/>
            <a:ext cx="45719" cy="45719"/>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095FDB26-C16C-46D7-BD6D-C222FA034833}"/>
              </a:ext>
            </a:extLst>
          </p:cNvPr>
          <p:cNvSpPr/>
          <p:nvPr/>
        </p:nvSpPr>
        <p:spPr>
          <a:xfrm>
            <a:off x="6129429" y="5485760"/>
            <a:ext cx="45719" cy="45719"/>
          </a:xfrm>
          <a:prstGeom prst="ellipse">
            <a:avLst/>
          </a:prstGeom>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45944A34-0E8C-4D64-A0DC-3C27B1941F12}"/>
              </a:ext>
            </a:extLst>
          </p:cNvPr>
          <p:cNvSpPr/>
          <p:nvPr/>
        </p:nvSpPr>
        <p:spPr>
          <a:xfrm>
            <a:off x="6455103" y="5420990"/>
            <a:ext cx="45719" cy="45719"/>
          </a:xfrm>
          <a:prstGeom prst="ellipse">
            <a:avLst/>
          </a:prstGeom>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AC74ED36-BAEB-4344-AD80-E0EAA675AD01}"/>
              </a:ext>
            </a:extLst>
          </p:cNvPr>
          <p:cNvSpPr/>
          <p:nvPr/>
        </p:nvSpPr>
        <p:spPr>
          <a:xfrm>
            <a:off x="6591795" y="5375271"/>
            <a:ext cx="45719" cy="4571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val 54">
            <a:extLst>
              <a:ext uri="{FF2B5EF4-FFF2-40B4-BE49-F238E27FC236}">
                <a16:creationId xmlns:a16="http://schemas.microsoft.com/office/drawing/2014/main" id="{FBFE3811-D7F2-4544-BB4A-C77F66D82B60}"/>
              </a:ext>
            </a:extLst>
          </p:cNvPr>
          <p:cNvSpPr/>
          <p:nvPr/>
        </p:nvSpPr>
        <p:spPr>
          <a:xfrm>
            <a:off x="6749898" y="5329552"/>
            <a:ext cx="45719" cy="45719"/>
          </a:xfrm>
          <a:prstGeom prst="ellipse">
            <a:avLst/>
          </a:prstGeom>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Oval 55">
            <a:extLst>
              <a:ext uri="{FF2B5EF4-FFF2-40B4-BE49-F238E27FC236}">
                <a16:creationId xmlns:a16="http://schemas.microsoft.com/office/drawing/2014/main" id="{D68D6E87-A80E-4B0C-A6F4-A7EABD88A905}"/>
              </a:ext>
            </a:extLst>
          </p:cNvPr>
          <p:cNvSpPr/>
          <p:nvPr/>
        </p:nvSpPr>
        <p:spPr>
          <a:xfrm>
            <a:off x="6907536" y="5300338"/>
            <a:ext cx="45719" cy="45719"/>
          </a:xfrm>
          <a:prstGeom prst="ellipse">
            <a:avLst/>
          </a:prstGeom>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Oval 56">
            <a:extLst>
              <a:ext uri="{FF2B5EF4-FFF2-40B4-BE49-F238E27FC236}">
                <a16:creationId xmlns:a16="http://schemas.microsoft.com/office/drawing/2014/main" id="{C6ADEB7D-DB6B-4623-98FD-3811EB7DDDBD}"/>
              </a:ext>
            </a:extLst>
          </p:cNvPr>
          <p:cNvSpPr/>
          <p:nvPr/>
        </p:nvSpPr>
        <p:spPr>
          <a:xfrm>
            <a:off x="7145661" y="5229853"/>
            <a:ext cx="45719" cy="45719"/>
          </a:xfrm>
          <a:prstGeom prst="ellipse">
            <a:avLst/>
          </a:prstGeom>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2BB9F0F1-D4C0-4781-ADD3-704C1420BD61}"/>
              </a:ext>
            </a:extLst>
          </p:cNvPr>
          <p:cNvSpPr/>
          <p:nvPr/>
        </p:nvSpPr>
        <p:spPr>
          <a:xfrm>
            <a:off x="7047551" y="5206993"/>
            <a:ext cx="45719" cy="45719"/>
          </a:xfrm>
          <a:prstGeom prst="ellipse">
            <a:avLst/>
          </a:prstGeom>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0EC1E128-5341-467D-8115-1150925AF136}"/>
              </a:ext>
            </a:extLst>
          </p:cNvPr>
          <p:cNvSpPr/>
          <p:nvPr/>
        </p:nvSpPr>
        <p:spPr>
          <a:xfrm>
            <a:off x="7643816" y="5104761"/>
            <a:ext cx="45719" cy="45719"/>
          </a:xfrm>
          <a:prstGeom prst="ellipse">
            <a:avLst/>
          </a:prstGeom>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CC8F9B52-4528-42D7-9020-3E7DFDDF2D6A}"/>
              </a:ext>
            </a:extLst>
          </p:cNvPr>
          <p:cNvSpPr/>
          <p:nvPr/>
        </p:nvSpPr>
        <p:spPr>
          <a:xfrm>
            <a:off x="8183880" y="4900931"/>
            <a:ext cx="45719" cy="45719"/>
          </a:xfrm>
          <a:prstGeom prst="ellipse">
            <a:avLst/>
          </a:prstGeom>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E6EDF3AE-BE88-493B-BCDF-BC9891D33D41}"/>
              </a:ext>
            </a:extLst>
          </p:cNvPr>
          <p:cNvSpPr/>
          <p:nvPr/>
        </p:nvSpPr>
        <p:spPr>
          <a:xfrm>
            <a:off x="8580120" y="4810125"/>
            <a:ext cx="45719" cy="45719"/>
          </a:xfrm>
          <a:prstGeom prst="ellipse">
            <a:avLst/>
          </a:prstGeom>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Oval 61">
            <a:extLst>
              <a:ext uri="{FF2B5EF4-FFF2-40B4-BE49-F238E27FC236}">
                <a16:creationId xmlns:a16="http://schemas.microsoft.com/office/drawing/2014/main" id="{C5324616-6122-42BA-8578-07532FCBEF4E}"/>
              </a:ext>
            </a:extLst>
          </p:cNvPr>
          <p:cNvSpPr/>
          <p:nvPr/>
        </p:nvSpPr>
        <p:spPr>
          <a:xfrm>
            <a:off x="8860154" y="4817745"/>
            <a:ext cx="45719" cy="45719"/>
          </a:xfrm>
          <a:prstGeom prst="ellipse">
            <a:avLst/>
          </a:prstGeom>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D76DA905-C202-4ED0-A74F-BA8A4FB2352D}"/>
              </a:ext>
            </a:extLst>
          </p:cNvPr>
          <p:cNvSpPr/>
          <p:nvPr/>
        </p:nvSpPr>
        <p:spPr>
          <a:xfrm>
            <a:off x="9265919" y="4699953"/>
            <a:ext cx="66676" cy="61594"/>
          </a:xfrm>
          <a:prstGeom prst="ellipse">
            <a:avLst/>
          </a:prstGeom>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40A857F5-83CF-494F-BC11-9C3950542D14}"/>
              </a:ext>
            </a:extLst>
          </p:cNvPr>
          <p:cNvSpPr/>
          <p:nvPr/>
        </p:nvSpPr>
        <p:spPr>
          <a:xfrm>
            <a:off x="9810749" y="4572001"/>
            <a:ext cx="66676" cy="61594"/>
          </a:xfrm>
          <a:prstGeom prst="ellipse">
            <a:avLst/>
          </a:prstGeom>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C0EAE4B4-4523-45F6-B5FC-14CB8F97612B}"/>
              </a:ext>
            </a:extLst>
          </p:cNvPr>
          <p:cNvSpPr/>
          <p:nvPr/>
        </p:nvSpPr>
        <p:spPr>
          <a:xfrm>
            <a:off x="10563224" y="4409440"/>
            <a:ext cx="66676" cy="61594"/>
          </a:xfrm>
          <a:prstGeom prst="ellipse">
            <a:avLst/>
          </a:prstGeom>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Oval 66">
            <a:extLst>
              <a:ext uri="{FF2B5EF4-FFF2-40B4-BE49-F238E27FC236}">
                <a16:creationId xmlns:a16="http://schemas.microsoft.com/office/drawing/2014/main" id="{B474EBB0-31CB-4D6E-96D7-74202CF302FE}"/>
              </a:ext>
            </a:extLst>
          </p:cNvPr>
          <p:cNvSpPr/>
          <p:nvPr/>
        </p:nvSpPr>
        <p:spPr>
          <a:xfrm>
            <a:off x="11129009" y="4165600"/>
            <a:ext cx="66676" cy="61594"/>
          </a:xfrm>
          <a:prstGeom prst="ellipse">
            <a:avLst/>
          </a:prstGeom>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Oval 67">
            <a:extLst>
              <a:ext uri="{FF2B5EF4-FFF2-40B4-BE49-F238E27FC236}">
                <a16:creationId xmlns:a16="http://schemas.microsoft.com/office/drawing/2014/main" id="{79992E93-9892-4C9D-BB2D-06DD29106F55}"/>
              </a:ext>
            </a:extLst>
          </p:cNvPr>
          <p:cNvSpPr/>
          <p:nvPr/>
        </p:nvSpPr>
        <p:spPr>
          <a:xfrm>
            <a:off x="11580493" y="4167187"/>
            <a:ext cx="66676" cy="61594"/>
          </a:xfrm>
          <a:prstGeom prst="ellipse">
            <a:avLst/>
          </a:prstGeom>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Oval 68">
            <a:extLst>
              <a:ext uri="{FF2B5EF4-FFF2-40B4-BE49-F238E27FC236}">
                <a16:creationId xmlns:a16="http://schemas.microsoft.com/office/drawing/2014/main" id="{7B4F9441-C6FA-489D-AAAB-1B2202878D2D}"/>
              </a:ext>
            </a:extLst>
          </p:cNvPr>
          <p:cNvSpPr/>
          <p:nvPr/>
        </p:nvSpPr>
        <p:spPr>
          <a:xfrm>
            <a:off x="11713844" y="4037967"/>
            <a:ext cx="66676" cy="61594"/>
          </a:xfrm>
          <a:prstGeom prst="ellipse">
            <a:avLst/>
          </a:prstGeom>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Oval 69">
            <a:extLst>
              <a:ext uri="{FF2B5EF4-FFF2-40B4-BE49-F238E27FC236}">
                <a16:creationId xmlns:a16="http://schemas.microsoft.com/office/drawing/2014/main" id="{DB90B4C1-6E4E-4E67-A102-4CBEE97BFB1E}"/>
              </a:ext>
            </a:extLst>
          </p:cNvPr>
          <p:cNvSpPr/>
          <p:nvPr/>
        </p:nvSpPr>
        <p:spPr>
          <a:xfrm>
            <a:off x="9022080" y="4251960"/>
            <a:ext cx="91440" cy="91440"/>
          </a:xfrm>
          <a:prstGeom prst="ellipse">
            <a:avLst/>
          </a:prstGeom>
          <a:solidFill>
            <a:schemeClr val="bg1">
              <a:lumMod val="95000"/>
            </a:schemeClr>
          </a:solidFill>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584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repeatCount="indefinite" fill="hold" grpId="0" nodeType="withEffect">
                                  <p:stCondLst>
                                    <p:cond delay="0"/>
                                  </p:stCondLst>
                                  <p:endCondLst>
                                    <p:cond evt="onNext" delay="0">
                                      <p:tgtEl>
                                        <p:sldTgt/>
                                      </p:tgtEl>
                                    </p:cond>
                                  </p:endCondLst>
                                  <p:childTnLst>
                                    <p:animEffect transition="out" filter="fade">
                                      <p:cBhvr>
                                        <p:cTn id="9" dur="500" tmFilter="0, 0; .2, .5; .8, .5; 1, 0"/>
                                        <p:tgtEl>
                                          <p:spTgt spid="6"/>
                                        </p:tgtEl>
                                      </p:cBhvr>
                                    </p:animEffect>
                                    <p:animScale>
                                      <p:cBhvr>
                                        <p:cTn id="10" dur="250" autoRev="1" fill="hold"/>
                                        <p:tgtEl>
                                          <p:spTgt spid="6"/>
                                        </p:tgtEl>
                                      </p:cBhvr>
                                      <p:by x="105000" y="105000"/>
                                    </p:animScale>
                                  </p:childTnLst>
                                </p:cTn>
                              </p:par>
                              <p:par>
                                <p:cTn id="11" presetID="26" presetClass="emph" presetSubtype="0" repeatCount="indefinite" fill="hold" grpId="0" nodeType="withEffect">
                                  <p:stCondLst>
                                    <p:cond delay="0"/>
                                  </p:stCondLst>
                                  <p:endCondLst>
                                    <p:cond evt="onNext" delay="0">
                                      <p:tgtEl>
                                        <p:sldTgt/>
                                      </p:tgtEl>
                                    </p:cond>
                                  </p:endCondLst>
                                  <p:childTnLst>
                                    <p:animEffect transition="out" filter="fade">
                                      <p:cBhvr>
                                        <p:cTn id="12" dur="500" tmFilter="0, 0; .2, .5; .8, .5; 1, 0"/>
                                        <p:tgtEl>
                                          <p:spTgt spid="7"/>
                                        </p:tgtEl>
                                      </p:cBhvr>
                                    </p:animEffect>
                                    <p:animScale>
                                      <p:cBhvr>
                                        <p:cTn id="13" dur="250" autoRev="1" fill="hold"/>
                                        <p:tgtEl>
                                          <p:spTgt spid="7"/>
                                        </p:tgtEl>
                                      </p:cBhvr>
                                      <p:by x="105000" y="105000"/>
                                    </p:animScale>
                                  </p:childTnLst>
                                </p:cTn>
                              </p:par>
                              <p:par>
                                <p:cTn id="14" presetID="26" presetClass="emph" presetSubtype="0" repeatCount="indefinite" fill="hold" grpId="0" nodeType="withEffect">
                                  <p:stCondLst>
                                    <p:cond delay="0"/>
                                  </p:stCondLst>
                                  <p:endCondLst>
                                    <p:cond evt="onNext" delay="0">
                                      <p:tgtEl>
                                        <p:sldTgt/>
                                      </p:tgtEl>
                                    </p:cond>
                                  </p:endCondLst>
                                  <p:childTnLst>
                                    <p:animEffect transition="out" filter="fade">
                                      <p:cBhvr>
                                        <p:cTn id="15" dur="500" tmFilter="0, 0; .2, .5; .8, .5; 1, 0"/>
                                        <p:tgtEl>
                                          <p:spTgt spid="8"/>
                                        </p:tgtEl>
                                      </p:cBhvr>
                                    </p:animEffect>
                                    <p:animScale>
                                      <p:cBhvr>
                                        <p:cTn id="16" dur="250" autoRev="1" fill="hold"/>
                                        <p:tgtEl>
                                          <p:spTgt spid="8"/>
                                        </p:tgtEl>
                                      </p:cBhvr>
                                      <p:by x="105000" y="105000"/>
                                    </p:animScale>
                                  </p:childTnLst>
                                </p:cTn>
                              </p:par>
                              <p:par>
                                <p:cTn id="17" presetID="26" presetClass="emph" presetSubtype="0" repeatCount="indefinite" fill="hold" grpId="0" nodeType="withEffect">
                                  <p:stCondLst>
                                    <p:cond delay="0"/>
                                  </p:stCondLst>
                                  <p:endCondLst>
                                    <p:cond evt="onNext" delay="0">
                                      <p:tgtEl>
                                        <p:sldTgt/>
                                      </p:tgtEl>
                                    </p:cond>
                                  </p:endCondLst>
                                  <p:childTnLst>
                                    <p:animEffect transition="out" filter="fade">
                                      <p:cBhvr>
                                        <p:cTn id="18" dur="500" tmFilter="0, 0; .2, .5; .8, .5; 1, 0"/>
                                        <p:tgtEl>
                                          <p:spTgt spid="9"/>
                                        </p:tgtEl>
                                      </p:cBhvr>
                                    </p:animEffect>
                                    <p:animScale>
                                      <p:cBhvr>
                                        <p:cTn id="19" dur="250" autoRev="1" fill="hold"/>
                                        <p:tgtEl>
                                          <p:spTgt spid="9"/>
                                        </p:tgtEl>
                                      </p:cBhvr>
                                      <p:by x="105000" y="105000"/>
                                    </p:animScale>
                                  </p:childTnLst>
                                </p:cTn>
                              </p:par>
                              <p:par>
                                <p:cTn id="20" presetID="26" presetClass="emph" presetSubtype="0" repeatCount="indefinite" fill="hold" grpId="0" nodeType="withEffect">
                                  <p:stCondLst>
                                    <p:cond delay="0"/>
                                  </p:stCondLst>
                                  <p:endCondLst>
                                    <p:cond evt="onNext" delay="0">
                                      <p:tgtEl>
                                        <p:sldTgt/>
                                      </p:tgtEl>
                                    </p:cond>
                                  </p:endCondLst>
                                  <p:childTnLst>
                                    <p:animEffect transition="out" filter="fade">
                                      <p:cBhvr>
                                        <p:cTn id="21" dur="500" tmFilter="0, 0; .2, .5; .8, .5; 1, 0"/>
                                        <p:tgtEl>
                                          <p:spTgt spid="10"/>
                                        </p:tgtEl>
                                      </p:cBhvr>
                                    </p:animEffect>
                                    <p:animScale>
                                      <p:cBhvr>
                                        <p:cTn id="22" dur="250" autoRev="1" fill="hold"/>
                                        <p:tgtEl>
                                          <p:spTgt spid="10"/>
                                        </p:tgtEl>
                                      </p:cBhvr>
                                      <p:by x="105000" y="105000"/>
                                    </p:animScale>
                                  </p:childTnLst>
                                </p:cTn>
                              </p:par>
                              <p:par>
                                <p:cTn id="23" presetID="26" presetClass="emph" presetSubtype="0" repeatCount="indefinite" fill="hold" grpId="0" nodeType="withEffect">
                                  <p:stCondLst>
                                    <p:cond delay="0"/>
                                  </p:stCondLst>
                                  <p:endCondLst>
                                    <p:cond evt="onNext" delay="0">
                                      <p:tgtEl>
                                        <p:sldTgt/>
                                      </p:tgtEl>
                                    </p:cond>
                                  </p:endCondLst>
                                  <p:childTnLst>
                                    <p:animEffect transition="out" filter="fade">
                                      <p:cBhvr>
                                        <p:cTn id="24" dur="500" tmFilter="0, 0; .2, .5; .8, .5; 1, 0"/>
                                        <p:tgtEl>
                                          <p:spTgt spid="11"/>
                                        </p:tgtEl>
                                      </p:cBhvr>
                                    </p:animEffect>
                                    <p:animScale>
                                      <p:cBhvr>
                                        <p:cTn id="25" dur="250" autoRev="1" fill="hold"/>
                                        <p:tgtEl>
                                          <p:spTgt spid="11"/>
                                        </p:tgtEl>
                                      </p:cBhvr>
                                      <p:by x="105000" y="105000"/>
                                    </p:animScale>
                                  </p:childTnLst>
                                </p:cTn>
                              </p:par>
                              <p:par>
                                <p:cTn id="26" presetID="26" presetClass="emph" presetSubtype="0" repeatCount="indefinite" fill="hold" grpId="0" nodeType="withEffect">
                                  <p:stCondLst>
                                    <p:cond delay="0"/>
                                  </p:stCondLst>
                                  <p:endCondLst>
                                    <p:cond evt="onNext" delay="0">
                                      <p:tgtEl>
                                        <p:sldTgt/>
                                      </p:tgtEl>
                                    </p:cond>
                                  </p:endCondLst>
                                  <p:childTnLst>
                                    <p:animEffect transition="out" filter="fade">
                                      <p:cBhvr>
                                        <p:cTn id="27" dur="500" tmFilter="0, 0; .2, .5; .8, .5; 1, 0"/>
                                        <p:tgtEl>
                                          <p:spTgt spid="12"/>
                                        </p:tgtEl>
                                      </p:cBhvr>
                                    </p:animEffect>
                                    <p:animScale>
                                      <p:cBhvr>
                                        <p:cTn id="28" dur="250" autoRev="1" fill="hold"/>
                                        <p:tgtEl>
                                          <p:spTgt spid="12"/>
                                        </p:tgtEl>
                                      </p:cBhvr>
                                      <p:by x="105000" y="105000"/>
                                    </p:animScale>
                                  </p:childTnLst>
                                </p:cTn>
                              </p:par>
                              <p:par>
                                <p:cTn id="29" presetID="26" presetClass="emph" presetSubtype="0" repeatCount="indefinite" fill="hold" grpId="0" nodeType="withEffect">
                                  <p:stCondLst>
                                    <p:cond delay="0"/>
                                  </p:stCondLst>
                                  <p:endCondLst>
                                    <p:cond evt="onNext" delay="0">
                                      <p:tgtEl>
                                        <p:sldTgt/>
                                      </p:tgtEl>
                                    </p:cond>
                                  </p:endCondLst>
                                  <p:childTnLst>
                                    <p:animEffect transition="out" filter="fade">
                                      <p:cBhvr>
                                        <p:cTn id="30" dur="500" tmFilter="0, 0; .2, .5; .8, .5; 1, 0"/>
                                        <p:tgtEl>
                                          <p:spTgt spid="14"/>
                                        </p:tgtEl>
                                      </p:cBhvr>
                                    </p:animEffect>
                                    <p:animScale>
                                      <p:cBhvr>
                                        <p:cTn id="31" dur="250" autoRev="1" fill="hold"/>
                                        <p:tgtEl>
                                          <p:spTgt spid="14"/>
                                        </p:tgtEl>
                                      </p:cBhvr>
                                      <p:by x="105000" y="105000"/>
                                    </p:animScale>
                                  </p:childTnLst>
                                </p:cTn>
                              </p:par>
                              <p:par>
                                <p:cTn id="32" presetID="26" presetClass="emph" presetSubtype="0" repeatCount="indefinite" fill="hold" grpId="0" nodeType="withEffect">
                                  <p:stCondLst>
                                    <p:cond delay="0"/>
                                  </p:stCondLst>
                                  <p:endCondLst>
                                    <p:cond evt="onNext" delay="0">
                                      <p:tgtEl>
                                        <p:sldTgt/>
                                      </p:tgtEl>
                                    </p:cond>
                                  </p:endCondLst>
                                  <p:childTnLst>
                                    <p:animEffect transition="out" filter="fade">
                                      <p:cBhvr>
                                        <p:cTn id="33" dur="500" tmFilter="0, 0; .2, .5; .8, .5; 1, 0"/>
                                        <p:tgtEl>
                                          <p:spTgt spid="18"/>
                                        </p:tgtEl>
                                      </p:cBhvr>
                                    </p:animEffect>
                                    <p:animScale>
                                      <p:cBhvr>
                                        <p:cTn id="34" dur="250" autoRev="1" fill="hold"/>
                                        <p:tgtEl>
                                          <p:spTgt spid="18"/>
                                        </p:tgtEl>
                                      </p:cBhvr>
                                      <p:by x="105000" y="105000"/>
                                    </p:animScale>
                                  </p:childTnLst>
                                </p:cTn>
                              </p:par>
                              <p:par>
                                <p:cTn id="35" presetID="26" presetClass="emph" presetSubtype="0" repeatCount="indefinite" fill="hold" grpId="0" nodeType="withEffect">
                                  <p:stCondLst>
                                    <p:cond delay="0"/>
                                  </p:stCondLst>
                                  <p:endCondLst>
                                    <p:cond evt="onNext" delay="0">
                                      <p:tgtEl>
                                        <p:sldTgt/>
                                      </p:tgtEl>
                                    </p:cond>
                                  </p:endCondLst>
                                  <p:childTnLst>
                                    <p:animEffect transition="out" filter="fade">
                                      <p:cBhvr>
                                        <p:cTn id="36" dur="500" tmFilter="0, 0; .2, .5; .8, .5; 1, 0"/>
                                        <p:tgtEl>
                                          <p:spTgt spid="20"/>
                                        </p:tgtEl>
                                      </p:cBhvr>
                                    </p:animEffect>
                                    <p:animScale>
                                      <p:cBhvr>
                                        <p:cTn id="37" dur="250" autoRev="1" fill="hold"/>
                                        <p:tgtEl>
                                          <p:spTgt spid="20"/>
                                        </p:tgtEl>
                                      </p:cBhvr>
                                      <p:by x="105000" y="105000"/>
                                    </p:animScale>
                                  </p:childTnLst>
                                </p:cTn>
                              </p:par>
                              <p:par>
                                <p:cTn id="38" presetID="26" presetClass="emph" presetSubtype="0" repeatCount="indefinite" fill="hold" grpId="0" nodeType="withEffect">
                                  <p:stCondLst>
                                    <p:cond delay="0"/>
                                  </p:stCondLst>
                                  <p:endCondLst>
                                    <p:cond evt="onNext" delay="0">
                                      <p:tgtEl>
                                        <p:sldTgt/>
                                      </p:tgtEl>
                                    </p:cond>
                                  </p:endCondLst>
                                  <p:childTnLst>
                                    <p:animEffect transition="out" filter="fade">
                                      <p:cBhvr>
                                        <p:cTn id="39" dur="500" tmFilter="0, 0; .2, .5; .8, .5; 1, 0"/>
                                        <p:tgtEl>
                                          <p:spTgt spid="22"/>
                                        </p:tgtEl>
                                      </p:cBhvr>
                                    </p:animEffect>
                                    <p:animScale>
                                      <p:cBhvr>
                                        <p:cTn id="40" dur="250" autoRev="1" fill="hold"/>
                                        <p:tgtEl>
                                          <p:spTgt spid="22"/>
                                        </p:tgtEl>
                                      </p:cBhvr>
                                      <p:by x="105000" y="105000"/>
                                    </p:animScale>
                                  </p:childTnLst>
                                </p:cTn>
                              </p:par>
                              <p:par>
                                <p:cTn id="41" presetID="26" presetClass="emph" presetSubtype="0" repeatCount="indefinite" fill="hold" grpId="0" nodeType="withEffect">
                                  <p:stCondLst>
                                    <p:cond delay="0"/>
                                  </p:stCondLst>
                                  <p:endCondLst>
                                    <p:cond evt="onNext" delay="0">
                                      <p:tgtEl>
                                        <p:sldTgt/>
                                      </p:tgtEl>
                                    </p:cond>
                                  </p:endCondLst>
                                  <p:childTnLst>
                                    <p:animEffect transition="out" filter="fade">
                                      <p:cBhvr>
                                        <p:cTn id="42" dur="500" tmFilter="0, 0; .2, .5; .8, .5; 1, 0"/>
                                        <p:tgtEl>
                                          <p:spTgt spid="23"/>
                                        </p:tgtEl>
                                      </p:cBhvr>
                                    </p:animEffect>
                                    <p:animScale>
                                      <p:cBhvr>
                                        <p:cTn id="43" dur="250" autoRev="1" fill="hold"/>
                                        <p:tgtEl>
                                          <p:spTgt spid="23"/>
                                        </p:tgtEl>
                                      </p:cBhvr>
                                      <p:by x="105000" y="105000"/>
                                    </p:animScale>
                                  </p:childTnLst>
                                </p:cTn>
                              </p:par>
                              <p:par>
                                <p:cTn id="44" presetID="26" presetClass="emph" presetSubtype="0" repeatCount="indefinite" fill="hold" grpId="0" nodeType="withEffect">
                                  <p:stCondLst>
                                    <p:cond delay="0"/>
                                  </p:stCondLst>
                                  <p:endCondLst>
                                    <p:cond evt="onNext" delay="0">
                                      <p:tgtEl>
                                        <p:sldTgt/>
                                      </p:tgtEl>
                                    </p:cond>
                                  </p:endCondLst>
                                  <p:childTnLst>
                                    <p:animEffect transition="out" filter="fade">
                                      <p:cBhvr>
                                        <p:cTn id="45" dur="500" tmFilter="0, 0; .2, .5; .8, .5; 1, 0"/>
                                        <p:tgtEl>
                                          <p:spTgt spid="24"/>
                                        </p:tgtEl>
                                      </p:cBhvr>
                                    </p:animEffect>
                                    <p:animScale>
                                      <p:cBhvr>
                                        <p:cTn id="46" dur="250" autoRev="1" fill="hold"/>
                                        <p:tgtEl>
                                          <p:spTgt spid="24"/>
                                        </p:tgtEl>
                                      </p:cBhvr>
                                      <p:by x="105000" y="105000"/>
                                    </p:animScale>
                                  </p:childTnLst>
                                </p:cTn>
                              </p:par>
                              <p:par>
                                <p:cTn id="47" presetID="26" presetClass="emph" presetSubtype="0" repeatCount="indefinite" fill="hold" grpId="0" nodeType="withEffect">
                                  <p:stCondLst>
                                    <p:cond delay="0"/>
                                  </p:stCondLst>
                                  <p:endCondLst>
                                    <p:cond evt="onNext" delay="0">
                                      <p:tgtEl>
                                        <p:sldTgt/>
                                      </p:tgtEl>
                                    </p:cond>
                                  </p:endCondLst>
                                  <p:childTnLst>
                                    <p:animEffect transition="out" filter="fade">
                                      <p:cBhvr>
                                        <p:cTn id="48" dur="500" tmFilter="0, 0; .2, .5; .8, .5; 1, 0"/>
                                        <p:tgtEl>
                                          <p:spTgt spid="25"/>
                                        </p:tgtEl>
                                      </p:cBhvr>
                                    </p:animEffect>
                                    <p:animScale>
                                      <p:cBhvr>
                                        <p:cTn id="49" dur="250" autoRev="1" fill="hold"/>
                                        <p:tgtEl>
                                          <p:spTgt spid="25"/>
                                        </p:tgtEl>
                                      </p:cBhvr>
                                      <p:by x="105000" y="105000"/>
                                    </p:animScale>
                                  </p:childTnLst>
                                </p:cTn>
                              </p:par>
                              <p:par>
                                <p:cTn id="50" presetID="26" presetClass="emph" presetSubtype="0" repeatCount="indefinite" fill="hold" grpId="0" nodeType="withEffect">
                                  <p:stCondLst>
                                    <p:cond delay="0"/>
                                  </p:stCondLst>
                                  <p:endCondLst>
                                    <p:cond evt="onNext" delay="0">
                                      <p:tgtEl>
                                        <p:sldTgt/>
                                      </p:tgtEl>
                                    </p:cond>
                                  </p:endCondLst>
                                  <p:childTnLst>
                                    <p:animEffect transition="out" filter="fade">
                                      <p:cBhvr>
                                        <p:cTn id="51" dur="500" tmFilter="0, 0; .2, .5; .8, .5; 1, 0"/>
                                        <p:tgtEl>
                                          <p:spTgt spid="26"/>
                                        </p:tgtEl>
                                      </p:cBhvr>
                                    </p:animEffect>
                                    <p:animScale>
                                      <p:cBhvr>
                                        <p:cTn id="52" dur="250" autoRev="1" fill="hold"/>
                                        <p:tgtEl>
                                          <p:spTgt spid="26"/>
                                        </p:tgtEl>
                                      </p:cBhvr>
                                      <p:by x="105000" y="105000"/>
                                    </p:animScale>
                                  </p:childTnLst>
                                </p:cTn>
                              </p:par>
                              <p:par>
                                <p:cTn id="53" presetID="26" presetClass="emph" presetSubtype="0" repeatCount="indefinite" fill="hold" grpId="0" nodeType="withEffect">
                                  <p:stCondLst>
                                    <p:cond delay="0"/>
                                  </p:stCondLst>
                                  <p:endCondLst>
                                    <p:cond evt="onNext" delay="0">
                                      <p:tgtEl>
                                        <p:sldTgt/>
                                      </p:tgtEl>
                                    </p:cond>
                                  </p:endCondLst>
                                  <p:childTnLst>
                                    <p:animEffect transition="out" filter="fade">
                                      <p:cBhvr>
                                        <p:cTn id="54" dur="500" tmFilter="0, 0; .2, .5; .8, .5; 1, 0"/>
                                        <p:tgtEl>
                                          <p:spTgt spid="27"/>
                                        </p:tgtEl>
                                      </p:cBhvr>
                                    </p:animEffect>
                                    <p:animScale>
                                      <p:cBhvr>
                                        <p:cTn id="55" dur="250" autoRev="1" fill="hold"/>
                                        <p:tgtEl>
                                          <p:spTgt spid="27"/>
                                        </p:tgtEl>
                                      </p:cBhvr>
                                      <p:by x="105000" y="105000"/>
                                    </p:animScale>
                                  </p:childTnLst>
                                </p:cTn>
                              </p:par>
                              <p:par>
                                <p:cTn id="56" presetID="26" presetClass="emph" presetSubtype="0" repeatCount="indefinite" fill="hold" grpId="0" nodeType="withEffect">
                                  <p:stCondLst>
                                    <p:cond delay="0"/>
                                  </p:stCondLst>
                                  <p:endCondLst>
                                    <p:cond evt="onNext" delay="0">
                                      <p:tgtEl>
                                        <p:sldTgt/>
                                      </p:tgtEl>
                                    </p:cond>
                                  </p:endCondLst>
                                  <p:childTnLst>
                                    <p:animEffect transition="out" filter="fade">
                                      <p:cBhvr>
                                        <p:cTn id="57" dur="500" tmFilter="0, 0; .2, .5; .8, .5; 1, 0"/>
                                        <p:tgtEl>
                                          <p:spTgt spid="28"/>
                                        </p:tgtEl>
                                      </p:cBhvr>
                                    </p:animEffect>
                                    <p:animScale>
                                      <p:cBhvr>
                                        <p:cTn id="58" dur="250" autoRev="1" fill="hold"/>
                                        <p:tgtEl>
                                          <p:spTgt spid="28"/>
                                        </p:tgtEl>
                                      </p:cBhvr>
                                      <p:by x="105000" y="105000"/>
                                    </p:animScale>
                                  </p:childTnLst>
                                </p:cTn>
                              </p:par>
                              <p:par>
                                <p:cTn id="59" presetID="26" presetClass="emph" presetSubtype="0" repeatCount="indefinite" fill="hold" grpId="0" nodeType="withEffect">
                                  <p:stCondLst>
                                    <p:cond delay="0"/>
                                  </p:stCondLst>
                                  <p:endCondLst>
                                    <p:cond evt="onNext" delay="0">
                                      <p:tgtEl>
                                        <p:sldTgt/>
                                      </p:tgtEl>
                                    </p:cond>
                                  </p:endCondLst>
                                  <p:childTnLst>
                                    <p:animEffect transition="out" filter="fade">
                                      <p:cBhvr>
                                        <p:cTn id="60" dur="500" tmFilter="0, 0; .2, .5; .8, .5; 1, 0"/>
                                        <p:tgtEl>
                                          <p:spTgt spid="29"/>
                                        </p:tgtEl>
                                      </p:cBhvr>
                                    </p:animEffect>
                                    <p:animScale>
                                      <p:cBhvr>
                                        <p:cTn id="61" dur="250" autoRev="1" fill="hold"/>
                                        <p:tgtEl>
                                          <p:spTgt spid="29"/>
                                        </p:tgtEl>
                                      </p:cBhvr>
                                      <p:by x="105000" y="105000"/>
                                    </p:animScale>
                                  </p:childTnLst>
                                </p:cTn>
                              </p:par>
                              <p:par>
                                <p:cTn id="62" presetID="26" presetClass="emph" presetSubtype="0" repeatCount="indefinite" fill="hold" grpId="0" nodeType="withEffect">
                                  <p:stCondLst>
                                    <p:cond delay="0"/>
                                  </p:stCondLst>
                                  <p:endCondLst>
                                    <p:cond evt="onNext" delay="0">
                                      <p:tgtEl>
                                        <p:sldTgt/>
                                      </p:tgtEl>
                                    </p:cond>
                                  </p:endCondLst>
                                  <p:childTnLst>
                                    <p:animEffect transition="out" filter="fade">
                                      <p:cBhvr>
                                        <p:cTn id="63" dur="500" tmFilter="0, 0; .2, .5; .8, .5; 1, 0"/>
                                        <p:tgtEl>
                                          <p:spTgt spid="30"/>
                                        </p:tgtEl>
                                      </p:cBhvr>
                                    </p:animEffect>
                                    <p:animScale>
                                      <p:cBhvr>
                                        <p:cTn id="64" dur="250" autoRev="1" fill="hold"/>
                                        <p:tgtEl>
                                          <p:spTgt spid="30"/>
                                        </p:tgtEl>
                                      </p:cBhvr>
                                      <p:by x="105000" y="105000"/>
                                    </p:animScale>
                                  </p:childTnLst>
                                </p:cTn>
                              </p:par>
                              <p:par>
                                <p:cTn id="65" presetID="26" presetClass="emph" presetSubtype="0" repeatCount="indefinite" fill="hold" grpId="0" nodeType="withEffect">
                                  <p:stCondLst>
                                    <p:cond delay="0"/>
                                  </p:stCondLst>
                                  <p:endCondLst>
                                    <p:cond evt="onNext" delay="0">
                                      <p:tgtEl>
                                        <p:sldTgt/>
                                      </p:tgtEl>
                                    </p:cond>
                                  </p:endCondLst>
                                  <p:childTnLst>
                                    <p:animEffect transition="out" filter="fade">
                                      <p:cBhvr>
                                        <p:cTn id="66" dur="500" tmFilter="0, 0; .2, .5; .8, .5; 1, 0"/>
                                        <p:tgtEl>
                                          <p:spTgt spid="31"/>
                                        </p:tgtEl>
                                      </p:cBhvr>
                                    </p:animEffect>
                                    <p:animScale>
                                      <p:cBhvr>
                                        <p:cTn id="67" dur="250" autoRev="1" fill="hold"/>
                                        <p:tgtEl>
                                          <p:spTgt spid="31"/>
                                        </p:tgtEl>
                                      </p:cBhvr>
                                      <p:by x="105000" y="105000"/>
                                    </p:animScale>
                                  </p:childTnLst>
                                </p:cTn>
                              </p:par>
                              <p:par>
                                <p:cTn id="68" presetID="26" presetClass="emph" presetSubtype="0" repeatCount="indefinite" fill="hold" grpId="0" nodeType="withEffect">
                                  <p:stCondLst>
                                    <p:cond delay="0"/>
                                  </p:stCondLst>
                                  <p:endCondLst>
                                    <p:cond evt="onNext" delay="0">
                                      <p:tgtEl>
                                        <p:sldTgt/>
                                      </p:tgtEl>
                                    </p:cond>
                                  </p:endCondLst>
                                  <p:childTnLst>
                                    <p:animEffect transition="out" filter="fade">
                                      <p:cBhvr>
                                        <p:cTn id="69" dur="500" tmFilter="0, 0; .2, .5; .8, .5; 1, 0"/>
                                        <p:tgtEl>
                                          <p:spTgt spid="32"/>
                                        </p:tgtEl>
                                      </p:cBhvr>
                                    </p:animEffect>
                                    <p:animScale>
                                      <p:cBhvr>
                                        <p:cTn id="70" dur="250" autoRev="1" fill="hold"/>
                                        <p:tgtEl>
                                          <p:spTgt spid="32"/>
                                        </p:tgtEl>
                                      </p:cBhvr>
                                      <p:by x="105000" y="105000"/>
                                    </p:animScale>
                                  </p:childTnLst>
                                </p:cTn>
                              </p:par>
                              <p:par>
                                <p:cTn id="71" presetID="26" presetClass="emph" presetSubtype="0" repeatCount="indefinite" fill="hold" grpId="0" nodeType="withEffect">
                                  <p:stCondLst>
                                    <p:cond delay="0"/>
                                  </p:stCondLst>
                                  <p:endCondLst>
                                    <p:cond evt="onNext" delay="0">
                                      <p:tgtEl>
                                        <p:sldTgt/>
                                      </p:tgtEl>
                                    </p:cond>
                                  </p:endCondLst>
                                  <p:childTnLst>
                                    <p:animEffect transition="out" filter="fade">
                                      <p:cBhvr>
                                        <p:cTn id="72" dur="500" tmFilter="0, 0; .2, .5; .8, .5; 1, 0"/>
                                        <p:tgtEl>
                                          <p:spTgt spid="33"/>
                                        </p:tgtEl>
                                      </p:cBhvr>
                                    </p:animEffect>
                                    <p:animScale>
                                      <p:cBhvr>
                                        <p:cTn id="73" dur="250" autoRev="1" fill="hold"/>
                                        <p:tgtEl>
                                          <p:spTgt spid="33"/>
                                        </p:tgtEl>
                                      </p:cBhvr>
                                      <p:by x="105000" y="105000"/>
                                    </p:animScale>
                                  </p:childTnLst>
                                </p:cTn>
                              </p:par>
                              <p:par>
                                <p:cTn id="74" presetID="26" presetClass="emph" presetSubtype="0" repeatCount="indefinite" fill="hold" grpId="0" nodeType="withEffect">
                                  <p:stCondLst>
                                    <p:cond delay="0"/>
                                  </p:stCondLst>
                                  <p:endCondLst>
                                    <p:cond evt="onNext" delay="0">
                                      <p:tgtEl>
                                        <p:sldTgt/>
                                      </p:tgtEl>
                                    </p:cond>
                                  </p:endCondLst>
                                  <p:childTnLst>
                                    <p:animEffect transition="out" filter="fade">
                                      <p:cBhvr>
                                        <p:cTn id="75" dur="500" tmFilter="0, 0; .2, .5; .8, .5; 1, 0"/>
                                        <p:tgtEl>
                                          <p:spTgt spid="34"/>
                                        </p:tgtEl>
                                      </p:cBhvr>
                                    </p:animEffect>
                                    <p:animScale>
                                      <p:cBhvr>
                                        <p:cTn id="76" dur="250" autoRev="1" fill="hold"/>
                                        <p:tgtEl>
                                          <p:spTgt spid="34"/>
                                        </p:tgtEl>
                                      </p:cBhvr>
                                      <p:by x="105000" y="105000"/>
                                    </p:animScale>
                                  </p:childTnLst>
                                </p:cTn>
                              </p:par>
                              <p:par>
                                <p:cTn id="77" presetID="26" presetClass="emph" presetSubtype="0" repeatCount="indefinite" fill="hold" grpId="0" nodeType="withEffect">
                                  <p:stCondLst>
                                    <p:cond delay="0"/>
                                  </p:stCondLst>
                                  <p:endCondLst>
                                    <p:cond evt="onNext" delay="0">
                                      <p:tgtEl>
                                        <p:sldTgt/>
                                      </p:tgtEl>
                                    </p:cond>
                                  </p:endCondLst>
                                  <p:childTnLst>
                                    <p:animEffect transition="out" filter="fade">
                                      <p:cBhvr>
                                        <p:cTn id="78" dur="500" tmFilter="0, 0; .2, .5; .8, .5; 1, 0"/>
                                        <p:tgtEl>
                                          <p:spTgt spid="35"/>
                                        </p:tgtEl>
                                      </p:cBhvr>
                                    </p:animEffect>
                                    <p:animScale>
                                      <p:cBhvr>
                                        <p:cTn id="79" dur="250" autoRev="1" fill="hold"/>
                                        <p:tgtEl>
                                          <p:spTgt spid="35"/>
                                        </p:tgtEl>
                                      </p:cBhvr>
                                      <p:by x="105000" y="105000"/>
                                    </p:animScale>
                                  </p:childTnLst>
                                </p:cTn>
                              </p:par>
                              <p:par>
                                <p:cTn id="80" presetID="26" presetClass="emph" presetSubtype="0" repeatCount="indefinite" fill="hold" grpId="0" nodeType="withEffect">
                                  <p:stCondLst>
                                    <p:cond delay="0"/>
                                  </p:stCondLst>
                                  <p:endCondLst>
                                    <p:cond evt="onNext" delay="0">
                                      <p:tgtEl>
                                        <p:sldTgt/>
                                      </p:tgtEl>
                                    </p:cond>
                                  </p:endCondLst>
                                  <p:childTnLst>
                                    <p:animEffect transition="out" filter="fade">
                                      <p:cBhvr>
                                        <p:cTn id="81" dur="500" tmFilter="0, 0; .2, .5; .8, .5; 1, 0"/>
                                        <p:tgtEl>
                                          <p:spTgt spid="36"/>
                                        </p:tgtEl>
                                      </p:cBhvr>
                                    </p:animEffect>
                                    <p:animScale>
                                      <p:cBhvr>
                                        <p:cTn id="82" dur="250" autoRev="1" fill="hold"/>
                                        <p:tgtEl>
                                          <p:spTgt spid="36"/>
                                        </p:tgtEl>
                                      </p:cBhvr>
                                      <p:by x="105000" y="105000"/>
                                    </p:animScale>
                                  </p:childTnLst>
                                </p:cTn>
                              </p:par>
                              <p:par>
                                <p:cTn id="83" presetID="26" presetClass="emph" presetSubtype="0" repeatCount="indefinite" fill="hold" grpId="0" nodeType="withEffect">
                                  <p:stCondLst>
                                    <p:cond delay="0"/>
                                  </p:stCondLst>
                                  <p:endCondLst>
                                    <p:cond evt="onNext" delay="0">
                                      <p:tgtEl>
                                        <p:sldTgt/>
                                      </p:tgtEl>
                                    </p:cond>
                                  </p:endCondLst>
                                  <p:childTnLst>
                                    <p:animEffect transition="out" filter="fade">
                                      <p:cBhvr>
                                        <p:cTn id="84" dur="500" tmFilter="0, 0; .2, .5; .8, .5; 1, 0"/>
                                        <p:tgtEl>
                                          <p:spTgt spid="37"/>
                                        </p:tgtEl>
                                      </p:cBhvr>
                                    </p:animEffect>
                                    <p:animScale>
                                      <p:cBhvr>
                                        <p:cTn id="85" dur="250" autoRev="1" fill="hold"/>
                                        <p:tgtEl>
                                          <p:spTgt spid="37"/>
                                        </p:tgtEl>
                                      </p:cBhvr>
                                      <p:by x="105000" y="105000"/>
                                    </p:animScale>
                                  </p:childTnLst>
                                </p:cTn>
                              </p:par>
                              <p:par>
                                <p:cTn id="86" presetID="26" presetClass="emph" presetSubtype="0" repeatCount="indefinite" fill="hold" grpId="0" nodeType="withEffect">
                                  <p:stCondLst>
                                    <p:cond delay="0"/>
                                  </p:stCondLst>
                                  <p:endCondLst>
                                    <p:cond evt="onNext" delay="0">
                                      <p:tgtEl>
                                        <p:sldTgt/>
                                      </p:tgtEl>
                                    </p:cond>
                                  </p:endCondLst>
                                  <p:childTnLst>
                                    <p:animEffect transition="out" filter="fade">
                                      <p:cBhvr>
                                        <p:cTn id="87" dur="500" tmFilter="0, 0; .2, .5; .8, .5; 1, 0"/>
                                        <p:tgtEl>
                                          <p:spTgt spid="38"/>
                                        </p:tgtEl>
                                      </p:cBhvr>
                                    </p:animEffect>
                                    <p:animScale>
                                      <p:cBhvr>
                                        <p:cTn id="88" dur="250" autoRev="1" fill="hold"/>
                                        <p:tgtEl>
                                          <p:spTgt spid="38"/>
                                        </p:tgtEl>
                                      </p:cBhvr>
                                      <p:by x="105000" y="105000"/>
                                    </p:animScale>
                                  </p:childTnLst>
                                </p:cTn>
                              </p:par>
                              <p:par>
                                <p:cTn id="89" presetID="26" presetClass="emph" presetSubtype="0" repeatCount="indefinite" fill="hold" grpId="0" nodeType="withEffect">
                                  <p:stCondLst>
                                    <p:cond delay="0"/>
                                  </p:stCondLst>
                                  <p:endCondLst>
                                    <p:cond evt="onNext" delay="0">
                                      <p:tgtEl>
                                        <p:sldTgt/>
                                      </p:tgtEl>
                                    </p:cond>
                                  </p:endCondLst>
                                  <p:childTnLst>
                                    <p:animEffect transition="out" filter="fade">
                                      <p:cBhvr>
                                        <p:cTn id="90" dur="500" tmFilter="0, 0; .2, .5; .8, .5; 1, 0"/>
                                        <p:tgtEl>
                                          <p:spTgt spid="39"/>
                                        </p:tgtEl>
                                      </p:cBhvr>
                                    </p:animEffect>
                                    <p:animScale>
                                      <p:cBhvr>
                                        <p:cTn id="91" dur="250" autoRev="1" fill="hold"/>
                                        <p:tgtEl>
                                          <p:spTgt spid="39"/>
                                        </p:tgtEl>
                                      </p:cBhvr>
                                      <p:by x="105000" y="105000"/>
                                    </p:animScale>
                                  </p:childTnLst>
                                </p:cTn>
                              </p:par>
                              <p:par>
                                <p:cTn id="92" presetID="26" presetClass="emph" presetSubtype="0" repeatCount="indefinite" fill="hold" grpId="0" nodeType="withEffect">
                                  <p:stCondLst>
                                    <p:cond delay="0"/>
                                  </p:stCondLst>
                                  <p:endCondLst>
                                    <p:cond evt="onNext" delay="0">
                                      <p:tgtEl>
                                        <p:sldTgt/>
                                      </p:tgtEl>
                                    </p:cond>
                                  </p:endCondLst>
                                  <p:childTnLst>
                                    <p:animEffect transition="out" filter="fade">
                                      <p:cBhvr>
                                        <p:cTn id="93" dur="500" tmFilter="0, 0; .2, .5; .8, .5; 1, 0"/>
                                        <p:tgtEl>
                                          <p:spTgt spid="40"/>
                                        </p:tgtEl>
                                      </p:cBhvr>
                                    </p:animEffect>
                                    <p:animScale>
                                      <p:cBhvr>
                                        <p:cTn id="94" dur="250" autoRev="1" fill="hold"/>
                                        <p:tgtEl>
                                          <p:spTgt spid="40"/>
                                        </p:tgtEl>
                                      </p:cBhvr>
                                      <p:by x="105000" y="105000"/>
                                    </p:animScale>
                                  </p:childTnLst>
                                </p:cTn>
                              </p:par>
                              <p:par>
                                <p:cTn id="95" presetID="26" presetClass="emph" presetSubtype="0" repeatCount="indefinite" fill="hold" grpId="0" nodeType="withEffect">
                                  <p:stCondLst>
                                    <p:cond delay="0"/>
                                  </p:stCondLst>
                                  <p:endCondLst>
                                    <p:cond evt="onNext" delay="0">
                                      <p:tgtEl>
                                        <p:sldTgt/>
                                      </p:tgtEl>
                                    </p:cond>
                                  </p:endCondLst>
                                  <p:childTnLst>
                                    <p:animEffect transition="out" filter="fade">
                                      <p:cBhvr>
                                        <p:cTn id="96" dur="500" tmFilter="0, 0; .2, .5; .8, .5; 1, 0"/>
                                        <p:tgtEl>
                                          <p:spTgt spid="41"/>
                                        </p:tgtEl>
                                      </p:cBhvr>
                                    </p:animEffect>
                                    <p:animScale>
                                      <p:cBhvr>
                                        <p:cTn id="97" dur="250" autoRev="1" fill="hold"/>
                                        <p:tgtEl>
                                          <p:spTgt spid="41"/>
                                        </p:tgtEl>
                                      </p:cBhvr>
                                      <p:by x="105000" y="105000"/>
                                    </p:animScale>
                                  </p:childTnLst>
                                </p:cTn>
                              </p:par>
                              <p:par>
                                <p:cTn id="98" presetID="26" presetClass="emph" presetSubtype="0" repeatCount="indefinite" fill="hold" grpId="0" nodeType="withEffect">
                                  <p:stCondLst>
                                    <p:cond delay="0"/>
                                  </p:stCondLst>
                                  <p:endCondLst>
                                    <p:cond evt="onNext" delay="0">
                                      <p:tgtEl>
                                        <p:sldTgt/>
                                      </p:tgtEl>
                                    </p:cond>
                                  </p:endCondLst>
                                  <p:childTnLst>
                                    <p:animEffect transition="out" filter="fade">
                                      <p:cBhvr>
                                        <p:cTn id="99" dur="500" tmFilter="0, 0; .2, .5; .8, .5; 1, 0"/>
                                        <p:tgtEl>
                                          <p:spTgt spid="42"/>
                                        </p:tgtEl>
                                      </p:cBhvr>
                                    </p:animEffect>
                                    <p:animScale>
                                      <p:cBhvr>
                                        <p:cTn id="100" dur="250" autoRev="1" fill="hold"/>
                                        <p:tgtEl>
                                          <p:spTgt spid="42"/>
                                        </p:tgtEl>
                                      </p:cBhvr>
                                      <p:by x="105000" y="105000"/>
                                    </p:animScale>
                                  </p:childTnLst>
                                </p:cTn>
                              </p:par>
                              <p:par>
                                <p:cTn id="101" presetID="26" presetClass="emph" presetSubtype="0" repeatCount="indefinite" fill="hold" grpId="0" nodeType="withEffect">
                                  <p:stCondLst>
                                    <p:cond delay="0"/>
                                  </p:stCondLst>
                                  <p:endCondLst>
                                    <p:cond evt="onNext" delay="0">
                                      <p:tgtEl>
                                        <p:sldTgt/>
                                      </p:tgtEl>
                                    </p:cond>
                                  </p:endCondLst>
                                  <p:childTnLst>
                                    <p:animEffect transition="out" filter="fade">
                                      <p:cBhvr>
                                        <p:cTn id="102" dur="500" tmFilter="0, 0; .2, .5; .8, .5; 1, 0"/>
                                        <p:tgtEl>
                                          <p:spTgt spid="43"/>
                                        </p:tgtEl>
                                      </p:cBhvr>
                                    </p:animEffect>
                                    <p:animScale>
                                      <p:cBhvr>
                                        <p:cTn id="103" dur="250" autoRev="1" fill="hold"/>
                                        <p:tgtEl>
                                          <p:spTgt spid="43"/>
                                        </p:tgtEl>
                                      </p:cBhvr>
                                      <p:by x="105000" y="105000"/>
                                    </p:animScale>
                                  </p:childTnLst>
                                </p:cTn>
                              </p:par>
                              <p:par>
                                <p:cTn id="104" presetID="26" presetClass="emph" presetSubtype="0" repeatCount="indefinite" fill="hold" grpId="0" nodeType="withEffect">
                                  <p:stCondLst>
                                    <p:cond delay="0"/>
                                  </p:stCondLst>
                                  <p:endCondLst>
                                    <p:cond evt="onNext" delay="0">
                                      <p:tgtEl>
                                        <p:sldTgt/>
                                      </p:tgtEl>
                                    </p:cond>
                                  </p:endCondLst>
                                  <p:childTnLst>
                                    <p:animEffect transition="out" filter="fade">
                                      <p:cBhvr>
                                        <p:cTn id="105" dur="500" tmFilter="0, 0; .2, .5; .8, .5; 1, 0"/>
                                        <p:tgtEl>
                                          <p:spTgt spid="44"/>
                                        </p:tgtEl>
                                      </p:cBhvr>
                                    </p:animEffect>
                                    <p:animScale>
                                      <p:cBhvr>
                                        <p:cTn id="106" dur="250" autoRev="1" fill="hold"/>
                                        <p:tgtEl>
                                          <p:spTgt spid="44"/>
                                        </p:tgtEl>
                                      </p:cBhvr>
                                      <p:by x="105000" y="105000"/>
                                    </p:animScale>
                                  </p:childTnLst>
                                </p:cTn>
                              </p:par>
                              <p:par>
                                <p:cTn id="107" presetID="26" presetClass="emph" presetSubtype="0" repeatCount="indefinite" fill="hold" grpId="0" nodeType="withEffect">
                                  <p:stCondLst>
                                    <p:cond delay="0"/>
                                  </p:stCondLst>
                                  <p:endCondLst>
                                    <p:cond evt="onNext" delay="0">
                                      <p:tgtEl>
                                        <p:sldTgt/>
                                      </p:tgtEl>
                                    </p:cond>
                                  </p:endCondLst>
                                  <p:childTnLst>
                                    <p:animEffect transition="out" filter="fade">
                                      <p:cBhvr>
                                        <p:cTn id="108" dur="500" tmFilter="0, 0; .2, .5; .8, .5; 1, 0"/>
                                        <p:tgtEl>
                                          <p:spTgt spid="45"/>
                                        </p:tgtEl>
                                      </p:cBhvr>
                                    </p:animEffect>
                                    <p:animScale>
                                      <p:cBhvr>
                                        <p:cTn id="109" dur="250" autoRev="1" fill="hold"/>
                                        <p:tgtEl>
                                          <p:spTgt spid="45"/>
                                        </p:tgtEl>
                                      </p:cBhvr>
                                      <p:by x="105000" y="105000"/>
                                    </p:animScale>
                                  </p:childTnLst>
                                </p:cTn>
                              </p:par>
                              <p:par>
                                <p:cTn id="110" presetID="26" presetClass="emph" presetSubtype="0" repeatCount="indefinite" fill="hold" grpId="0" nodeType="withEffect">
                                  <p:stCondLst>
                                    <p:cond delay="0"/>
                                  </p:stCondLst>
                                  <p:endCondLst>
                                    <p:cond evt="onNext" delay="0">
                                      <p:tgtEl>
                                        <p:sldTgt/>
                                      </p:tgtEl>
                                    </p:cond>
                                  </p:endCondLst>
                                  <p:childTnLst>
                                    <p:animEffect transition="out" filter="fade">
                                      <p:cBhvr>
                                        <p:cTn id="111" dur="500" tmFilter="0, 0; .2, .5; .8, .5; 1, 0"/>
                                        <p:tgtEl>
                                          <p:spTgt spid="70"/>
                                        </p:tgtEl>
                                      </p:cBhvr>
                                    </p:animEffect>
                                    <p:animScale>
                                      <p:cBhvr>
                                        <p:cTn id="112" dur="250" autoRev="1" fill="hold"/>
                                        <p:tgtEl>
                                          <p:spTgt spid="70"/>
                                        </p:tgtEl>
                                      </p:cBhvr>
                                      <p:by x="105000" y="105000"/>
                                    </p:animScale>
                                  </p:childTnLst>
                                </p:cTn>
                              </p:par>
                              <p:par>
                                <p:cTn id="113" presetID="26" presetClass="emph" presetSubtype="0" repeatCount="indefinite" fill="hold" grpId="0" nodeType="withEffect">
                                  <p:stCondLst>
                                    <p:cond delay="0"/>
                                  </p:stCondLst>
                                  <p:endCondLst>
                                    <p:cond evt="onNext" delay="0">
                                      <p:tgtEl>
                                        <p:sldTgt/>
                                      </p:tgtEl>
                                    </p:cond>
                                  </p:endCondLst>
                                  <p:childTnLst>
                                    <p:animEffect transition="out" filter="fade">
                                      <p:cBhvr>
                                        <p:cTn id="114" dur="500" tmFilter="0, 0; .2, .5; .8, .5; 1, 0"/>
                                        <p:tgtEl>
                                          <p:spTgt spid="46"/>
                                        </p:tgtEl>
                                      </p:cBhvr>
                                    </p:animEffect>
                                    <p:animScale>
                                      <p:cBhvr>
                                        <p:cTn id="115" dur="250" autoRev="1" fill="hold"/>
                                        <p:tgtEl>
                                          <p:spTgt spid="46"/>
                                        </p:tgtEl>
                                      </p:cBhvr>
                                      <p:by x="105000" y="105000"/>
                                    </p:animScale>
                                  </p:childTnLst>
                                </p:cTn>
                              </p:par>
                              <p:par>
                                <p:cTn id="116" presetID="26" presetClass="emph" presetSubtype="0" repeatCount="indefinite" fill="hold" grpId="0" nodeType="withEffect">
                                  <p:stCondLst>
                                    <p:cond delay="0"/>
                                  </p:stCondLst>
                                  <p:endCondLst>
                                    <p:cond evt="onNext" delay="0">
                                      <p:tgtEl>
                                        <p:sldTgt/>
                                      </p:tgtEl>
                                    </p:cond>
                                  </p:endCondLst>
                                  <p:childTnLst>
                                    <p:animEffect transition="out" filter="fade">
                                      <p:cBhvr>
                                        <p:cTn id="117" dur="500" tmFilter="0, 0; .2, .5; .8, .5; 1, 0"/>
                                        <p:tgtEl>
                                          <p:spTgt spid="47"/>
                                        </p:tgtEl>
                                      </p:cBhvr>
                                    </p:animEffect>
                                    <p:animScale>
                                      <p:cBhvr>
                                        <p:cTn id="118" dur="250" autoRev="1" fill="hold"/>
                                        <p:tgtEl>
                                          <p:spTgt spid="47"/>
                                        </p:tgtEl>
                                      </p:cBhvr>
                                      <p:by x="105000" y="105000"/>
                                    </p:animScale>
                                  </p:childTnLst>
                                </p:cTn>
                              </p:par>
                              <p:par>
                                <p:cTn id="119" presetID="26" presetClass="emph" presetSubtype="0" repeatCount="indefinite" fill="hold" grpId="0" nodeType="withEffect">
                                  <p:stCondLst>
                                    <p:cond delay="0"/>
                                  </p:stCondLst>
                                  <p:endCondLst>
                                    <p:cond evt="onNext" delay="0">
                                      <p:tgtEl>
                                        <p:sldTgt/>
                                      </p:tgtEl>
                                    </p:cond>
                                  </p:endCondLst>
                                  <p:childTnLst>
                                    <p:animEffect transition="out" filter="fade">
                                      <p:cBhvr>
                                        <p:cTn id="120" dur="500" tmFilter="0, 0; .2, .5; .8, .5; 1, 0"/>
                                        <p:tgtEl>
                                          <p:spTgt spid="48"/>
                                        </p:tgtEl>
                                      </p:cBhvr>
                                    </p:animEffect>
                                    <p:animScale>
                                      <p:cBhvr>
                                        <p:cTn id="121" dur="250" autoRev="1" fill="hold"/>
                                        <p:tgtEl>
                                          <p:spTgt spid="48"/>
                                        </p:tgtEl>
                                      </p:cBhvr>
                                      <p:by x="105000" y="105000"/>
                                    </p:animScale>
                                  </p:childTnLst>
                                </p:cTn>
                              </p:par>
                              <p:par>
                                <p:cTn id="122" presetID="26" presetClass="emph" presetSubtype="0" repeatCount="indefinite" fill="hold" grpId="0" nodeType="withEffect">
                                  <p:stCondLst>
                                    <p:cond delay="0"/>
                                  </p:stCondLst>
                                  <p:endCondLst>
                                    <p:cond evt="onNext" delay="0">
                                      <p:tgtEl>
                                        <p:sldTgt/>
                                      </p:tgtEl>
                                    </p:cond>
                                  </p:endCondLst>
                                  <p:childTnLst>
                                    <p:animEffect transition="out" filter="fade">
                                      <p:cBhvr>
                                        <p:cTn id="123" dur="500" tmFilter="0, 0; .2, .5; .8, .5; 1, 0"/>
                                        <p:tgtEl>
                                          <p:spTgt spid="49"/>
                                        </p:tgtEl>
                                      </p:cBhvr>
                                    </p:animEffect>
                                    <p:animScale>
                                      <p:cBhvr>
                                        <p:cTn id="124" dur="250" autoRev="1" fill="hold"/>
                                        <p:tgtEl>
                                          <p:spTgt spid="49"/>
                                        </p:tgtEl>
                                      </p:cBhvr>
                                      <p:by x="105000" y="105000"/>
                                    </p:animScale>
                                  </p:childTnLst>
                                </p:cTn>
                              </p:par>
                              <p:par>
                                <p:cTn id="125" presetID="26" presetClass="emph" presetSubtype="0" repeatCount="indefinite" fill="hold" grpId="0" nodeType="withEffect">
                                  <p:stCondLst>
                                    <p:cond delay="0"/>
                                  </p:stCondLst>
                                  <p:endCondLst>
                                    <p:cond evt="onNext" delay="0">
                                      <p:tgtEl>
                                        <p:sldTgt/>
                                      </p:tgtEl>
                                    </p:cond>
                                  </p:endCondLst>
                                  <p:childTnLst>
                                    <p:animEffect transition="out" filter="fade">
                                      <p:cBhvr>
                                        <p:cTn id="126" dur="500" tmFilter="0, 0; .2, .5; .8, .5; 1, 0"/>
                                        <p:tgtEl>
                                          <p:spTgt spid="50"/>
                                        </p:tgtEl>
                                      </p:cBhvr>
                                    </p:animEffect>
                                    <p:animScale>
                                      <p:cBhvr>
                                        <p:cTn id="127" dur="250" autoRev="1" fill="hold"/>
                                        <p:tgtEl>
                                          <p:spTgt spid="50"/>
                                        </p:tgtEl>
                                      </p:cBhvr>
                                      <p:by x="105000" y="105000"/>
                                    </p:animScale>
                                  </p:childTnLst>
                                </p:cTn>
                              </p:par>
                              <p:par>
                                <p:cTn id="128" presetID="26" presetClass="emph" presetSubtype="0" repeatCount="indefinite" fill="hold" grpId="0" nodeType="withEffect">
                                  <p:stCondLst>
                                    <p:cond delay="0"/>
                                  </p:stCondLst>
                                  <p:endCondLst>
                                    <p:cond evt="onNext" delay="0">
                                      <p:tgtEl>
                                        <p:sldTgt/>
                                      </p:tgtEl>
                                    </p:cond>
                                  </p:endCondLst>
                                  <p:childTnLst>
                                    <p:animEffect transition="out" filter="fade">
                                      <p:cBhvr>
                                        <p:cTn id="129" dur="500" tmFilter="0, 0; .2, .5; .8, .5; 1, 0"/>
                                        <p:tgtEl>
                                          <p:spTgt spid="51"/>
                                        </p:tgtEl>
                                      </p:cBhvr>
                                    </p:animEffect>
                                    <p:animScale>
                                      <p:cBhvr>
                                        <p:cTn id="130" dur="250" autoRev="1" fill="hold"/>
                                        <p:tgtEl>
                                          <p:spTgt spid="51"/>
                                        </p:tgtEl>
                                      </p:cBhvr>
                                      <p:by x="105000" y="105000"/>
                                    </p:animScale>
                                  </p:childTnLst>
                                </p:cTn>
                              </p:par>
                              <p:par>
                                <p:cTn id="131" presetID="26" presetClass="emph" presetSubtype="0" repeatCount="indefinite" fill="hold" grpId="0" nodeType="withEffect">
                                  <p:stCondLst>
                                    <p:cond delay="0"/>
                                  </p:stCondLst>
                                  <p:endCondLst>
                                    <p:cond evt="onNext" delay="0">
                                      <p:tgtEl>
                                        <p:sldTgt/>
                                      </p:tgtEl>
                                    </p:cond>
                                  </p:endCondLst>
                                  <p:childTnLst>
                                    <p:animEffect transition="out" filter="fade">
                                      <p:cBhvr>
                                        <p:cTn id="132" dur="500" tmFilter="0, 0; .2, .5; .8, .5; 1, 0"/>
                                        <p:tgtEl>
                                          <p:spTgt spid="52"/>
                                        </p:tgtEl>
                                      </p:cBhvr>
                                    </p:animEffect>
                                    <p:animScale>
                                      <p:cBhvr>
                                        <p:cTn id="133" dur="250" autoRev="1" fill="hold"/>
                                        <p:tgtEl>
                                          <p:spTgt spid="52"/>
                                        </p:tgtEl>
                                      </p:cBhvr>
                                      <p:by x="105000" y="105000"/>
                                    </p:animScale>
                                  </p:childTnLst>
                                </p:cTn>
                              </p:par>
                              <p:par>
                                <p:cTn id="134" presetID="26" presetClass="emph" presetSubtype="0" repeatCount="indefinite" fill="hold" grpId="0" nodeType="withEffect">
                                  <p:stCondLst>
                                    <p:cond delay="0"/>
                                  </p:stCondLst>
                                  <p:endCondLst>
                                    <p:cond evt="onNext" delay="0">
                                      <p:tgtEl>
                                        <p:sldTgt/>
                                      </p:tgtEl>
                                    </p:cond>
                                  </p:endCondLst>
                                  <p:childTnLst>
                                    <p:animEffect transition="out" filter="fade">
                                      <p:cBhvr>
                                        <p:cTn id="135" dur="500" tmFilter="0, 0; .2, .5; .8, .5; 1, 0"/>
                                        <p:tgtEl>
                                          <p:spTgt spid="53"/>
                                        </p:tgtEl>
                                      </p:cBhvr>
                                    </p:animEffect>
                                    <p:animScale>
                                      <p:cBhvr>
                                        <p:cTn id="136" dur="250" autoRev="1" fill="hold"/>
                                        <p:tgtEl>
                                          <p:spTgt spid="53"/>
                                        </p:tgtEl>
                                      </p:cBhvr>
                                      <p:by x="105000" y="105000"/>
                                    </p:animScale>
                                  </p:childTnLst>
                                </p:cTn>
                              </p:par>
                              <p:par>
                                <p:cTn id="137" presetID="26" presetClass="emph" presetSubtype="0" repeatCount="indefinite" fill="hold" grpId="0" nodeType="withEffect">
                                  <p:stCondLst>
                                    <p:cond delay="0"/>
                                  </p:stCondLst>
                                  <p:endCondLst>
                                    <p:cond evt="onNext" delay="0">
                                      <p:tgtEl>
                                        <p:sldTgt/>
                                      </p:tgtEl>
                                    </p:cond>
                                  </p:endCondLst>
                                  <p:childTnLst>
                                    <p:animEffect transition="out" filter="fade">
                                      <p:cBhvr>
                                        <p:cTn id="138" dur="500" tmFilter="0, 0; .2, .5; .8, .5; 1, 0"/>
                                        <p:tgtEl>
                                          <p:spTgt spid="54"/>
                                        </p:tgtEl>
                                      </p:cBhvr>
                                    </p:animEffect>
                                    <p:animScale>
                                      <p:cBhvr>
                                        <p:cTn id="139" dur="250" autoRev="1" fill="hold"/>
                                        <p:tgtEl>
                                          <p:spTgt spid="54"/>
                                        </p:tgtEl>
                                      </p:cBhvr>
                                      <p:by x="105000" y="105000"/>
                                    </p:animScale>
                                  </p:childTnLst>
                                </p:cTn>
                              </p:par>
                              <p:par>
                                <p:cTn id="140" presetID="26" presetClass="emph" presetSubtype="0" repeatCount="indefinite" fill="hold" grpId="0" nodeType="withEffect">
                                  <p:stCondLst>
                                    <p:cond delay="0"/>
                                  </p:stCondLst>
                                  <p:endCondLst>
                                    <p:cond evt="onNext" delay="0">
                                      <p:tgtEl>
                                        <p:sldTgt/>
                                      </p:tgtEl>
                                    </p:cond>
                                  </p:endCondLst>
                                  <p:childTnLst>
                                    <p:animEffect transition="out" filter="fade">
                                      <p:cBhvr>
                                        <p:cTn id="141" dur="500" tmFilter="0, 0; .2, .5; .8, .5; 1, 0"/>
                                        <p:tgtEl>
                                          <p:spTgt spid="55"/>
                                        </p:tgtEl>
                                      </p:cBhvr>
                                    </p:animEffect>
                                    <p:animScale>
                                      <p:cBhvr>
                                        <p:cTn id="142" dur="250" autoRev="1" fill="hold"/>
                                        <p:tgtEl>
                                          <p:spTgt spid="55"/>
                                        </p:tgtEl>
                                      </p:cBhvr>
                                      <p:by x="105000" y="105000"/>
                                    </p:animScale>
                                  </p:childTnLst>
                                </p:cTn>
                              </p:par>
                              <p:par>
                                <p:cTn id="143" presetID="26" presetClass="emph" presetSubtype="0" repeatCount="indefinite" fill="hold" grpId="0" nodeType="withEffect">
                                  <p:stCondLst>
                                    <p:cond delay="0"/>
                                  </p:stCondLst>
                                  <p:endCondLst>
                                    <p:cond evt="onNext" delay="0">
                                      <p:tgtEl>
                                        <p:sldTgt/>
                                      </p:tgtEl>
                                    </p:cond>
                                  </p:endCondLst>
                                  <p:childTnLst>
                                    <p:animEffect transition="out" filter="fade">
                                      <p:cBhvr>
                                        <p:cTn id="144" dur="500" tmFilter="0, 0; .2, .5; .8, .5; 1, 0"/>
                                        <p:tgtEl>
                                          <p:spTgt spid="56"/>
                                        </p:tgtEl>
                                      </p:cBhvr>
                                    </p:animEffect>
                                    <p:animScale>
                                      <p:cBhvr>
                                        <p:cTn id="145" dur="250" autoRev="1" fill="hold"/>
                                        <p:tgtEl>
                                          <p:spTgt spid="56"/>
                                        </p:tgtEl>
                                      </p:cBhvr>
                                      <p:by x="105000" y="105000"/>
                                    </p:animScale>
                                  </p:childTnLst>
                                </p:cTn>
                              </p:par>
                              <p:par>
                                <p:cTn id="146" presetID="26" presetClass="emph" presetSubtype="0" repeatCount="indefinite" fill="hold" grpId="0" nodeType="withEffect">
                                  <p:stCondLst>
                                    <p:cond delay="0"/>
                                  </p:stCondLst>
                                  <p:endCondLst>
                                    <p:cond evt="onNext" delay="0">
                                      <p:tgtEl>
                                        <p:sldTgt/>
                                      </p:tgtEl>
                                    </p:cond>
                                  </p:endCondLst>
                                  <p:childTnLst>
                                    <p:animEffect transition="out" filter="fade">
                                      <p:cBhvr>
                                        <p:cTn id="147" dur="500" tmFilter="0, 0; .2, .5; .8, .5; 1, 0"/>
                                        <p:tgtEl>
                                          <p:spTgt spid="57"/>
                                        </p:tgtEl>
                                      </p:cBhvr>
                                    </p:animEffect>
                                    <p:animScale>
                                      <p:cBhvr>
                                        <p:cTn id="148" dur="250" autoRev="1" fill="hold"/>
                                        <p:tgtEl>
                                          <p:spTgt spid="57"/>
                                        </p:tgtEl>
                                      </p:cBhvr>
                                      <p:by x="105000" y="105000"/>
                                    </p:animScale>
                                  </p:childTnLst>
                                </p:cTn>
                              </p:par>
                              <p:par>
                                <p:cTn id="149" presetID="26" presetClass="emph" presetSubtype="0" repeatCount="indefinite" fill="hold" grpId="0" nodeType="withEffect">
                                  <p:stCondLst>
                                    <p:cond delay="0"/>
                                  </p:stCondLst>
                                  <p:endCondLst>
                                    <p:cond evt="onNext" delay="0">
                                      <p:tgtEl>
                                        <p:sldTgt/>
                                      </p:tgtEl>
                                    </p:cond>
                                  </p:endCondLst>
                                  <p:childTnLst>
                                    <p:animEffect transition="out" filter="fade">
                                      <p:cBhvr>
                                        <p:cTn id="150" dur="500" tmFilter="0, 0; .2, .5; .8, .5; 1, 0"/>
                                        <p:tgtEl>
                                          <p:spTgt spid="58"/>
                                        </p:tgtEl>
                                      </p:cBhvr>
                                    </p:animEffect>
                                    <p:animScale>
                                      <p:cBhvr>
                                        <p:cTn id="151" dur="250" autoRev="1" fill="hold"/>
                                        <p:tgtEl>
                                          <p:spTgt spid="58"/>
                                        </p:tgtEl>
                                      </p:cBhvr>
                                      <p:by x="105000" y="105000"/>
                                    </p:animScale>
                                  </p:childTnLst>
                                </p:cTn>
                              </p:par>
                              <p:par>
                                <p:cTn id="152" presetID="26" presetClass="emph" presetSubtype="0" repeatCount="indefinite" fill="hold" grpId="0" nodeType="withEffect">
                                  <p:stCondLst>
                                    <p:cond delay="0"/>
                                  </p:stCondLst>
                                  <p:endCondLst>
                                    <p:cond evt="onNext" delay="0">
                                      <p:tgtEl>
                                        <p:sldTgt/>
                                      </p:tgtEl>
                                    </p:cond>
                                  </p:endCondLst>
                                  <p:childTnLst>
                                    <p:animEffect transition="out" filter="fade">
                                      <p:cBhvr>
                                        <p:cTn id="153" dur="500" tmFilter="0, 0; .2, .5; .8, .5; 1, 0"/>
                                        <p:tgtEl>
                                          <p:spTgt spid="59"/>
                                        </p:tgtEl>
                                      </p:cBhvr>
                                    </p:animEffect>
                                    <p:animScale>
                                      <p:cBhvr>
                                        <p:cTn id="154" dur="250" autoRev="1" fill="hold"/>
                                        <p:tgtEl>
                                          <p:spTgt spid="59"/>
                                        </p:tgtEl>
                                      </p:cBhvr>
                                      <p:by x="105000" y="105000"/>
                                    </p:animScale>
                                  </p:childTnLst>
                                </p:cTn>
                              </p:par>
                              <p:par>
                                <p:cTn id="155" presetID="26" presetClass="emph" presetSubtype="0" repeatCount="indefinite" fill="hold" grpId="0" nodeType="withEffect">
                                  <p:stCondLst>
                                    <p:cond delay="0"/>
                                  </p:stCondLst>
                                  <p:endCondLst>
                                    <p:cond evt="onNext" delay="0">
                                      <p:tgtEl>
                                        <p:sldTgt/>
                                      </p:tgtEl>
                                    </p:cond>
                                  </p:endCondLst>
                                  <p:childTnLst>
                                    <p:animEffect transition="out" filter="fade">
                                      <p:cBhvr>
                                        <p:cTn id="156" dur="500" tmFilter="0, 0; .2, .5; .8, .5; 1, 0"/>
                                        <p:tgtEl>
                                          <p:spTgt spid="60"/>
                                        </p:tgtEl>
                                      </p:cBhvr>
                                    </p:animEffect>
                                    <p:animScale>
                                      <p:cBhvr>
                                        <p:cTn id="157" dur="250" autoRev="1" fill="hold"/>
                                        <p:tgtEl>
                                          <p:spTgt spid="60"/>
                                        </p:tgtEl>
                                      </p:cBhvr>
                                      <p:by x="105000" y="105000"/>
                                    </p:animScale>
                                  </p:childTnLst>
                                </p:cTn>
                              </p:par>
                              <p:par>
                                <p:cTn id="158" presetID="26" presetClass="emph" presetSubtype="0" repeatCount="indefinite" fill="hold" grpId="0" nodeType="withEffect">
                                  <p:stCondLst>
                                    <p:cond delay="0"/>
                                  </p:stCondLst>
                                  <p:endCondLst>
                                    <p:cond evt="onNext" delay="0">
                                      <p:tgtEl>
                                        <p:sldTgt/>
                                      </p:tgtEl>
                                    </p:cond>
                                  </p:endCondLst>
                                  <p:childTnLst>
                                    <p:animEffect transition="out" filter="fade">
                                      <p:cBhvr>
                                        <p:cTn id="159" dur="500" tmFilter="0, 0; .2, .5; .8, .5; 1, 0"/>
                                        <p:tgtEl>
                                          <p:spTgt spid="61"/>
                                        </p:tgtEl>
                                      </p:cBhvr>
                                    </p:animEffect>
                                    <p:animScale>
                                      <p:cBhvr>
                                        <p:cTn id="160" dur="250" autoRev="1" fill="hold"/>
                                        <p:tgtEl>
                                          <p:spTgt spid="61"/>
                                        </p:tgtEl>
                                      </p:cBhvr>
                                      <p:by x="105000" y="105000"/>
                                    </p:animScale>
                                  </p:childTnLst>
                                </p:cTn>
                              </p:par>
                              <p:par>
                                <p:cTn id="161" presetID="26" presetClass="emph" presetSubtype="0" repeatCount="indefinite" fill="hold" grpId="0" nodeType="withEffect">
                                  <p:stCondLst>
                                    <p:cond delay="0"/>
                                  </p:stCondLst>
                                  <p:endCondLst>
                                    <p:cond evt="onNext" delay="0">
                                      <p:tgtEl>
                                        <p:sldTgt/>
                                      </p:tgtEl>
                                    </p:cond>
                                  </p:endCondLst>
                                  <p:childTnLst>
                                    <p:animEffect transition="out" filter="fade">
                                      <p:cBhvr>
                                        <p:cTn id="162" dur="500" tmFilter="0, 0; .2, .5; .8, .5; 1, 0"/>
                                        <p:tgtEl>
                                          <p:spTgt spid="62"/>
                                        </p:tgtEl>
                                      </p:cBhvr>
                                    </p:animEffect>
                                    <p:animScale>
                                      <p:cBhvr>
                                        <p:cTn id="163" dur="250" autoRev="1" fill="hold"/>
                                        <p:tgtEl>
                                          <p:spTgt spid="62"/>
                                        </p:tgtEl>
                                      </p:cBhvr>
                                      <p:by x="105000" y="105000"/>
                                    </p:animScale>
                                  </p:childTnLst>
                                </p:cTn>
                              </p:par>
                              <p:par>
                                <p:cTn id="164" presetID="26" presetClass="emph" presetSubtype="0" repeatCount="indefinite" fill="hold" grpId="0" nodeType="withEffect">
                                  <p:stCondLst>
                                    <p:cond delay="0"/>
                                  </p:stCondLst>
                                  <p:endCondLst>
                                    <p:cond evt="onNext" delay="0">
                                      <p:tgtEl>
                                        <p:sldTgt/>
                                      </p:tgtEl>
                                    </p:cond>
                                  </p:endCondLst>
                                  <p:childTnLst>
                                    <p:animEffect transition="out" filter="fade">
                                      <p:cBhvr>
                                        <p:cTn id="165" dur="500" tmFilter="0, 0; .2, .5; .8, .5; 1, 0"/>
                                        <p:tgtEl>
                                          <p:spTgt spid="63"/>
                                        </p:tgtEl>
                                      </p:cBhvr>
                                    </p:animEffect>
                                    <p:animScale>
                                      <p:cBhvr>
                                        <p:cTn id="166" dur="250" autoRev="1" fill="hold"/>
                                        <p:tgtEl>
                                          <p:spTgt spid="63"/>
                                        </p:tgtEl>
                                      </p:cBhvr>
                                      <p:by x="105000" y="105000"/>
                                    </p:animScale>
                                  </p:childTnLst>
                                </p:cTn>
                              </p:par>
                              <p:par>
                                <p:cTn id="167" presetID="26" presetClass="emph" presetSubtype="0" repeatCount="indefinite" fill="hold" grpId="0" nodeType="withEffect">
                                  <p:stCondLst>
                                    <p:cond delay="0"/>
                                  </p:stCondLst>
                                  <p:endCondLst>
                                    <p:cond evt="onNext" delay="0">
                                      <p:tgtEl>
                                        <p:sldTgt/>
                                      </p:tgtEl>
                                    </p:cond>
                                  </p:endCondLst>
                                  <p:childTnLst>
                                    <p:animEffect transition="out" filter="fade">
                                      <p:cBhvr>
                                        <p:cTn id="168" dur="500" tmFilter="0, 0; .2, .5; .8, .5; 1, 0"/>
                                        <p:tgtEl>
                                          <p:spTgt spid="65"/>
                                        </p:tgtEl>
                                      </p:cBhvr>
                                    </p:animEffect>
                                    <p:animScale>
                                      <p:cBhvr>
                                        <p:cTn id="169" dur="250" autoRev="1" fill="hold"/>
                                        <p:tgtEl>
                                          <p:spTgt spid="65"/>
                                        </p:tgtEl>
                                      </p:cBhvr>
                                      <p:by x="105000" y="105000"/>
                                    </p:animScale>
                                  </p:childTnLst>
                                </p:cTn>
                              </p:par>
                              <p:par>
                                <p:cTn id="170" presetID="26" presetClass="emph" presetSubtype="0" repeatCount="indefinite" fill="hold" grpId="0" nodeType="withEffect">
                                  <p:stCondLst>
                                    <p:cond delay="0"/>
                                  </p:stCondLst>
                                  <p:endCondLst>
                                    <p:cond evt="onNext" delay="0">
                                      <p:tgtEl>
                                        <p:sldTgt/>
                                      </p:tgtEl>
                                    </p:cond>
                                  </p:endCondLst>
                                  <p:childTnLst>
                                    <p:animEffect transition="out" filter="fade">
                                      <p:cBhvr>
                                        <p:cTn id="171" dur="500" tmFilter="0, 0; .2, .5; .8, .5; 1, 0"/>
                                        <p:tgtEl>
                                          <p:spTgt spid="66"/>
                                        </p:tgtEl>
                                      </p:cBhvr>
                                    </p:animEffect>
                                    <p:animScale>
                                      <p:cBhvr>
                                        <p:cTn id="172" dur="250" autoRev="1" fill="hold"/>
                                        <p:tgtEl>
                                          <p:spTgt spid="66"/>
                                        </p:tgtEl>
                                      </p:cBhvr>
                                      <p:by x="105000" y="105000"/>
                                    </p:animScale>
                                  </p:childTnLst>
                                </p:cTn>
                              </p:par>
                              <p:par>
                                <p:cTn id="173" presetID="26" presetClass="emph" presetSubtype="0" repeatCount="indefinite" fill="hold" grpId="0" nodeType="withEffect">
                                  <p:stCondLst>
                                    <p:cond delay="0"/>
                                  </p:stCondLst>
                                  <p:endCondLst>
                                    <p:cond evt="onNext" delay="0">
                                      <p:tgtEl>
                                        <p:sldTgt/>
                                      </p:tgtEl>
                                    </p:cond>
                                  </p:endCondLst>
                                  <p:childTnLst>
                                    <p:animEffect transition="out" filter="fade">
                                      <p:cBhvr>
                                        <p:cTn id="174" dur="500" tmFilter="0, 0; .2, .5; .8, .5; 1, 0"/>
                                        <p:tgtEl>
                                          <p:spTgt spid="67"/>
                                        </p:tgtEl>
                                      </p:cBhvr>
                                    </p:animEffect>
                                    <p:animScale>
                                      <p:cBhvr>
                                        <p:cTn id="175" dur="250" autoRev="1" fill="hold"/>
                                        <p:tgtEl>
                                          <p:spTgt spid="67"/>
                                        </p:tgtEl>
                                      </p:cBhvr>
                                      <p:by x="105000" y="105000"/>
                                    </p:animScale>
                                  </p:childTnLst>
                                </p:cTn>
                              </p:par>
                              <p:par>
                                <p:cTn id="176" presetID="26" presetClass="emph" presetSubtype="0" repeatCount="indefinite" fill="hold" grpId="0" nodeType="withEffect">
                                  <p:stCondLst>
                                    <p:cond delay="0"/>
                                  </p:stCondLst>
                                  <p:endCondLst>
                                    <p:cond evt="onNext" delay="0">
                                      <p:tgtEl>
                                        <p:sldTgt/>
                                      </p:tgtEl>
                                    </p:cond>
                                  </p:endCondLst>
                                  <p:childTnLst>
                                    <p:animEffect transition="out" filter="fade">
                                      <p:cBhvr>
                                        <p:cTn id="177" dur="500" tmFilter="0, 0; .2, .5; .8, .5; 1, 0"/>
                                        <p:tgtEl>
                                          <p:spTgt spid="68"/>
                                        </p:tgtEl>
                                      </p:cBhvr>
                                    </p:animEffect>
                                    <p:animScale>
                                      <p:cBhvr>
                                        <p:cTn id="178" dur="250" autoRev="1" fill="hold"/>
                                        <p:tgtEl>
                                          <p:spTgt spid="68"/>
                                        </p:tgtEl>
                                      </p:cBhvr>
                                      <p:by x="105000" y="105000"/>
                                    </p:animScale>
                                  </p:childTnLst>
                                </p:cTn>
                              </p:par>
                              <p:par>
                                <p:cTn id="179" presetID="26" presetClass="emph" presetSubtype="0" repeatCount="indefinite" fill="hold" grpId="0" nodeType="withEffect">
                                  <p:stCondLst>
                                    <p:cond delay="0"/>
                                  </p:stCondLst>
                                  <p:endCondLst>
                                    <p:cond evt="onNext" delay="0">
                                      <p:tgtEl>
                                        <p:sldTgt/>
                                      </p:tgtEl>
                                    </p:cond>
                                  </p:endCondLst>
                                  <p:childTnLst>
                                    <p:animEffect transition="out" filter="fade">
                                      <p:cBhvr>
                                        <p:cTn id="180" dur="500" tmFilter="0, 0; .2, .5; .8, .5; 1, 0"/>
                                        <p:tgtEl>
                                          <p:spTgt spid="69"/>
                                        </p:tgtEl>
                                      </p:cBhvr>
                                    </p:animEffect>
                                    <p:animScale>
                                      <p:cBhvr>
                                        <p:cTn id="181" dur="250" autoRev="1" fill="hold"/>
                                        <p:tgtEl>
                                          <p:spTgt spid="6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11" grpId="0" animBg="1"/>
      <p:bldP spid="12" grpId="0" animBg="1"/>
      <p:bldP spid="14" grpId="0" animBg="1"/>
      <p:bldP spid="18" grpId="0" animBg="1"/>
      <p:bldP spid="20"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9" grpId="0" animBg="1"/>
      <p:bldP spid="70"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B16F0F9-3FDF-4FEC-B383-1B38ACFB2006}"/>
              </a:ext>
            </a:extLst>
          </p:cNvPr>
          <p:cNvSpPr txBox="1"/>
          <p:nvPr/>
        </p:nvSpPr>
        <p:spPr>
          <a:xfrm>
            <a:off x="609600" y="731883"/>
            <a:ext cx="756355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7030A0"/>
                </a:solidFill>
                <a:effectLst/>
                <a:uLnTx/>
                <a:uFillTx/>
                <a:latin typeface="Calibri" panose="020F0502020204030204" pitchFamily="34" charset="0"/>
                <a:ea typeface="+mn-ea"/>
                <a:cs typeface="Calibri" panose="020F0502020204030204" pitchFamily="34" charset="0"/>
              </a:rPr>
              <a:t>Working Storage Area (WSA)</a:t>
            </a:r>
          </a:p>
        </p:txBody>
      </p:sp>
      <p:sp>
        <p:nvSpPr>
          <p:cNvPr id="5" name="TextBox 4">
            <a:extLst>
              <a:ext uri="{FF2B5EF4-FFF2-40B4-BE49-F238E27FC236}">
                <a16:creationId xmlns:a16="http://schemas.microsoft.com/office/drawing/2014/main" id="{4CA467EF-069A-45EC-A74F-890D2DA8B2F1}"/>
              </a:ext>
            </a:extLst>
          </p:cNvPr>
          <p:cNvSpPr txBox="1"/>
          <p:nvPr/>
        </p:nvSpPr>
        <p:spPr>
          <a:xfrm>
            <a:off x="609600" y="1614952"/>
            <a:ext cx="7394222" cy="4431983"/>
          </a:xfrm>
          <a:prstGeom prst="rect">
            <a:avLst/>
          </a:prstGeom>
          <a:solidFill>
            <a:schemeClr val="bg1">
              <a:lumMod val="95000"/>
            </a:schemeClr>
          </a:solid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Is a mechanism for storing global values across formulas.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Values are accessed by name.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Names are case-independent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lc_WSA_Key</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PLH_KeyId</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lc_WSA_KeyValue</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PLH_Key</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WSA_SET(</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lc_WSA_KeyId,lc_WSA_KeyValue</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IF(WSA_EXISTS(</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lc_WSA_Key</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THEN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lc_WSA_KeyValue</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WSA_GET(lc_WSA_Key,0)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WSA_DELETE(</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lc_WSA_Key</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7" name="TextBox 6">
            <a:extLst>
              <a:ext uri="{FF2B5EF4-FFF2-40B4-BE49-F238E27FC236}">
                <a16:creationId xmlns:a16="http://schemas.microsoft.com/office/drawing/2014/main" id="{D07904DF-6385-495A-8D17-E29C588769E4}"/>
              </a:ext>
            </a:extLst>
          </p:cNvPr>
          <p:cNvSpPr txBox="1"/>
          <p:nvPr/>
        </p:nvSpPr>
        <p:spPr>
          <a:xfrm>
            <a:off x="97275" y="87549"/>
            <a:ext cx="6167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Oracle HCM | Fast Formula | Concepts</a:t>
            </a:r>
          </a:p>
        </p:txBody>
      </p:sp>
    </p:spTree>
    <p:extLst>
      <p:ext uri="{BB962C8B-B14F-4D97-AF65-F5344CB8AC3E}">
        <p14:creationId xmlns:p14="http://schemas.microsoft.com/office/powerpoint/2010/main" val="1467036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B16F0F9-3FDF-4FEC-B383-1B38ACFB2006}"/>
              </a:ext>
            </a:extLst>
          </p:cNvPr>
          <p:cNvSpPr txBox="1"/>
          <p:nvPr/>
        </p:nvSpPr>
        <p:spPr>
          <a:xfrm>
            <a:off x="609600" y="731883"/>
            <a:ext cx="756355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7030A0"/>
                </a:solidFill>
                <a:effectLst/>
                <a:uLnTx/>
                <a:uFillTx/>
                <a:latin typeface="Calibri" panose="020F0502020204030204" pitchFamily="34" charset="0"/>
                <a:ea typeface="+mn-ea"/>
                <a:cs typeface="Calibri" panose="020F0502020204030204" pitchFamily="34" charset="0"/>
              </a:rPr>
              <a:t>Working Storage Area (WSA)</a:t>
            </a:r>
          </a:p>
        </p:txBody>
      </p:sp>
      <p:sp>
        <p:nvSpPr>
          <p:cNvPr id="7" name="TextBox 6">
            <a:extLst>
              <a:ext uri="{FF2B5EF4-FFF2-40B4-BE49-F238E27FC236}">
                <a16:creationId xmlns:a16="http://schemas.microsoft.com/office/drawing/2014/main" id="{D07904DF-6385-495A-8D17-E29C588769E4}"/>
              </a:ext>
            </a:extLst>
          </p:cNvPr>
          <p:cNvSpPr txBox="1"/>
          <p:nvPr/>
        </p:nvSpPr>
        <p:spPr>
          <a:xfrm>
            <a:off x="97275" y="87549"/>
            <a:ext cx="6167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Oracle HCM | Fast Formula | Concepts</a:t>
            </a:r>
          </a:p>
        </p:txBody>
      </p:sp>
      <p:graphicFrame>
        <p:nvGraphicFramePr>
          <p:cNvPr id="8" name="Table 7">
            <a:extLst>
              <a:ext uri="{FF2B5EF4-FFF2-40B4-BE49-F238E27FC236}">
                <a16:creationId xmlns:a16="http://schemas.microsoft.com/office/drawing/2014/main" id="{716970E8-B812-4CD6-A522-790C9EED5D8B}"/>
              </a:ext>
            </a:extLst>
          </p:cNvPr>
          <p:cNvGraphicFramePr>
            <a:graphicFrameLocks noGrp="1"/>
          </p:cNvGraphicFramePr>
          <p:nvPr/>
        </p:nvGraphicFramePr>
        <p:xfrm>
          <a:off x="609600" y="1691700"/>
          <a:ext cx="8639425" cy="4302760"/>
        </p:xfrm>
        <a:graphic>
          <a:graphicData uri="http://schemas.openxmlformats.org/drawingml/2006/table">
            <a:tbl>
              <a:tblPr firstRow="1" bandRow="1">
                <a:tableStyleId>{5C22544A-7EE6-4342-B048-85BDC9FD1C3A}</a:tableStyleId>
              </a:tblPr>
              <a:tblGrid>
                <a:gridCol w="2830868">
                  <a:extLst>
                    <a:ext uri="{9D8B030D-6E8A-4147-A177-3AD203B41FA5}">
                      <a16:colId xmlns:a16="http://schemas.microsoft.com/office/drawing/2014/main" val="205893278"/>
                    </a:ext>
                  </a:extLst>
                </a:gridCol>
                <a:gridCol w="5808557">
                  <a:extLst>
                    <a:ext uri="{9D8B030D-6E8A-4147-A177-3AD203B41FA5}">
                      <a16:colId xmlns:a16="http://schemas.microsoft.com/office/drawing/2014/main" val="3535897137"/>
                    </a:ext>
                  </a:extLst>
                </a:gridCol>
              </a:tblGrid>
              <a:tr h="370840">
                <a:tc>
                  <a:txBody>
                    <a:bodyPr/>
                    <a:lstStyle/>
                    <a:p>
                      <a:r>
                        <a:rPr lang="en-US" dirty="0"/>
                        <a:t>Method</a:t>
                      </a:r>
                    </a:p>
                  </a:txBody>
                  <a:tcPr/>
                </a:tc>
                <a:tc>
                  <a:txBody>
                    <a:bodyPr/>
                    <a:lstStyle/>
                    <a:p>
                      <a:r>
                        <a:rPr lang="en-US" dirty="0"/>
                        <a:t>Description</a:t>
                      </a:r>
                    </a:p>
                  </a:txBody>
                  <a:tcPr/>
                </a:tc>
                <a:extLst>
                  <a:ext uri="{0D108BD9-81ED-4DB2-BD59-A6C34878D82A}">
                    <a16:rowId xmlns:a16="http://schemas.microsoft.com/office/drawing/2014/main" val="1631628737"/>
                  </a:ext>
                </a:extLst>
              </a:tr>
              <a:tr h="370840">
                <a:tc>
                  <a:txBody>
                    <a:bodyPr/>
                    <a:lstStyle/>
                    <a:p>
                      <a:r>
                        <a:rPr lang="en-US" sz="1800" b="0" i="0" kern="1200" dirty="0">
                          <a:solidFill>
                            <a:schemeClr val="dk1"/>
                          </a:solidFill>
                          <a:effectLst/>
                          <a:latin typeface="+mn-lt"/>
                          <a:ea typeface="+mn-ea"/>
                          <a:cs typeface="+mn-cs"/>
                        </a:rPr>
                        <a:t>WSA_DELETE([item])</a:t>
                      </a:r>
                      <a:endParaRPr lang="en-US" dirty="0"/>
                    </a:p>
                  </a:txBody>
                  <a:tcPr/>
                </a:tc>
                <a:tc>
                  <a:txBody>
                    <a:bodyPr/>
                    <a:lstStyle/>
                    <a:p>
                      <a:r>
                        <a:rPr lang="en-US" sz="1800" b="0" i="0" kern="1200" dirty="0">
                          <a:solidFill>
                            <a:schemeClr val="dk1"/>
                          </a:solidFill>
                          <a:effectLst/>
                          <a:latin typeface="+mn-lt"/>
                          <a:ea typeface="+mn-ea"/>
                          <a:cs typeface="+mn-cs"/>
                        </a:rPr>
                        <a:t>Delete the item called item. If a name is not specified then all storage area data is deleted.</a:t>
                      </a:r>
                      <a:endParaRPr lang="en-US" dirty="0"/>
                    </a:p>
                  </a:txBody>
                  <a:tcPr/>
                </a:tc>
                <a:extLst>
                  <a:ext uri="{0D108BD9-81ED-4DB2-BD59-A6C34878D82A}">
                    <a16:rowId xmlns:a16="http://schemas.microsoft.com/office/drawing/2014/main" val="3694997330"/>
                  </a:ext>
                </a:extLst>
              </a:tr>
              <a:tr h="370840">
                <a:tc>
                  <a:txBody>
                    <a:bodyPr/>
                    <a:lstStyle/>
                    <a:p>
                      <a:r>
                        <a:rPr lang="en-US" sz="1800" b="0" i="0" kern="1200" dirty="0">
                          <a:solidFill>
                            <a:schemeClr val="dk1"/>
                          </a:solidFill>
                          <a:effectLst/>
                          <a:latin typeface="+mn-lt"/>
                          <a:ea typeface="+mn-ea"/>
                          <a:cs typeface="+mn-cs"/>
                        </a:rPr>
                        <a:t>WSA_EXISTS(item[,type])</a:t>
                      </a:r>
                      <a:endParaRPr lang="en-US" dirty="0"/>
                    </a:p>
                  </a:txBody>
                  <a:tcPr/>
                </a:tc>
                <a:tc>
                  <a:txBody>
                    <a:bodyPr/>
                    <a:lstStyle/>
                    <a:p>
                      <a:r>
                        <a:rPr lang="en-US" sz="1800" b="0" i="0" kern="1200" dirty="0">
                          <a:solidFill>
                            <a:schemeClr val="dk1"/>
                          </a:solidFill>
                          <a:effectLst/>
                          <a:latin typeface="+mn-lt"/>
                          <a:ea typeface="+mn-ea"/>
                          <a:cs typeface="+mn-cs"/>
                        </a:rPr>
                        <a:t>Test whether or not the item called item exists in the storage area. If type is specified then the item must be of the same type. The valid values for type are one of the strings: DATE,DATE_NUMBER,DATE_TEXT, NUMBER, NUMBER_NUMBER, NUMBER_TEXT, TEXT, TEXT_NUMBER, TEXT_TEXT</a:t>
                      </a:r>
                      <a:endParaRPr lang="en-US" dirty="0"/>
                    </a:p>
                  </a:txBody>
                  <a:tcPr/>
                </a:tc>
                <a:extLst>
                  <a:ext uri="{0D108BD9-81ED-4DB2-BD59-A6C34878D82A}">
                    <a16:rowId xmlns:a16="http://schemas.microsoft.com/office/drawing/2014/main" val="266946274"/>
                  </a:ext>
                </a:extLst>
              </a:tr>
              <a:tr h="370840">
                <a:tc>
                  <a:txBody>
                    <a:bodyPr/>
                    <a:lstStyle/>
                    <a:p>
                      <a:r>
                        <a:rPr lang="en-US" sz="1800" b="0" i="0" kern="1200" dirty="0">
                          <a:solidFill>
                            <a:schemeClr val="dk1"/>
                          </a:solidFill>
                          <a:effectLst/>
                          <a:latin typeface="+mn-lt"/>
                          <a:ea typeface="+mn-ea"/>
                          <a:cs typeface="+mn-cs"/>
                        </a:rPr>
                        <a:t>WSA_GET(item, value)</a:t>
                      </a:r>
                      <a:endParaRPr lang="en-US" dirty="0"/>
                    </a:p>
                  </a:txBody>
                  <a:tcPr/>
                </a:tc>
                <a:tc>
                  <a:txBody>
                    <a:bodyPr/>
                    <a:lstStyle/>
                    <a:p>
                      <a:r>
                        <a:rPr lang="en-US" sz="1800" b="0" i="0" kern="1200" dirty="0">
                          <a:solidFill>
                            <a:schemeClr val="dk1"/>
                          </a:solidFill>
                          <a:effectLst/>
                          <a:latin typeface="+mn-lt"/>
                          <a:ea typeface="+mn-ea"/>
                          <a:cs typeface="+mn-cs"/>
                        </a:rPr>
                        <a:t>Gets a value for the item called item. If there is no item called item then default-value is returned. The data type of default-value is the expected data type for item.</a:t>
                      </a:r>
                      <a:endParaRPr lang="en-US" dirty="0"/>
                    </a:p>
                  </a:txBody>
                  <a:tcPr/>
                </a:tc>
                <a:extLst>
                  <a:ext uri="{0D108BD9-81ED-4DB2-BD59-A6C34878D82A}">
                    <a16:rowId xmlns:a16="http://schemas.microsoft.com/office/drawing/2014/main" val="999061515"/>
                  </a:ext>
                </a:extLst>
              </a:tr>
              <a:tr h="370840">
                <a:tc>
                  <a:txBody>
                    <a:bodyPr/>
                    <a:lstStyle/>
                    <a:p>
                      <a:r>
                        <a:rPr lang="en-US" sz="1800" b="0" i="0" kern="1200" dirty="0">
                          <a:solidFill>
                            <a:schemeClr val="dk1"/>
                          </a:solidFill>
                          <a:effectLst/>
                          <a:latin typeface="+mn-lt"/>
                          <a:ea typeface="+mn-ea"/>
                          <a:cs typeface="+mn-cs"/>
                        </a:rPr>
                        <a:t>WSA_SET(item, value)</a:t>
                      </a:r>
                      <a:endParaRPr lang="en-US" dirty="0"/>
                    </a:p>
                  </a:txBody>
                  <a:tcPr/>
                </a:tc>
                <a:tc>
                  <a:txBody>
                    <a:bodyPr/>
                    <a:lstStyle/>
                    <a:p>
                      <a:r>
                        <a:rPr lang="en-US" sz="1800" b="0" i="0" kern="1200" dirty="0">
                          <a:solidFill>
                            <a:schemeClr val="dk1"/>
                          </a:solidFill>
                          <a:effectLst/>
                          <a:latin typeface="+mn-lt"/>
                          <a:ea typeface="+mn-ea"/>
                          <a:cs typeface="+mn-cs"/>
                        </a:rPr>
                        <a:t>Set the value for the item called item. Any existing item of the same name is overwritten.</a:t>
                      </a:r>
                      <a:endParaRPr lang="en-US" dirty="0"/>
                    </a:p>
                  </a:txBody>
                  <a:tcPr/>
                </a:tc>
                <a:extLst>
                  <a:ext uri="{0D108BD9-81ED-4DB2-BD59-A6C34878D82A}">
                    <a16:rowId xmlns:a16="http://schemas.microsoft.com/office/drawing/2014/main" val="1536671413"/>
                  </a:ext>
                </a:extLst>
              </a:tr>
            </a:tbl>
          </a:graphicData>
        </a:graphic>
      </p:graphicFrame>
    </p:spTree>
    <p:extLst>
      <p:ext uri="{BB962C8B-B14F-4D97-AF65-F5344CB8AC3E}">
        <p14:creationId xmlns:p14="http://schemas.microsoft.com/office/powerpoint/2010/main" val="113525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57B324-C5DD-4CB4-B4EA-32DFA4D573CF}"/>
              </a:ext>
            </a:extLst>
          </p:cNvPr>
          <p:cNvSpPr txBox="1"/>
          <p:nvPr/>
        </p:nvSpPr>
        <p:spPr>
          <a:xfrm>
            <a:off x="914399" y="896983"/>
            <a:ext cx="6896101"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4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Activity 4.1 </a:t>
            </a:r>
            <a:r>
              <a:rPr kumimoji="0" lang="fr-FR" sz="4800" b="1" i="0" u="none" strike="noStrike" kern="1200" cap="none" spc="0" normalizeH="0" baseline="0" noProof="0" dirty="0">
                <a:ln>
                  <a:noFill/>
                </a:ln>
                <a:solidFill>
                  <a:srgbClr val="7030A0"/>
                </a:solidFill>
                <a:effectLst/>
                <a:uLnTx/>
                <a:uFillTx/>
                <a:latin typeface="Calibri" panose="020F0502020204030204" pitchFamily="34" charset="0"/>
                <a:ea typeface="+mn-ea"/>
                <a:cs typeface="Calibri" panose="020F0502020204030204" pitchFamily="34" charset="0"/>
              </a:rPr>
              <a:t>- </a:t>
            </a:r>
            <a:r>
              <a:rPr kumimoji="0" lang="en-US" sz="4800" b="1" i="0" u="none" strike="noStrike" kern="1200" cap="none" spc="0" normalizeH="0" baseline="0" noProof="0" dirty="0">
                <a:ln>
                  <a:noFill/>
                </a:ln>
                <a:solidFill>
                  <a:srgbClr val="7030A0"/>
                </a:solidFill>
                <a:effectLst/>
                <a:uLnTx/>
                <a:uFillTx/>
                <a:latin typeface="Calibri" panose="020F0502020204030204" pitchFamily="34" charset="0"/>
                <a:ea typeface="+mn-ea"/>
                <a:cs typeface="Calibri" panose="020F0502020204030204" pitchFamily="34" charset="0"/>
              </a:rPr>
              <a:t>Create custom information element</a:t>
            </a:r>
          </a:p>
        </p:txBody>
      </p:sp>
      <p:sp>
        <p:nvSpPr>
          <p:cNvPr id="5" name="TextBox 4">
            <a:extLst>
              <a:ext uri="{FF2B5EF4-FFF2-40B4-BE49-F238E27FC236}">
                <a16:creationId xmlns:a16="http://schemas.microsoft.com/office/drawing/2014/main" id="{42797095-D9CA-4B7D-8BBB-9BA8B7F4B2B0}"/>
              </a:ext>
            </a:extLst>
          </p:cNvPr>
          <p:cNvSpPr txBox="1"/>
          <p:nvPr/>
        </p:nvSpPr>
        <p:spPr>
          <a:xfrm>
            <a:off x="97275" y="87549"/>
            <a:ext cx="6167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Oracle HCM | Payroll | Fast Formula</a:t>
            </a:r>
          </a:p>
        </p:txBody>
      </p:sp>
      <p:pic>
        <p:nvPicPr>
          <p:cNvPr id="22" name="Graphic 21" descr="Puzzle">
            <a:extLst>
              <a:ext uri="{FF2B5EF4-FFF2-40B4-BE49-F238E27FC236}">
                <a16:creationId xmlns:a16="http://schemas.microsoft.com/office/drawing/2014/main" id="{73971B37-0A90-4F84-9797-87A49F4F89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33320">
            <a:off x="220404" y="580376"/>
            <a:ext cx="914400" cy="914400"/>
          </a:xfrm>
          <a:prstGeom prst="rect">
            <a:avLst/>
          </a:prstGeom>
        </p:spPr>
      </p:pic>
    </p:spTree>
    <p:extLst>
      <p:ext uri="{BB962C8B-B14F-4D97-AF65-F5344CB8AC3E}">
        <p14:creationId xmlns:p14="http://schemas.microsoft.com/office/powerpoint/2010/main" val="2477036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5CC837-B172-419F-BD45-901D037BFE6C}"/>
              </a:ext>
            </a:extLst>
          </p:cNvPr>
          <p:cNvSpPr txBox="1"/>
          <p:nvPr/>
        </p:nvSpPr>
        <p:spPr>
          <a:xfrm>
            <a:off x="954233" y="1590986"/>
            <a:ext cx="6844442"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Element: </a:t>
            </a:r>
            <a:r>
              <a:rPr kumimoji="0" lang="en-US" sz="7200" b="1" i="0" u="none" strike="noStrike" kern="1200" cap="none" spc="0" normalizeH="0" baseline="0" noProof="0" dirty="0">
                <a:ln>
                  <a:noFill/>
                </a:ln>
                <a:solidFill>
                  <a:srgbClr val="7030A0"/>
                </a:solidFill>
                <a:effectLst/>
                <a:uLnTx/>
                <a:uFillTx/>
                <a:latin typeface="Graphik" panose="020B0503030202060203" pitchFamily="34" charset="0"/>
                <a:ea typeface="+mn-ea"/>
                <a:cs typeface="+mn-cs"/>
              </a:rPr>
              <a:t>Auto Indirect</a:t>
            </a:r>
          </a:p>
        </p:txBody>
      </p:sp>
      <p:sp>
        <p:nvSpPr>
          <p:cNvPr id="2" name="TextBox 1">
            <a:extLst>
              <a:ext uri="{FF2B5EF4-FFF2-40B4-BE49-F238E27FC236}">
                <a16:creationId xmlns:a16="http://schemas.microsoft.com/office/drawing/2014/main" id="{1E76C5E5-67FE-4A2C-897D-A81741EB8204}"/>
              </a:ext>
            </a:extLst>
          </p:cNvPr>
          <p:cNvSpPr txBox="1"/>
          <p:nvPr/>
        </p:nvSpPr>
        <p:spPr>
          <a:xfrm>
            <a:off x="97275" y="87549"/>
            <a:ext cx="6167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Oracle HCM | Payroll</a:t>
            </a:r>
          </a:p>
        </p:txBody>
      </p:sp>
    </p:spTree>
    <p:extLst>
      <p:ext uri="{BB962C8B-B14F-4D97-AF65-F5344CB8AC3E}">
        <p14:creationId xmlns:p14="http://schemas.microsoft.com/office/powerpoint/2010/main" val="162149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B16F0F9-3FDF-4FEC-B383-1B38ACFB2006}"/>
              </a:ext>
            </a:extLst>
          </p:cNvPr>
          <p:cNvSpPr txBox="1"/>
          <p:nvPr/>
        </p:nvSpPr>
        <p:spPr>
          <a:xfrm>
            <a:off x="609600" y="731883"/>
            <a:ext cx="756355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7030A0"/>
                </a:solidFill>
                <a:effectLst/>
                <a:uLnTx/>
                <a:uFillTx/>
                <a:latin typeface="Calibri" panose="020F0502020204030204" pitchFamily="34" charset="0"/>
                <a:ea typeface="+mn-ea"/>
                <a:cs typeface="Calibri" panose="020F0502020204030204" pitchFamily="34" charset="0"/>
              </a:rPr>
              <a:t>Auto Indirect Rule</a:t>
            </a:r>
          </a:p>
        </p:txBody>
      </p:sp>
      <p:sp>
        <p:nvSpPr>
          <p:cNvPr id="5" name="TextBox 4">
            <a:extLst>
              <a:ext uri="{FF2B5EF4-FFF2-40B4-BE49-F238E27FC236}">
                <a16:creationId xmlns:a16="http://schemas.microsoft.com/office/drawing/2014/main" id="{4CA467EF-069A-45EC-A74F-890D2DA8B2F1}"/>
              </a:ext>
            </a:extLst>
          </p:cNvPr>
          <p:cNvSpPr txBox="1"/>
          <p:nvPr/>
        </p:nvSpPr>
        <p:spPr>
          <a:xfrm>
            <a:off x="609600" y="1614952"/>
            <a:ext cx="7394222" cy="830997"/>
          </a:xfrm>
          <a:prstGeom prst="rect">
            <a:avLst/>
          </a:prstGeom>
          <a:solidFill>
            <a:schemeClr val="bg1">
              <a:lumMod val="95000"/>
            </a:schemeClr>
          </a:solid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pitchFamily="34" charset="0"/>
                <a:cs typeface="Calibri" panose="020F0502020204030204" pitchFamily="34" charset="0"/>
              </a:rPr>
              <a:t>Trigger an element without passing a value</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7" name="TextBox 6">
            <a:extLst>
              <a:ext uri="{FF2B5EF4-FFF2-40B4-BE49-F238E27FC236}">
                <a16:creationId xmlns:a16="http://schemas.microsoft.com/office/drawing/2014/main" id="{D07904DF-6385-495A-8D17-E29C588769E4}"/>
              </a:ext>
            </a:extLst>
          </p:cNvPr>
          <p:cNvSpPr txBox="1"/>
          <p:nvPr/>
        </p:nvSpPr>
        <p:spPr>
          <a:xfrm>
            <a:off x="97275" y="87549"/>
            <a:ext cx="6167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Oracle HCM | Fast Formula | Concepts</a:t>
            </a:r>
          </a:p>
        </p:txBody>
      </p:sp>
    </p:spTree>
    <p:extLst>
      <p:ext uri="{BB962C8B-B14F-4D97-AF65-F5344CB8AC3E}">
        <p14:creationId xmlns:p14="http://schemas.microsoft.com/office/powerpoint/2010/main" val="1218027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EA57CE-3916-4055-949D-048D1A01A7B9}"/>
              </a:ext>
            </a:extLst>
          </p:cNvPr>
          <p:cNvSpPr txBox="1"/>
          <p:nvPr/>
        </p:nvSpPr>
        <p:spPr>
          <a:xfrm>
            <a:off x="901680" y="1765927"/>
            <a:ext cx="742251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References</a:t>
            </a:r>
            <a:endParaRPr kumimoji="0" lang="en-US" sz="7200" b="1" i="0" u="none" strike="noStrike" kern="1200" cap="none" spc="0" normalizeH="0" baseline="0" noProof="0">
              <a:ln>
                <a:noFill/>
              </a:ln>
              <a:solidFill>
                <a:srgbClr val="7030A0"/>
              </a:solidFill>
              <a:effectLst/>
              <a:uLnTx/>
              <a:uFillTx/>
              <a:latin typeface="Graphik" panose="020B0503030202060203" pitchFamily="34" charset="0"/>
              <a:ea typeface="+mn-ea"/>
              <a:cs typeface="+mn-cs"/>
            </a:endParaRPr>
          </a:p>
        </p:txBody>
      </p:sp>
      <p:sp>
        <p:nvSpPr>
          <p:cNvPr id="2" name="TextBox 1">
            <a:extLst>
              <a:ext uri="{FF2B5EF4-FFF2-40B4-BE49-F238E27FC236}">
                <a16:creationId xmlns:a16="http://schemas.microsoft.com/office/drawing/2014/main" id="{1E76C5E5-67FE-4A2C-897D-A81741EB8204}"/>
              </a:ext>
            </a:extLst>
          </p:cNvPr>
          <p:cNvSpPr txBox="1"/>
          <p:nvPr/>
        </p:nvSpPr>
        <p:spPr>
          <a:xfrm>
            <a:off x="97275" y="87549"/>
            <a:ext cx="6167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Oracle HCM | Payroll</a:t>
            </a:r>
          </a:p>
        </p:txBody>
      </p:sp>
      <p:sp>
        <p:nvSpPr>
          <p:cNvPr id="4" name="TextBox 3">
            <a:hlinkClick r:id="rId2" action="ppaction://hlinksldjump"/>
            <a:extLst>
              <a:ext uri="{FF2B5EF4-FFF2-40B4-BE49-F238E27FC236}">
                <a16:creationId xmlns:a16="http://schemas.microsoft.com/office/drawing/2014/main" id="{403ACDF4-406A-41B2-B2DD-F9E48CA97A00}"/>
              </a:ext>
            </a:extLst>
          </p:cNvPr>
          <p:cNvSpPr txBox="1"/>
          <p:nvPr/>
        </p:nvSpPr>
        <p:spPr>
          <a:xfrm>
            <a:off x="10468302" y="6582506"/>
            <a:ext cx="172369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sng" strike="noStrike" kern="1200" cap="none" spc="0" normalizeH="0" baseline="0" noProof="0">
                <a:ln>
                  <a:noFill/>
                </a:ln>
                <a:solidFill>
                  <a:srgbClr val="7030A0"/>
                </a:solidFill>
                <a:effectLst/>
                <a:uLnTx/>
                <a:uFillTx/>
                <a:latin typeface="Graphik" panose="020B0503030202060203" pitchFamily="34" charset="0"/>
                <a:ea typeface="+mn-ea"/>
                <a:cs typeface="Calibri" panose="020F0502020204030204" pitchFamily="34" charset="0"/>
              </a:rPr>
              <a:t>Back to Summary</a:t>
            </a:r>
          </a:p>
        </p:txBody>
      </p:sp>
    </p:spTree>
    <p:extLst>
      <p:ext uri="{BB962C8B-B14F-4D97-AF65-F5344CB8AC3E}">
        <p14:creationId xmlns:p14="http://schemas.microsoft.com/office/powerpoint/2010/main" val="18839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B16F0F9-3FDF-4FEC-B383-1B38ACFB2006}"/>
              </a:ext>
            </a:extLst>
          </p:cNvPr>
          <p:cNvSpPr txBox="1"/>
          <p:nvPr/>
        </p:nvSpPr>
        <p:spPr>
          <a:xfrm>
            <a:off x="914399" y="731883"/>
            <a:ext cx="2249334"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a:ln>
                  <a:noFill/>
                </a:ln>
                <a:solidFill>
                  <a:srgbClr val="7030A0"/>
                </a:solidFill>
                <a:effectLst/>
                <a:uLnTx/>
                <a:uFillTx/>
                <a:latin typeface="Calibri" panose="020F0502020204030204" pitchFamily="34" charset="0"/>
                <a:ea typeface="+mn-ea"/>
                <a:cs typeface="Calibri" panose="020F0502020204030204" pitchFamily="34" charset="0"/>
              </a:rPr>
              <a:t>Security</a:t>
            </a:r>
          </a:p>
        </p:txBody>
      </p:sp>
      <p:sp>
        <p:nvSpPr>
          <p:cNvPr id="5" name="TextBox 4">
            <a:extLst>
              <a:ext uri="{FF2B5EF4-FFF2-40B4-BE49-F238E27FC236}">
                <a16:creationId xmlns:a16="http://schemas.microsoft.com/office/drawing/2014/main" id="{4CA467EF-069A-45EC-A74F-890D2DA8B2F1}"/>
              </a:ext>
            </a:extLst>
          </p:cNvPr>
          <p:cNvSpPr txBox="1"/>
          <p:nvPr/>
        </p:nvSpPr>
        <p:spPr>
          <a:xfrm>
            <a:off x="620892" y="1562880"/>
            <a:ext cx="8184444" cy="461664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Benefits Administrator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Benefits Manager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Compensation Administrator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Human Capital Management Application Administrator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Human Resource Specialist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Payroll Manager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Payroll Administrator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Job Roles must inherit the Fast Formula View Duty and/or Fast Formula Management Duty roles.</a:t>
            </a:r>
          </a:p>
        </p:txBody>
      </p:sp>
      <p:sp>
        <p:nvSpPr>
          <p:cNvPr id="7" name="TextBox 6">
            <a:extLst>
              <a:ext uri="{FF2B5EF4-FFF2-40B4-BE49-F238E27FC236}">
                <a16:creationId xmlns:a16="http://schemas.microsoft.com/office/drawing/2014/main" id="{24B419AD-5AEF-4E3A-8299-6260B5E0ECEF}"/>
              </a:ext>
            </a:extLst>
          </p:cNvPr>
          <p:cNvSpPr txBox="1"/>
          <p:nvPr/>
        </p:nvSpPr>
        <p:spPr>
          <a:xfrm>
            <a:off x="97275" y="87549"/>
            <a:ext cx="6167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Oracle HCM | Fast Formula | References</a:t>
            </a:r>
          </a:p>
        </p:txBody>
      </p:sp>
    </p:spTree>
    <p:extLst>
      <p:ext uri="{BB962C8B-B14F-4D97-AF65-F5344CB8AC3E}">
        <p14:creationId xmlns:p14="http://schemas.microsoft.com/office/powerpoint/2010/main" val="984892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57B324-C5DD-4CB4-B4EA-32DFA4D573CF}"/>
              </a:ext>
            </a:extLst>
          </p:cNvPr>
          <p:cNvSpPr txBox="1"/>
          <p:nvPr/>
        </p:nvSpPr>
        <p:spPr>
          <a:xfrm>
            <a:off x="914399" y="896983"/>
            <a:ext cx="146033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a:ln>
                  <a:noFill/>
                </a:ln>
                <a:solidFill>
                  <a:srgbClr val="7030A0"/>
                </a:solidFill>
                <a:effectLst/>
                <a:uLnTx/>
                <a:uFillTx/>
                <a:latin typeface="Calibri" panose="020F0502020204030204" pitchFamily="34" charset="0"/>
                <a:ea typeface="+mn-ea"/>
                <a:cs typeface="Calibri" panose="020F0502020204030204" pitchFamily="34" charset="0"/>
              </a:rPr>
              <a:t>Links</a:t>
            </a:r>
          </a:p>
        </p:txBody>
      </p:sp>
      <p:sp>
        <p:nvSpPr>
          <p:cNvPr id="5" name="TextBox 4">
            <a:extLst>
              <a:ext uri="{FF2B5EF4-FFF2-40B4-BE49-F238E27FC236}">
                <a16:creationId xmlns:a16="http://schemas.microsoft.com/office/drawing/2014/main" id="{42797095-D9CA-4B7D-8BBB-9BA8B7F4B2B0}"/>
              </a:ext>
            </a:extLst>
          </p:cNvPr>
          <p:cNvSpPr txBox="1"/>
          <p:nvPr/>
        </p:nvSpPr>
        <p:spPr>
          <a:xfrm>
            <a:off x="97275" y="87549"/>
            <a:ext cx="6167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Oracle HCM | Fast Formula | References</a:t>
            </a:r>
          </a:p>
        </p:txBody>
      </p:sp>
      <p:sp>
        <p:nvSpPr>
          <p:cNvPr id="4" name="TextBox 3">
            <a:extLst>
              <a:ext uri="{FF2B5EF4-FFF2-40B4-BE49-F238E27FC236}">
                <a16:creationId xmlns:a16="http://schemas.microsoft.com/office/drawing/2014/main" id="{0580B39D-8936-46F8-9C5C-1E59EFEDD517}"/>
              </a:ext>
            </a:extLst>
          </p:cNvPr>
          <p:cNvSpPr txBox="1"/>
          <p:nvPr/>
        </p:nvSpPr>
        <p:spPr>
          <a:xfrm>
            <a:off x="620892" y="1727980"/>
            <a:ext cx="8184444"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hlinkClick r:id="rId2"/>
              </a:rPr>
              <a:t>Elements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hlinkClick r:id="rId2"/>
              </a:rPr>
              <a:t>Understand Payroll Concepts</a:t>
            </a: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hlinkClick r:id="rId3"/>
              </a:rPr>
              <a:t>Set up payroll process configuration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hlinkClick r:id="rId3"/>
              </a:rPr>
              <a:t>Fast Formula User Guide</a:t>
            </a: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hlinkClick r:id="rId4"/>
              </a:rPr>
              <a:t>Using fast formula.pdf</a:t>
            </a: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hlinkClick r:id="rId5"/>
              </a:rPr>
              <a:t>Tables and Views</a:t>
            </a: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465718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118524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3" name="Summary Zoom 2">
                <a:extLst>
                  <a:ext uri="{FF2B5EF4-FFF2-40B4-BE49-F238E27FC236}">
                    <a16:creationId xmlns:a16="http://schemas.microsoft.com/office/drawing/2014/main" id="{CF34885F-8D54-4B59-8877-E724FE0E5942}"/>
                  </a:ext>
                </a:extLst>
              </p:cNvPr>
              <p:cNvGraphicFramePr>
                <a:graphicFrameLocks noChangeAspect="1"/>
              </p:cNvGraphicFramePr>
              <p:nvPr>
                <p:extLst>
                  <p:ext uri="{D42A27DB-BD31-4B8C-83A1-F6EECF244321}">
                    <p14:modId xmlns:p14="http://schemas.microsoft.com/office/powerpoint/2010/main" val="4076644132"/>
                  </p:ext>
                </p:extLst>
              </p:nvPr>
            </p:nvGraphicFramePr>
            <p:xfrm>
              <a:off x="0" y="1363605"/>
              <a:ext cx="12192000" cy="5494395"/>
            </p:xfrm>
            <a:graphic>
              <a:graphicData uri="http://schemas.microsoft.com/office/powerpoint/2016/summaryzoom">
                <psuz:summaryZm>
                  <psuz:summaryZmObj sectionId="{508A599D-63FD-4BF3-91F2-E83BCB4F3EF1}">
                    <psuz:zmPr id="{E46B8570-60C7-4C43-8875-15A92A205D11}" transitionDur="1000">
                      <p166:blipFill xmlns:p166="http://schemas.microsoft.com/office/powerpoint/2016/6/main">
                        <a:blip r:embed="rId2"/>
                        <a:stretch>
                          <a:fillRect/>
                        </a:stretch>
                      </p166:blipFill>
                      <p166:spPr xmlns:p166="http://schemas.microsoft.com/office/powerpoint/2016/6/main">
                        <a:xfrm>
                          <a:off x="1618069" y="192305"/>
                          <a:ext cx="4395515" cy="2472477"/>
                        </a:xfrm>
                        <a:prstGeom prst="rect">
                          <a:avLst/>
                        </a:prstGeom>
                        <a:ln w="3175">
                          <a:solidFill>
                            <a:prstClr val="ltGray"/>
                          </a:solidFill>
                        </a:ln>
                      </p166:spPr>
                    </psuz:zmPr>
                  </psuz:summaryZmObj>
                  <psuz:summaryZmObj sectionId="{8EEAEF75-0B6B-4A8E-9C3A-876B9011BD78}">
                    <psuz:zmPr id="{92DB25F5-B258-4078-BBE9-8C6EFF5DF6CC}" transitionDur="1000">
                      <p166:blipFill xmlns:p166="http://schemas.microsoft.com/office/powerpoint/2016/6/main">
                        <a:blip r:embed="rId3"/>
                        <a:stretch>
                          <a:fillRect/>
                        </a:stretch>
                      </p166:blipFill>
                      <p166:spPr xmlns:p166="http://schemas.microsoft.com/office/powerpoint/2016/6/main">
                        <a:xfrm>
                          <a:off x="6178416" y="192305"/>
                          <a:ext cx="4395515" cy="2472477"/>
                        </a:xfrm>
                        <a:prstGeom prst="rect">
                          <a:avLst/>
                        </a:prstGeom>
                        <a:ln w="3175">
                          <a:solidFill>
                            <a:prstClr val="ltGray"/>
                          </a:solidFill>
                        </a:ln>
                      </p166:spPr>
                    </psuz:zmPr>
                  </psuz:summaryZmObj>
                  <psuz:summaryZmObj sectionId="{C916B6AA-1A68-4431-B992-147E435A567A}">
                    <psuz:zmPr id="{54119BC5-C53B-4310-A577-845D81008ED8}" transitionDur="1000">
                      <p166:blipFill xmlns:p166="http://schemas.microsoft.com/office/powerpoint/2016/6/main">
                        <a:blip r:embed="rId4"/>
                        <a:stretch>
                          <a:fillRect/>
                        </a:stretch>
                      </p166:blipFill>
                      <p166:spPr xmlns:p166="http://schemas.microsoft.com/office/powerpoint/2016/6/main">
                        <a:xfrm>
                          <a:off x="1618069" y="2829614"/>
                          <a:ext cx="4395515" cy="2472477"/>
                        </a:xfrm>
                        <a:prstGeom prst="rect">
                          <a:avLst/>
                        </a:prstGeom>
                        <a:ln w="3175">
                          <a:solidFill>
                            <a:prstClr val="ltGray"/>
                          </a:solidFill>
                        </a:ln>
                      </p166:spPr>
                    </psuz:zmPr>
                  </psuz:summaryZmObj>
                  <psuz:summaryZmObj sectionId="{908FB25A-5AA7-4B96-A2F6-CC933A677F22}">
                    <psuz:zmPr id="{84C224D2-EA3F-459E-93E5-0821E6D7FCE7}" transitionDur="1000">
                      <p166:blipFill xmlns:p166="http://schemas.microsoft.com/office/powerpoint/2016/6/main">
                        <a:blip r:embed="rId5"/>
                        <a:stretch>
                          <a:fillRect/>
                        </a:stretch>
                      </p166:blipFill>
                      <p166:spPr xmlns:p166="http://schemas.microsoft.com/office/powerpoint/2016/6/main">
                        <a:xfrm>
                          <a:off x="6178416" y="2829614"/>
                          <a:ext cx="4395515" cy="2472477"/>
                        </a:xfrm>
                        <a:prstGeom prst="rect">
                          <a:avLst/>
                        </a:prstGeom>
                        <a:ln w="3175">
                          <a:solidFill>
                            <a:prstClr val="ltGray"/>
                          </a:solidFill>
                        </a:ln>
                      </p166:spPr>
                    </psuz:zmPr>
                  </psuz:summaryZmObj>
                  <psuz:gridLayout/>
                </psuz:summaryZm>
              </a:graphicData>
            </a:graphic>
          </p:graphicFrame>
        </mc:Choice>
        <mc:Fallback>
          <p:grpSp>
            <p:nvGrpSpPr>
              <p:cNvPr id="3" name="Summary Zoom 2">
                <a:extLst>
                  <a:ext uri="{FF2B5EF4-FFF2-40B4-BE49-F238E27FC236}">
                    <a16:creationId xmlns:a16="http://schemas.microsoft.com/office/drawing/2014/main" id="{CF34885F-8D54-4B59-8877-E724FE0E5942}"/>
                  </a:ext>
                </a:extLst>
              </p:cNvPr>
              <p:cNvGrpSpPr>
                <a:grpSpLocks noGrp="1" noUngrp="1" noRot="1" noChangeAspect="1" noMove="1" noResize="1"/>
              </p:cNvGrpSpPr>
              <p:nvPr/>
            </p:nvGrpSpPr>
            <p:grpSpPr>
              <a:xfrm>
                <a:off x="0" y="1363605"/>
                <a:ext cx="12192000" cy="5494395"/>
                <a:chOff x="0" y="1363605"/>
                <a:chExt cx="12192000" cy="5494395"/>
              </a:xfrm>
            </p:grpSpPr>
            <p:pic>
              <p:nvPicPr>
                <p:cNvPr id="2" name="Picture 2">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618069" y="1555910"/>
                  <a:ext cx="4395515" cy="2472477"/>
                </a:xfrm>
                <a:prstGeom prst="rect">
                  <a:avLst/>
                </a:prstGeom>
                <a:ln w="3175">
                  <a:solidFill>
                    <a:prstClr val="ltGray"/>
                  </a:solidFill>
                </a:ln>
              </p:spPr>
            </p:pic>
            <p:pic>
              <p:nvPicPr>
                <p:cNvPr id="6" name="Picture 6">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178416" y="1555910"/>
                  <a:ext cx="4395515" cy="2472477"/>
                </a:xfrm>
                <a:prstGeom prst="rect">
                  <a:avLst/>
                </a:prstGeom>
                <a:ln w="3175">
                  <a:solidFill>
                    <a:prstClr val="ltGray"/>
                  </a:solidFill>
                </a:ln>
              </p:spPr>
            </p:pic>
            <p:pic>
              <p:nvPicPr>
                <p:cNvPr id="7" name="Picture 7">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1618069" y="4193219"/>
                  <a:ext cx="4395515" cy="2472477"/>
                </a:xfrm>
                <a:prstGeom prst="rect">
                  <a:avLst/>
                </a:prstGeom>
                <a:ln w="3175">
                  <a:solidFill>
                    <a:prstClr val="ltGray"/>
                  </a:solidFill>
                </a:ln>
              </p:spPr>
            </p:pic>
            <p:pic>
              <p:nvPicPr>
                <p:cNvPr id="8" name="Picture 8">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178416" y="4193219"/>
                  <a:ext cx="4395515" cy="2472477"/>
                </a:xfrm>
                <a:prstGeom prst="rect">
                  <a:avLst/>
                </a:prstGeom>
                <a:ln w="3175">
                  <a:solidFill>
                    <a:prstClr val="ltGray"/>
                  </a:solidFill>
                </a:ln>
              </p:spPr>
            </p:pic>
          </p:grpSp>
        </mc:Fallback>
      </mc:AlternateContent>
      <p:sp>
        <p:nvSpPr>
          <p:cNvPr id="4" name="TextBox 3">
            <a:extLst>
              <a:ext uri="{FF2B5EF4-FFF2-40B4-BE49-F238E27FC236}">
                <a16:creationId xmlns:a16="http://schemas.microsoft.com/office/drawing/2014/main" id="{BD38BB79-39BF-47BE-8C45-BCAA19023F0B}"/>
              </a:ext>
            </a:extLst>
          </p:cNvPr>
          <p:cNvSpPr txBox="1"/>
          <p:nvPr/>
        </p:nvSpPr>
        <p:spPr>
          <a:xfrm>
            <a:off x="935420" y="532608"/>
            <a:ext cx="211769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a:ln>
                  <a:noFill/>
                </a:ln>
                <a:solidFill>
                  <a:srgbClr val="7030A0"/>
                </a:solidFill>
                <a:effectLst/>
                <a:uLnTx/>
                <a:uFillTx/>
                <a:latin typeface="Calibri" panose="020F0502020204030204" pitchFamily="34" charset="0"/>
                <a:ea typeface="+mn-ea"/>
                <a:cs typeface="Calibri" panose="020F0502020204030204" pitchFamily="34" charset="0"/>
              </a:rPr>
              <a:t>Agenda</a:t>
            </a:r>
          </a:p>
        </p:txBody>
      </p:sp>
      <p:sp>
        <p:nvSpPr>
          <p:cNvPr id="5" name="TextBox 4">
            <a:extLst>
              <a:ext uri="{FF2B5EF4-FFF2-40B4-BE49-F238E27FC236}">
                <a16:creationId xmlns:a16="http://schemas.microsoft.com/office/drawing/2014/main" id="{6E85BA37-2407-4F4D-924F-AA7CE273E464}"/>
              </a:ext>
            </a:extLst>
          </p:cNvPr>
          <p:cNvSpPr txBox="1"/>
          <p:nvPr/>
        </p:nvSpPr>
        <p:spPr>
          <a:xfrm>
            <a:off x="97275" y="87549"/>
            <a:ext cx="6167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Oracle HCM | Payroll | Fast Formula</a:t>
            </a:r>
          </a:p>
        </p:txBody>
      </p:sp>
    </p:spTree>
    <p:extLst>
      <p:ext uri="{BB962C8B-B14F-4D97-AF65-F5344CB8AC3E}">
        <p14:creationId xmlns:p14="http://schemas.microsoft.com/office/powerpoint/2010/main" val="99815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5CC837-B172-419F-BD45-901D037BFE6C}"/>
              </a:ext>
            </a:extLst>
          </p:cNvPr>
          <p:cNvSpPr txBox="1"/>
          <p:nvPr/>
        </p:nvSpPr>
        <p:spPr>
          <a:xfrm>
            <a:off x="954233" y="1590986"/>
            <a:ext cx="6844442"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200" b="1" dirty="0">
                <a:solidFill>
                  <a:prstClr val="black"/>
                </a:solidFill>
                <a:latin typeface="Graphik" panose="020B0503030202060203" pitchFamily="34" charset="0"/>
              </a:rPr>
              <a:t>Element Type</a:t>
            </a:r>
            <a:r>
              <a:rPr kumimoji="0" lang="en-US" sz="7200" b="1"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 </a:t>
            </a:r>
            <a:r>
              <a:rPr kumimoji="0" lang="en-US" sz="7200" b="1" i="0" u="none" strike="noStrike" kern="1200" cap="none" spc="0" normalizeH="0" baseline="0" noProof="0" dirty="0">
                <a:ln>
                  <a:noFill/>
                </a:ln>
                <a:solidFill>
                  <a:srgbClr val="7030A0"/>
                </a:solidFill>
                <a:effectLst/>
                <a:uLnTx/>
                <a:uFillTx/>
                <a:latin typeface="Graphik" panose="020B0503030202060203" pitchFamily="34" charset="0"/>
                <a:ea typeface="+mn-ea"/>
                <a:cs typeface="+mn-cs"/>
              </a:rPr>
              <a:t>Information Element</a:t>
            </a:r>
          </a:p>
        </p:txBody>
      </p:sp>
      <p:sp>
        <p:nvSpPr>
          <p:cNvPr id="2" name="TextBox 1">
            <a:extLst>
              <a:ext uri="{FF2B5EF4-FFF2-40B4-BE49-F238E27FC236}">
                <a16:creationId xmlns:a16="http://schemas.microsoft.com/office/drawing/2014/main" id="{1E76C5E5-67FE-4A2C-897D-A81741EB8204}"/>
              </a:ext>
            </a:extLst>
          </p:cNvPr>
          <p:cNvSpPr txBox="1"/>
          <p:nvPr/>
        </p:nvSpPr>
        <p:spPr>
          <a:xfrm>
            <a:off x="97275" y="87549"/>
            <a:ext cx="6167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Oracle HCM | Payroll</a:t>
            </a:r>
          </a:p>
        </p:txBody>
      </p:sp>
    </p:spTree>
    <p:extLst>
      <p:ext uri="{BB962C8B-B14F-4D97-AF65-F5344CB8AC3E}">
        <p14:creationId xmlns:p14="http://schemas.microsoft.com/office/powerpoint/2010/main" val="3593948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76C5E5-67FE-4A2C-897D-A81741EB8204}"/>
              </a:ext>
            </a:extLst>
          </p:cNvPr>
          <p:cNvSpPr txBox="1"/>
          <p:nvPr/>
        </p:nvSpPr>
        <p:spPr>
          <a:xfrm>
            <a:off x="97275" y="87549"/>
            <a:ext cx="6167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Oracle HCM | Payroll | Fast Formula</a:t>
            </a:r>
          </a:p>
        </p:txBody>
      </p:sp>
      <p:sp>
        <p:nvSpPr>
          <p:cNvPr id="5" name="TextBox 4">
            <a:extLst>
              <a:ext uri="{FF2B5EF4-FFF2-40B4-BE49-F238E27FC236}">
                <a16:creationId xmlns:a16="http://schemas.microsoft.com/office/drawing/2014/main" id="{8C0B4A9B-7D21-439F-AFC4-37B7B00CD707}"/>
              </a:ext>
            </a:extLst>
          </p:cNvPr>
          <p:cNvSpPr txBox="1"/>
          <p:nvPr/>
        </p:nvSpPr>
        <p:spPr>
          <a:xfrm>
            <a:off x="914399" y="572519"/>
            <a:ext cx="7132321" cy="830997"/>
          </a:xfrm>
          <a:prstGeom prst="rect">
            <a:avLst/>
          </a:prstGeom>
          <a:noFill/>
        </p:spPr>
        <p:txBody>
          <a:bodyPr wrap="square" rtlCol="0">
            <a:spAutoFit/>
          </a:bodyPr>
          <a:lstStyle/>
          <a:p>
            <a:r>
              <a:rPr lang="en-US" sz="4800" b="1" dirty="0">
                <a:solidFill>
                  <a:srgbClr val="7030A0"/>
                </a:solidFill>
                <a:latin typeface="Calibri" panose="020F0502020204030204" pitchFamily="34" charset="0"/>
                <a:cs typeface="Calibri" panose="020F0502020204030204" pitchFamily="34" charset="0"/>
              </a:rPr>
              <a:t>Information Element</a:t>
            </a:r>
          </a:p>
        </p:txBody>
      </p:sp>
      <p:sp>
        <p:nvSpPr>
          <p:cNvPr id="8" name="TextBox 7">
            <a:extLst>
              <a:ext uri="{FF2B5EF4-FFF2-40B4-BE49-F238E27FC236}">
                <a16:creationId xmlns:a16="http://schemas.microsoft.com/office/drawing/2014/main" id="{AD7212B3-3E37-4CD3-BE6B-8B2E7322D0B2}"/>
              </a:ext>
            </a:extLst>
          </p:cNvPr>
          <p:cNvSpPr txBox="1"/>
          <p:nvPr/>
        </p:nvSpPr>
        <p:spPr>
          <a:xfrm>
            <a:off x="1001483" y="1474286"/>
            <a:ext cx="7045237" cy="4154984"/>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latin typeface="Calibri" panose="020F0502020204030204" pitchFamily="34" charset="0"/>
                <a:cs typeface="Calibri" panose="020F0502020204030204" pitchFamily="34" charset="0"/>
              </a:rPr>
              <a:t>User defined element - input values, fast formula</a:t>
            </a:r>
          </a:p>
          <a:p>
            <a:pPr marL="800100" lvl="1" indent="-342900">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914400" lvl="1" indent="-457200">
              <a:buFont typeface="+mj-lt"/>
              <a:buAutoNum type="arabicPeriod"/>
            </a:pPr>
            <a:r>
              <a:rPr lang="en-US" sz="2400" b="0" i="0" dirty="0">
                <a:solidFill>
                  <a:srgbClr val="000000"/>
                </a:solidFill>
                <a:effectLst/>
                <a:latin typeface="Tahoma" panose="020B0604030504040204" pitchFamily="34" charset="0"/>
              </a:rPr>
              <a:t>Home &gt; My Client Groups &gt; Show More &gt; Payroll &gt; Elements &gt; Go to Task</a:t>
            </a:r>
          </a:p>
          <a:p>
            <a:pPr marL="914400" lvl="1" indent="-457200">
              <a:buFont typeface="+mj-lt"/>
              <a:buAutoNum type="arabicPeriod"/>
            </a:pPr>
            <a:r>
              <a:rPr lang="en-US" sz="2400" b="0" i="0" dirty="0">
                <a:solidFill>
                  <a:srgbClr val="000000"/>
                </a:solidFill>
                <a:effectLst/>
                <a:latin typeface="Tahoma" panose="020B0604030504040204" pitchFamily="34" charset="0"/>
              </a:rPr>
              <a:t>Create</a:t>
            </a:r>
          </a:p>
          <a:p>
            <a:pPr marL="914400" lvl="1" indent="-457200">
              <a:buFont typeface="+mj-lt"/>
              <a:buAutoNum type="arabicPeriod"/>
            </a:pPr>
            <a:r>
              <a:rPr lang="en-US" sz="2400" b="0" i="0" dirty="0">
                <a:solidFill>
                  <a:srgbClr val="000000"/>
                </a:solidFill>
                <a:effectLst/>
                <a:latin typeface="Tahoma" panose="020B0604030504040204" pitchFamily="34" charset="0"/>
              </a:rPr>
              <a:t>Enter Legislative Data Group (LDG) &gt; Primary Classification “Information” &gt; Continue</a:t>
            </a:r>
            <a:endParaRPr lang="en-US" sz="2400" dirty="0"/>
          </a:p>
          <a:p>
            <a:pPr marL="914400" lvl="1" indent="-457200">
              <a:buFont typeface="+mj-lt"/>
              <a:buAutoNum type="arabicPeriod"/>
            </a:pPr>
            <a:r>
              <a:rPr lang="en-US" sz="2400" b="0" i="0" dirty="0">
                <a:solidFill>
                  <a:srgbClr val="000000"/>
                </a:solidFill>
                <a:effectLst/>
                <a:latin typeface="Tahoma" panose="020B0604030504040204" pitchFamily="34" charset="0"/>
              </a:rPr>
              <a:t>Enter Basic Information &gt; Next</a:t>
            </a:r>
            <a:endParaRPr lang="en-US" sz="2400" dirty="0"/>
          </a:p>
          <a:p>
            <a:pPr marL="914400" lvl="1" indent="-457200">
              <a:buFont typeface="+mj-lt"/>
              <a:buAutoNum type="arabicPeriod"/>
            </a:pPr>
            <a:r>
              <a:rPr lang="en-US" sz="2400" b="0" i="0" dirty="0">
                <a:solidFill>
                  <a:srgbClr val="000000"/>
                </a:solidFill>
                <a:effectLst/>
                <a:latin typeface="Tahoma" panose="020B0604030504040204" pitchFamily="34" charset="0"/>
              </a:rPr>
              <a:t>Next &gt; Review &gt; Submit</a:t>
            </a:r>
            <a:endParaRPr lang="en-US" sz="2400" dirty="0"/>
          </a:p>
          <a:p>
            <a:pPr marL="914400" lvl="1" indent="-457200">
              <a:buFont typeface="+mj-lt"/>
              <a:buAutoNum type="arabicPeriod"/>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865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76C5E5-67FE-4A2C-897D-A81741EB8204}"/>
              </a:ext>
            </a:extLst>
          </p:cNvPr>
          <p:cNvSpPr txBox="1"/>
          <p:nvPr/>
        </p:nvSpPr>
        <p:spPr>
          <a:xfrm>
            <a:off x="97275" y="87549"/>
            <a:ext cx="6167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Oracle HCM | Payroll | Fast Formula</a:t>
            </a:r>
          </a:p>
        </p:txBody>
      </p:sp>
      <p:sp>
        <p:nvSpPr>
          <p:cNvPr id="5" name="TextBox 4">
            <a:extLst>
              <a:ext uri="{FF2B5EF4-FFF2-40B4-BE49-F238E27FC236}">
                <a16:creationId xmlns:a16="http://schemas.microsoft.com/office/drawing/2014/main" id="{8C0B4A9B-7D21-439F-AFC4-37B7B00CD707}"/>
              </a:ext>
            </a:extLst>
          </p:cNvPr>
          <p:cNvSpPr txBox="1"/>
          <p:nvPr/>
        </p:nvSpPr>
        <p:spPr>
          <a:xfrm>
            <a:off x="914399" y="572519"/>
            <a:ext cx="713232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7030A0"/>
                </a:solidFill>
                <a:effectLst/>
                <a:uLnTx/>
                <a:uFillTx/>
                <a:latin typeface="Calibri" panose="020F0502020204030204" pitchFamily="34" charset="0"/>
                <a:ea typeface="+mn-ea"/>
                <a:cs typeface="Calibri" panose="020F0502020204030204" pitchFamily="34" charset="0"/>
              </a:rPr>
              <a:t>Information Element</a:t>
            </a:r>
          </a:p>
        </p:txBody>
      </p:sp>
      <p:sp>
        <p:nvSpPr>
          <p:cNvPr id="8" name="TextBox 7">
            <a:extLst>
              <a:ext uri="{FF2B5EF4-FFF2-40B4-BE49-F238E27FC236}">
                <a16:creationId xmlns:a16="http://schemas.microsoft.com/office/drawing/2014/main" id="{AD7212B3-3E37-4CD3-BE6B-8B2E7322D0B2}"/>
              </a:ext>
            </a:extLst>
          </p:cNvPr>
          <p:cNvSpPr txBox="1"/>
          <p:nvPr/>
        </p:nvSpPr>
        <p:spPr>
          <a:xfrm>
            <a:off x="1001483" y="1474286"/>
            <a:ext cx="7045237" cy="3046988"/>
          </a:xfrm>
          <a:prstGeom prst="rect">
            <a:avLst/>
          </a:prstGeom>
          <a:noFill/>
        </p:spPr>
        <p:txBody>
          <a:bodyPr wrap="square" rtlCol="0">
            <a:spAutoFit/>
          </a:bodyPr>
          <a:lstStyle/>
          <a:p>
            <a:pPr marR="0" lvl="1" algn="l" defTabSz="914400" rtl="0" eaLnBrk="1" fontAlgn="auto" latinLnBrk="0" hangingPunct="1">
              <a:lnSpc>
                <a:spcPct val="100000"/>
              </a:lnSpc>
              <a:spcBef>
                <a:spcPts val="0"/>
              </a:spcBef>
              <a:spcAft>
                <a:spcPts val="0"/>
              </a:spcAft>
              <a:buClrTx/>
              <a:buSzTx/>
              <a:tabLst/>
              <a:defRPr/>
            </a:pPr>
            <a:r>
              <a:rPr lang="en-US" sz="2400" dirty="0">
                <a:solidFill>
                  <a:srgbClr val="000000"/>
                </a:solidFill>
                <a:latin typeface="Tahoma" panose="020B0604030504040204" pitchFamily="34" charset="0"/>
              </a:rPr>
              <a:t>6. </a:t>
            </a:r>
            <a:r>
              <a:rPr kumimoji="0" lang="en-US" sz="2400" b="0" i="0" u="none" strike="noStrike" kern="1200" cap="none" spc="0" normalizeH="0" baseline="0" noProof="0" dirty="0">
                <a:ln>
                  <a:noFill/>
                </a:ln>
                <a:solidFill>
                  <a:srgbClr val="000000"/>
                </a:solidFill>
                <a:effectLst/>
                <a:uLnTx/>
                <a:uFillTx/>
                <a:latin typeface="Tahoma" panose="020B0604030504040204" pitchFamily="34" charset="0"/>
                <a:ea typeface="+mn-ea"/>
                <a:cs typeface="+mn-cs"/>
              </a:rPr>
              <a:t>Click on Input Values &gt; Actions &gt; Create Input Values</a:t>
            </a:r>
            <a:endParaRPr lang="en-US" sz="2400" dirty="0">
              <a:solidFill>
                <a:prstClr val="black"/>
              </a:solidFill>
              <a:latin typeface="Calibri" panose="020F0502020204030204"/>
            </a:endParaRPr>
          </a:p>
          <a:p>
            <a:pPr marR="0" lvl="1" algn="l"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7. </a:t>
            </a:r>
            <a:r>
              <a:rPr kumimoji="0" lang="en-US" sz="2400" b="0" i="0" u="none" strike="noStrike" kern="1200" cap="none" spc="0" normalizeH="0" baseline="0" noProof="0" dirty="0">
                <a:ln>
                  <a:noFill/>
                </a:ln>
                <a:solidFill>
                  <a:srgbClr val="000000"/>
                </a:solidFill>
                <a:effectLst/>
                <a:uLnTx/>
                <a:uFillTx/>
                <a:latin typeface="Tahoma" panose="020B0604030504040204" pitchFamily="34" charset="0"/>
                <a:ea typeface="+mn-ea"/>
                <a:cs typeface="+mn-cs"/>
              </a:rPr>
              <a:t>Enter Input Value information &gt; Submit</a:t>
            </a:r>
          </a:p>
          <a:p>
            <a:pPr marR="0" lvl="1" algn="l" defTabSz="914400" rtl="0" eaLnBrk="1" fontAlgn="auto" latinLnBrk="0" hangingPunct="1">
              <a:lnSpc>
                <a:spcPct val="100000"/>
              </a:lnSpc>
              <a:spcBef>
                <a:spcPts val="0"/>
              </a:spcBef>
              <a:spcAft>
                <a:spcPts val="0"/>
              </a:spcAft>
              <a:buClrTx/>
              <a:buSzTx/>
              <a:tabLst/>
              <a:defRPr/>
            </a:pPr>
            <a:r>
              <a:rPr lang="en-US" sz="2400" dirty="0">
                <a:solidFill>
                  <a:srgbClr val="000000"/>
                </a:solidFill>
                <a:latin typeface="Tahoma" panose="020B0604030504040204" pitchFamily="34" charset="0"/>
              </a:rPr>
              <a:t>8. </a:t>
            </a:r>
            <a:r>
              <a:rPr kumimoji="0" lang="en-US" sz="2400" b="0" i="0" u="none" strike="noStrike" kern="1200" cap="none" spc="0" normalizeH="0" baseline="0" noProof="0" dirty="0">
                <a:ln>
                  <a:noFill/>
                </a:ln>
                <a:solidFill>
                  <a:srgbClr val="000000"/>
                </a:solidFill>
                <a:effectLst/>
                <a:uLnTx/>
                <a:uFillTx/>
                <a:latin typeface="Tahoma" panose="020B0604030504040204" pitchFamily="34" charset="0"/>
                <a:ea typeface="+mn-ea"/>
                <a:cs typeface="+mn-cs"/>
              </a:rPr>
              <a:t>Click on Element Eligibility &gt; Actions &gt; Create Element Eligibility</a:t>
            </a:r>
          </a:p>
          <a:p>
            <a:pPr marR="0" lvl="1" algn="l"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rgbClr val="000000"/>
                </a:solidFill>
                <a:effectLst/>
                <a:uLnTx/>
                <a:uFillTx/>
                <a:latin typeface="Tahoma" panose="020B0604030504040204" pitchFamily="34" charset="0"/>
                <a:ea typeface="+mn-ea"/>
                <a:cs typeface="+mn-cs"/>
              </a:rPr>
              <a:t>9. Enter an Element Eligibility Name &gt; Enter applicable Eligibility Criteria &gt; Submit</a:t>
            </a:r>
          </a:p>
          <a:p>
            <a:pPr marR="0" lvl="1" algn="l"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rgbClr val="000000"/>
                </a:solidFill>
                <a:effectLst/>
                <a:uLnTx/>
                <a:uFillTx/>
                <a:latin typeface="Tahoma" panose="020B0604030504040204" pitchFamily="34" charset="0"/>
                <a:ea typeface="+mn-ea"/>
                <a:cs typeface="+mn-cs"/>
              </a:rPr>
              <a:t>10. Done</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6628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5CC837-B172-419F-BD45-901D037BFE6C}"/>
              </a:ext>
            </a:extLst>
          </p:cNvPr>
          <p:cNvSpPr txBox="1"/>
          <p:nvPr/>
        </p:nvSpPr>
        <p:spPr>
          <a:xfrm>
            <a:off x="954233" y="1590986"/>
            <a:ext cx="6844442"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Fast Formula: </a:t>
            </a:r>
            <a:r>
              <a:rPr kumimoji="0" lang="en-US" sz="7200" b="1" i="0" u="none" strike="noStrike" kern="1200" cap="none" spc="0" normalizeH="0" baseline="0" noProof="0" dirty="0">
                <a:ln>
                  <a:noFill/>
                </a:ln>
                <a:solidFill>
                  <a:srgbClr val="7030A0"/>
                </a:solidFill>
                <a:effectLst/>
                <a:uLnTx/>
                <a:uFillTx/>
                <a:latin typeface="Graphik" panose="020B0503030202060203" pitchFamily="34" charset="0"/>
                <a:ea typeface="+mn-ea"/>
                <a:cs typeface="+mn-cs"/>
              </a:rPr>
              <a:t>Array DBIs</a:t>
            </a:r>
          </a:p>
        </p:txBody>
      </p:sp>
      <p:sp>
        <p:nvSpPr>
          <p:cNvPr id="2" name="TextBox 1">
            <a:extLst>
              <a:ext uri="{FF2B5EF4-FFF2-40B4-BE49-F238E27FC236}">
                <a16:creationId xmlns:a16="http://schemas.microsoft.com/office/drawing/2014/main" id="{1E76C5E5-67FE-4A2C-897D-A81741EB8204}"/>
              </a:ext>
            </a:extLst>
          </p:cNvPr>
          <p:cNvSpPr txBox="1"/>
          <p:nvPr/>
        </p:nvSpPr>
        <p:spPr>
          <a:xfrm>
            <a:off x="97275" y="87549"/>
            <a:ext cx="6167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Oracle HCM | Payroll</a:t>
            </a:r>
          </a:p>
        </p:txBody>
      </p:sp>
    </p:spTree>
    <p:extLst>
      <p:ext uri="{BB962C8B-B14F-4D97-AF65-F5344CB8AC3E}">
        <p14:creationId xmlns:p14="http://schemas.microsoft.com/office/powerpoint/2010/main" val="3829644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B16F0F9-3FDF-4FEC-B383-1B38ACFB2006}"/>
              </a:ext>
            </a:extLst>
          </p:cNvPr>
          <p:cNvSpPr txBox="1"/>
          <p:nvPr/>
        </p:nvSpPr>
        <p:spPr>
          <a:xfrm>
            <a:off x="914399" y="731883"/>
            <a:ext cx="670560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7030A0"/>
                </a:solidFill>
                <a:effectLst/>
                <a:uLnTx/>
                <a:uFillTx/>
                <a:latin typeface="Calibri" panose="020F0502020204030204" pitchFamily="34" charset="0"/>
                <a:ea typeface="+mn-ea"/>
                <a:cs typeface="Calibri" panose="020F0502020204030204" pitchFamily="34" charset="0"/>
              </a:rPr>
              <a:t>Array Database Item</a:t>
            </a:r>
          </a:p>
        </p:txBody>
      </p:sp>
      <p:sp>
        <p:nvSpPr>
          <p:cNvPr id="5" name="TextBox 4">
            <a:extLst>
              <a:ext uri="{FF2B5EF4-FFF2-40B4-BE49-F238E27FC236}">
                <a16:creationId xmlns:a16="http://schemas.microsoft.com/office/drawing/2014/main" id="{4CA467EF-069A-45EC-A74F-890D2DA8B2F1}"/>
              </a:ext>
            </a:extLst>
          </p:cNvPr>
          <p:cNvSpPr txBox="1"/>
          <p:nvPr/>
        </p:nvSpPr>
        <p:spPr>
          <a:xfrm>
            <a:off x="925688" y="1675770"/>
            <a:ext cx="7041304" cy="3662541"/>
          </a:xfrm>
          <a:prstGeom prst="rect">
            <a:avLst/>
          </a:prstGeom>
          <a:noFill/>
        </p:spPr>
        <p:txBody>
          <a:bodyPr wrap="square" rtlCol="0">
            <a:spAutoFit/>
          </a:bodyPr>
          <a:lstStyle/>
          <a:p>
            <a:pPr marL="4797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Array DBIs have an index type of NUMBER with the indexes starting at 1 and increasing by 1.</a:t>
            </a:r>
          </a:p>
          <a:p>
            <a:pPr marL="136800" marR="0" lvl="1"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136800" marR="0" lvl="1"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ln_index</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1</a:t>
            </a:r>
          </a:p>
          <a:p>
            <a:pPr marL="136800" marR="0" lvl="1"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136800" marR="0" lvl="1"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WHILE DBI.EXISTS(</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ln_index</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LOOP</a:t>
            </a:r>
          </a:p>
          <a:p>
            <a:pPr marL="136800" marR="0" lvl="1"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136800" marR="0" lvl="1"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ln_variable</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DBI[</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ln_index</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Retrieve value at index 1 */</a:t>
            </a:r>
          </a:p>
          <a:p>
            <a:pPr marL="136800" marR="0" lvl="1"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ln_value</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ln_value</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ln_variable</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Accumulate the value </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beng</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fetched */</a:t>
            </a:r>
          </a:p>
          <a:p>
            <a:pPr marL="136800" marR="0" lvl="1"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136800" marR="0" lvl="1"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IF (</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ln_value</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5) THEN</a:t>
            </a:r>
          </a:p>
          <a:p>
            <a:pPr marL="136800" marR="0" lvl="1"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136800" marR="0" lvl="1"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EXIT</a:t>
            </a:r>
          </a:p>
          <a:p>
            <a:pPr marL="136800" marR="0" lvl="1"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136800" marR="0" lvl="1"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136800" marR="0" lvl="1"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ln_index</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ln_index</a:t>
            </a: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+ 1</a:t>
            </a:r>
          </a:p>
          <a:p>
            <a:pPr marL="136800" marR="0" lvl="1"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7" name="TextBox 6">
            <a:extLst>
              <a:ext uri="{FF2B5EF4-FFF2-40B4-BE49-F238E27FC236}">
                <a16:creationId xmlns:a16="http://schemas.microsoft.com/office/drawing/2014/main" id="{6AE104A3-700F-4096-980C-2FB7A8F815B9}"/>
              </a:ext>
            </a:extLst>
          </p:cNvPr>
          <p:cNvSpPr txBox="1"/>
          <p:nvPr/>
        </p:nvSpPr>
        <p:spPr>
          <a:xfrm>
            <a:off x="97275" y="87549"/>
            <a:ext cx="6167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Oracle HCM | Fast Formula | Concepts</a:t>
            </a:r>
          </a:p>
        </p:txBody>
      </p:sp>
    </p:spTree>
    <p:extLst>
      <p:ext uri="{BB962C8B-B14F-4D97-AF65-F5344CB8AC3E}">
        <p14:creationId xmlns:p14="http://schemas.microsoft.com/office/powerpoint/2010/main" val="2723925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B16F0F9-3FDF-4FEC-B383-1B38ACFB2006}"/>
              </a:ext>
            </a:extLst>
          </p:cNvPr>
          <p:cNvSpPr txBox="1"/>
          <p:nvPr/>
        </p:nvSpPr>
        <p:spPr>
          <a:xfrm>
            <a:off x="914399" y="731883"/>
            <a:ext cx="670560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7030A0"/>
                </a:solidFill>
                <a:effectLst/>
                <a:uLnTx/>
                <a:uFillTx/>
                <a:latin typeface="Calibri" panose="020F0502020204030204" pitchFamily="34" charset="0"/>
                <a:ea typeface="+mn-ea"/>
                <a:cs typeface="Calibri" panose="020F0502020204030204" pitchFamily="34" charset="0"/>
              </a:rPr>
              <a:t>Array Database Item</a:t>
            </a:r>
          </a:p>
        </p:txBody>
      </p:sp>
      <p:sp>
        <p:nvSpPr>
          <p:cNvPr id="5" name="TextBox 4">
            <a:extLst>
              <a:ext uri="{FF2B5EF4-FFF2-40B4-BE49-F238E27FC236}">
                <a16:creationId xmlns:a16="http://schemas.microsoft.com/office/drawing/2014/main" id="{4CA467EF-069A-45EC-A74F-890D2DA8B2F1}"/>
              </a:ext>
            </a:extLst>
          </p:cNvPr>
          <p:cNvSpPr txBox="1"/>
          <p:nvPr/>
        </p:nvSpPr>
        <p:spPr>
          <a:xfrm>
            <a:off x="925688" y="1675770"/>
            <a:ext cx="7041304" cy="2862322"/>
          </a:xfrm>
          <a:prstGeom prst="rect">
            <a:avLst/>
          </a:prstGeom>
          <a:noFill/>
        </p:spPr>
        <p:txBody>
          <a:bodyPr wrap="square" rtlCol="0">
            <a:spAutoFit/>
          </a:bodyPr>
          <a:lstStyle/>
          <a:p>
            <a:pPr marL="4797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Use the </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DEFAULT_DATA_VALUE FOR </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statement to set a default value in the case where an array database item could return a </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NULL</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value for an element. There can only be one DEFAULT_DATA_VALUE FOR statement for each array database item and it must appear at the start of the formula. </a:t>
            </a:r>
          </a:p>
          <a:p>
            <a:pPr marL="4797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136800" marR="0" lvl="1"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DEFAULT FOR REGULAR_HOURS_HOURS_WORKED_ASG_RUN IS 0</a:t>
            </a:r>
          </a:p>
          <a:p>
            <a:pPr marL="136800" marR="0" lvl="1"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136800" marR="0" lvl="1"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DEFAULT_DATA_VALUE FOR ELEMENT_ENTRY_BASE_ELEMENT_NAME IS 'X'</a:t>
            </a:r>
          </a:p>
          <a:p>
            <a:pPr marL="136800" marR="0" lvl="1"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DEFAULT_DATA_VALUE FOR ELEMENT_ENTRY_BASE_VALUE_NAME   IS ‘X’</a:t>
            </a:r>
          </a:p>
          <a:p>
            <a:pPr marL="136800" marR="0" lvl="1"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TextBox 6">
            <a:extLst>
              <a:ext uri="{FF2B5EF4-FFF2-40B4-BE49-F238E27FC236}">
                <a16:creationId xmlns:a16="http://schemas.microsoft.com/office/drawing/2014/main" id="{74AC5838-3185-45E9-B3BF-7AE73D7ECE3F}"/>
              </a:ext>
            </a:extLst>
          </p:cNvPr>
          <p:cNvSpPr txBox="1"/>
          <p:nvPr/>
        </p:nvSpPr>
        <p:spPr>
          <a:xfrm>
            <a:off x="97275" y="87549"/>
            <a:ext cx="6167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Oracle HCM | Fast Formula | Concepts</a:t>
            </a:r>
          </a:p>
        </p:txBody>
      </p:sp>
    </p:spTree>
    <p:extLst>
      <p:ext uri="{BB962C8B-B14F-4D97-AF65-F5344CB8AC3E}">
        <p14:creationId xmlns:p14="http://schemas.microsoft.com/office/powerpoint/2010/main" val="146018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5CC837-B172-419F-BD45-901D037BFE6C}"/>
              </a:ext>
            </a:extLst>
          </p:cNvPr>
          <p:cNvSpPr txBox="1"/>
          <p:nvPr/>
        </p:nvSpPr>
        <p:spPr>
          <a:xfrm>
            <a:off x="954233" y="1590986"/>
            <a:ext cx="6844442"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Fast Formula: </a:t>
            </a:r>
            <a:r>
              <a:rPr kumimoji="0" lang="en-US" sz="7200" b="1" i="0" u="none" strike="noStrike" kern="1200" cap="none" spc="0" normalizeH="0" baseline="0" noProof="0" dirty="0">
                <a:ln>
                  <a:noFill/>
                </a:ln>
                <a:solidFill>
                  <a:srgbClr val="7030A0"/>
                </a:solidFill>
                <a:effectLst/>
                <a:uLnTx/>
                <a:uFillTx/>
                <a:latin typeface="Graphik" panose="020B0503030202060203" pitchFamily="34" charset="0"/>
                <a:ea typeface="+mn-ea"/>
                <a:cs typeface="+mn-cs"/>
              </a:rPr>
              <a:t>WSAs</a:t>
            </a:r>
          </a:p>
        </p:txBody>
      </p:sp>
      <p:sp>
        <p:nvSpPr>
          <p:cNvPr id="2" name="TextBox 1">
            <a:extLst>
              <a:ext uri="{FF2B5EF4-FFF2-40B4-BE49-F238E27FC236}">
                <a16:creationId xmlns:a16="http://schemas.microsoft.com/office/drawing/2014/main" id="{1E76C5E5-67FE-4A2C-897D-A81741EB8204}"/>
              </a:ext>
            </a:extLst>
          </p:cNvPr>
          <p:cNvSpPr txBox="1"/>
          <p:nvPr/>
        </p:nvSpPr>
        <p:spPr>
          <a:xfrm>
            <a:off x="97275" y="87549"/>
            <a:ext cx="6167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Oracle HCM | Payroll</a:t>
            </a:r>
          </a:p>
        </p:txBody>
      </p:sp>
    </p:spTree>
    <p:extLst>
      <p:ext uri="{BB962C8B-B14F-4D97-AF65-F5344CB8AC3E}">
        <p14:creationId xmlns:p14="http://schemas.microsoft.com/office/powerpoint/2010/main" val="1258910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IMP_Acc_PPT_Starter_Pack_Arial_210309_Fixed_Accessibility.potx" id="{687E8C61-573D-43ED-A5C0-1A39314E84B6}" vid="{86AF02CE-B477-43CA-99F6-1E81D44BE44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C5DA3FE6529E49884E4B470D3825D2" ma:contentTypeVersion="12" ma:contentTypeDescription="Create a new document." ma:contentTypeScope="" ma:versionID="f36357f947cc974b8f8005da44f3462a">
  <xsd:schema xmlns:xsd="http://www.w3.org/2001/XMLSchema" xmlns:xs="http://www.w3.org/2001/XMLSchema" xmlns:p="http://schemas.microsoft.com/office/2006/metadata/properties" xmlns:ns2="a36f2f05-54d2-4bca-ae88-a1b438363157" xmlns:ns3="2ea2ad9f-d773-4448-99e5-e7a0cf8b712b" targetNamespace="http://schemas.microsoft.com/office/2006/metadata/properties" ma:root="true" ma:fieldsID="0ba869af069a850042d46b76812c8289" ns2:_="" ns3:_="">
    <xsd:import namespace="a36f2f05-54d2-4bca-ae88-a1b438363157"/>
    <xsd:import namespace="2ea2ad9f-d773-4448-99e5-e7a0cf8b712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6f2f05-54d2-4bca-ae88-a1b4383631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a2ad9f-d773-4448-99e5-e7a0cf8b712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68F000-281C-4D26-B4E4-330009F448CA}">
  <ds:schemaRefs>
    <ds:schemaRef ds:uri="2ea2ad9f-d773-4448-99e5-e7a0cf8b712b"/>
    <ds:schemaRef ds:uri="a36f2f05-54d2-4bca-ae88-a1b4383631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98A898B-C86D-4080-B313-6A08EC5C2B37}">
  <ds:schemaRefs>
    <ds:schemaRef ds:uri="http://schemas.microsoft.com/sharepoint/v3/contenttype/forms"/>
  </ds:schemaRefs>
</ds:datastoreItem>
</file>

<file path=customXml/itemProps3.xml><?xml version="1.0" encoding="utf-8"?>
<ds:datastoreItem xmlns:ds="http://schemas.openxmlformats.org/officeDocument/2006/customXml" ds:itemID="{728BE35E-419D-4BA2-9CF6-14113D3782F1}">
  <ds:schemaRefs>
    <ds:schemaRef ds:uri="2ea2ad9f-d773-4448-99e5-e7a0cf8b712b"/>
    <ds:schemaRef ds:uri="a36f2f05-54d2-4bca-ae88-a1b43836315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4636</TotalTime>
  <Words>868</Words>
  <Application>Microsoft Office PowerPoint</Application>
  <PresentationFormat>Widescreen</PresentationFormat>
  <Paragraphs>115</Paragraphs>
  <Slides>18</Slides>
  <Notes>4</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18</vt:i4>
      </vt:variant>
    </vt:vector>
  </HeadingPairs>
  <TitlesOfParts>
    <vt:vector size="33" baseType="lpstr">
      <vt:lpstr>Arial</vt:lpstr>
      <vt:lpstr>Arial Black</vt:lpstr>
      <vt:lpstr>Arial Narrow</vt:lpstr>
      <vt:lpstr>Calibri</vt:lpstr>
      <vt:lpstr>Calibri Light</vt:lpstr>
      <vt:lpstr>Courier New</vt:lpstr>
      <vt:lpstr>Graphik</vt:lpstr>
      <vt:lpstr>Impact</vt:lpstr>
      <vt:lpstr>Palatino Linotype</vt:lpstr>
      <vt:lpstr>System Font</vt:lpstr>
      <vt:lpstr>Tahoma</vt:lpstr>
      <vt:lpstr>Wingdings</vt:lpstr>
      <vt:lpstr>Office Theme</vt:lpstr>
      <vt:lpstr>1_Office Theme</vt:lpstr>
      <vt:lpstr>Accenture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Akram, Thermina Ann L.</dc:creator>
  <cp:lastModifiedBy>Santos, Denise</cp:lastModifiedBy>
  <cp:revision>1</cp:revision>
  <dcterms:created xsi:type="dcterms:W3CDTF">2020-08-20T01:43:54Z</dcterms:created>
  <dcterms:modified xsi:type="dcterms:W3CDTF">2021-11-16T10:55:12Z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0x01010065C5DA3FE6529E49884E4B470D3825D2</vt:lpwstr>
  </property>
</Properties>
</file>