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61" r:id="rId7"/>
    <p:sldId id="262" r:id="rId8"/>
    <p:sldId id="264" r:id="rId9"/>
    <p:sldId id="265" r:id="rId10"/>
    <p:sldId id="266" r:id="rId11"/>
    <p:sldId id="259" r:id="rId12"/>
    <p:sldId id="267" r:id="rId13"/>
    <p:sldId id="263" r:id="rId14"/>
    <p:sldId id="268" r:id="rId15"/>
    <p:sldId id="270" r:id="rId16"/>
    <p:sldId id="273" r:id="rId17"/>
    <p:sldId id="272" r:id="rId18"/>
    <p:sldId id="274" r:id="rId19"/>
    <p:sldId id="275" r:id="rId20"/>
    <p:sldId id="276" r:id="rId21"/>
    <p:sldId id="277" r:id="rId22"/>
    <p:sldId id="279" r:id="rId23"/>
    <p:sldId id="280" r:id="rId24"/>
    <p:sldId id="281" r:id="rId25"/>
    <p:sldId id="278"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4472C4"/>
    <a:srgbClr val="B10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2834E-6209-4B46-BEB8-0DE7859AE2C7}" v="129" dt="2022-10-24T07:18:19.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3" autoAdjust="0"/>
    <p:restoredTop sz="94660"/>
  </p:normalViewPr>
  <p:slideViewPr>
    <p:cSldViewPr snapToGrid="0">
      <p:cViewPr varScale="1">
        <p:scale>
          <a:sx n="67" d="100"/>
          <a:sy n="67" d="100"/>
        </p:scale>
        <p:origin x="8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nquin, Rio R. A." userId="c0f8403c-c391-429e-99e1-58a4365d8a2c" providerId="ADAL" clId="{23C2834E-6209-4B46-BEB8-0DE7859AE2C7}"/>
    <pc:docChg chg="undo redo custSel addSld delSld modSld sldOrd">
      <pc:chgData name="Bunquin, Rio R. A." userId="c0f8403c-c391-429e-99e1-58a4365d8a2c" providerId="ADAL" clId="{23C2834E-6209-4B46-BEB8-0DE7859AE2C7}" dt="2022-10-27T07:22:39.983" v="1171" actId="20577"/>
      <pc:docMkLst>
        <pc:docMk/>
      </pc:docMkLst>
      <pc:sldChg chg="modSp mod modTransition">
        <pc:chgData name="Bunquin, Rio R. A." userId="c0f8403c-c391-429e-99e1-58a4365d8a2c" providerId="ADAL" clId="{23C2834E-6209-4B46-BEB8-0DE7859AE2C7}" dt="2022-10-27T07:22:39.983" v="1171" actId="20577"/>
        <pc:sldMkLst>
          <pc:docMk/>
          <pc:sldMk cId="3704823414" sldId="256"/>
        </pc:sldMkLst>
        <pc:spChg chg="mod">
          <ac:chgData name="Bunquin, Rio R. A." userId="c0f8403c-c391-429e-99e1-58a4365d8a2c" providerId="ADAL" clId="{23C2834E-6209-4B46-BEB8-0DE7859AE2C7}" dt="2022-10-27T07:22:39.983" v="1171" actId="20577"/>
          <ac:spMkLst>
            <pc:docMk/>
            <pc:sldMk cId="3704823414" sldId="256"/>
            <ac:spMk id="18" creationId="{2A3AA1E3-022D-429F-A7F2-B8A202B5AABA}"/>
          </ac:spMkLst>
        </pc:spChg>
      </pc:sldChg>
      <pc:sldChg chg="addSp delSp modSp mod modTransition">
        <pc:chgData name="Bunquin, Rio R. A." userId="c0f8403c-c391-429e-99e1-58a4365d8a2c" providerId="ADAL" clId="{23C2834E-6209-4B46-BEB8-0DE7859AE2C7}" dt="2022-10-24T07:18:19.765" v="1168"/>
        <pc:sldMkLst>
          <pc:docMk/>
          <pc:sldMk cId="3512014289" sldId="257"/>
        </pc:sldMkLst>
        <pc:spChg chg="del">
          <ac:chgData name="Bunquin, Rio R. A." userId="c0f8403c-c391-429e-99e1-58a4365d8a2c" providerId="ADAL" clId="{23C2834E-6209-4B46-BEB8-0DE7859AE2C7}" dt="2022-10-21T05:46:42.222" v="4" actId="478"/>
          <ac:spMkLst>
            <pc:docMk/>
            <pc:sldMk cId="3512014289" sldId="257"/>
            <ac:spMk id="6" creationId="{9B0F2737-F8CA-4909-B2D5-5D5DACD4A099}"/>
          </ac:spMkLst>
        </pc:spChg>
        <pc:spChg chg="mod">
          <ac:chgData name="Bunquin, Rio R. A." userId="c0f8403c-c391-429e-99e1-58a4365d8a2c" providerId="ADAL" clId="{23C2834E-6209-4B46-BEB8-0DE7859AE2C7}" dt="2022-10-21T05:47:07.907" v="11" actId="1076"/>
          <ac:spMkLst>
            <pc:docMk/>
            <pc:sldMk cId="3512014289" sldId="257"/>
            <ac:spMk id="9" creationId="{2DD152D0-A7D2-44A3-B76A-F2A67AB6697C}"/>
          </ac:spMkLst>
        </pc:spChg>
        <pc:spChg chg="mod">
          <ac:chgData name="Bunquin, Rio R. A." userId="c0f8403c-c391-429e-99e1-58a4365d8a2c" providerId="ADAL" clId="{23C2834E-6209-4B46-BEB8-0DE7859AE2C7}" dt="2022-10-24T05:11:53.212" v="779" actId="2711"/>
          <ac:spMkLst>
            <pc:docMk/>
            <pc:sldMk cId="3512014289" sldId="257"/>
            <ac:spMk id="11" creationId="{0131C577-AD9C-4576-A48E-A02692A8BF70}"/>
          </ac:spMkLst>
        </pc:spChg>
        <pc:spChg chg="add mod">
          <ac:chgData name="Bunquin, Rio R. A." userId="c0f8403c-c391-429e-99e1-58a4365d8a2c" providerId="ADAL" clId="{23C2834E-6209-4B46-BEB8-0DE7859AE2C7}" dt="2022-10-21T05:47:01.908" v="10" actId="14100"/>
          <ac:spMkLst>
            <pc:docMk/>
            <pc:sldMk cId="3512014289" sldId="257"/>
            <ac:spMk id="12" creationId="{72CE5BDA-25D9-483D-810A-B188CACE24F4}"/>
          </ac:spMkLst>
        </pc:spChg>
        <pc:spChg chg="add del mod">
          <ac:chgData name="Bunquin, Rio R. A." userId="c0f8403c-c391-429e-99e1-58a4365d8a2c" providerId="ADAL" clId="{23C2834E-6209-4B46-BEB8-0DE7859AE2C7}" dt="2022-10-21T05:55:55.763" v="53" actId="478"/>
          <ac:spMkLst>
            <pc:docMk/>
            <pc:sldMk cId="3512014289" sldId="257"/>
            <ac:spMk id="13" creationId="{893D17E2-44DB-4050-AC25-DC44F19EC5A4}"/>
          </ac:spMkLst>
        </pc:spChg>
        <pc:picChg chg="add mod">
          <ac:chgData name="Bunquin, Rio R. A." userId="c0f8403c-c391-429e-99e1-58a4365d8a2c" providerId="ADAL" clId="{23C2834E-6209-4B46-BEB8-0DE7859AE2C7}" dt="2022-10-21T06:00:06.015" v="61" actId="1076"/>
          <ac:picMkLst>
            <pc:docMk/>
            <pc:sldMk cId="3512014289" sldId="257"/>
            <ac:picMk id="14" creationId="{54FF86C0-B335-448D-BDD9-74DA83F15408}"/>
          </ac:picMkLst>
        </pc:picChg>
        <pc:picChg chg="add mod">
          <ac:chgData name="Bunquin, Rio R. A." userId="c0f8403c-c391-429e-99e1-58a4365d8a2c" providerId="ADAL" clId="{23C2834E-6209-4B46-BEB8-0DE7859AE2C7}" dt="2022-10-24T05:11:56.142" v="780" actId="1076"/>
          <ac:picMkLst>
            <pc:docMk/>
            <pc:sldMk cId="3512014289" sldId="257"/>
            <ac:picMk id="16" creationId="{618A8F9A-603E-414E-AA12-BE0C6CCD5FB2}"/>
          </ac:picMkLst>
        </pc:picChg>
      </pc:sldChg>
      <pc:sldChg chg="addSp delSp modSp mod modTransition">
        <pc:chgData name="Bunquin, Rio R. A." userId="c0f8403c-c391-429e-99e1-58a4365d8a2c" providerId="ADAL" clId="{23C2834E-6209-4B46-BEB8-0DE7859AE2C7}" dt="2022-10-24T05:11:59.997" v="781" actId="1076"/>
        <pc:sldMkLst>
          <pc:docMk/>
          <pc:sldMk cId="3708005958" sldId="258"/>
        </pc:sldMkLst>
        <pc:spChg chg="add del mod">
          <ac:chgData name="Bunquin, Rio R. A." userId="c0f8403c-c391-429e-99e1-58a4365d8a2c" providerId="ADAL" clId="{23C2834E-6209-4B46-BEB8-0DE7859AE2C7}" dt="2022-10-21T05:51:07.480" v="29" actId="478"/>
          <ac:spMkLst>
            <pc:docMk/>
            <pc:sldMk cId="3708005958" sldId="258"/>
            <ac:spMk id="5" creationId="{74395E72-C6A0-46D2-87DF-40A5EF5C7C76}"/>
          </ac:spMkLst>
        </pc:spChg>
        <pc:spChg chg="del mod">
          <ac:chgData name="Bunquin, Rio R. A." userId="c0f8403c-c391-429e-99e1-58a4365d8a2c" providerId="ADAL" clId="{23C2834E-6209-4B46-BEB8-0DE7859AE2C7}" dt="2022-10-21T05:49:59.150" v="23" actId="478"/>
          <ac:spMkLst>
            <pc:docMk/>
            <pc:sldMk cId="3708005958" sldId="258"/>
            <ac:spMk id="6" creationId="{9B0F2737-F8CA-4909-B2D5-5D5DACD4A099}"/>
          </ac:spMkLst>
        </pc:spChg>
        <pc:spChg chg="add del mod">
          <ac:chgData name="Bunquin, Rio R. A." userId="c0f8403c-c391-429e-99e1-58a4365d8a2c" providerId="ADAL" clId="{23C2834E-6209-4B46-BEB8-0DE7859AE2C7}" dt="2022-10-21T05:51:06.412" v="28" actId="478"/>
          <ac:spMkLst>
            <pc:docMk/>
            <pc:sldMk cId="3708005958" sldId="258"/>
            <ac:spMk id="7" creationId="{23859A20-5B50-448A-8638-3FB5FC1BAA75}"/>
          </ac:spMkLst>
        </pc:spChg>
        <pc:spChg chg="add mod">
          <ac:chgData name="Bunquin, Rio R. A." userId="c0f8403c-c391-429e-99e1-58a4365d8a2c" providerId="ADAL" clId="{23C2834E-6209-4B46-BEB8-0DE7859AE2C7}" dt="2022-10-21T14:10:22.857" v="119" actId="207"/>
          <ac:spMkLst>
            <pc:docMk/>
            <pc:sldMk cId="3708005958" sldId="258"/>
            <ac:spMk id="8" creationId="{864B0B6D-C7E0-445D-A404-AD3324D7B3FC}"/>
          </ac:spMkLst>
        </pc:spChg>
        <pc:spChg chg="del">
          <ac:chgData name="Bunquin, Rio R. A." userId="c0f8403c-c391-429e-99e1-58a4365d8a2c" providerId="ADAL" clId="{23C2834E-6209-4B46-BEB8-0DE7859AE2C7}" dt="2022-10-21T05:47:44.514" v="13" actId="478"/>
          <ac:spMkLst>
            <pc:docMk/>
            <pc:sldMk cId="3708005958" sldId="258"/>
            <ac:spMk id="9" creationId="{2DD152D0-A7D2-44A3-B76A-F2A67AB6697C}"/>
          </ac:spMkLst>
        </pc:spChg>
        <pc:spChg chg="add del mod">
          <ac:chgData name="Bunquin, Rio R. A." userId="c0f8403c-c391-429e-99e1-58a4365d8a2c" providerId="ADAL" clId="{23C2834E-6209-4B46-BEB8-0DE7859AE2C7}" dt="2022-10-21T05:51:24.983" v="32" actId="478"/>
          <ac:spMkLst>
            <pc:docMk/>
            <pc:sldMk cId="3708005958" sldId="258"/>
            <ac:spMk id="10" creationId="{874597D9-093F-4B9E-AD73-07F150157F83}"/>
          </ac:spMkLst>
        </pc:spChg>
        <pc:spChg chg="del">
          <ac:chgData name="Bunquin, Rio R. A." userId="c0f8403c-c391-429e-99e1-58a4365d8a2c" providerId="ADAL" clId="{23C2834E-6209-4B46-BEB8-0DE7859AE2C7}" dt="2022-10-21T05:47:43.261" v="12" actId="478"/>
          <ac:spMkLst>
            <pc:docMk/>
            <pc:sldMk cId="3708005958" sldId="258"/>
            <ac:spMk id="11" creationId="{0131C577-AD9C-4576-A48E-A02692A8BF70}"/>
          </ac:spMkLst>
        </pc:spChg>
        <pc:spChg chg="add del mod">
          <ac:chgData name="Bunquin, Rio R. A." userId="c0f8403c-c391-429e-99e1-58a4365d8a2c" providerId="ADAL" clId="{23C2834E-6209-4B46-BEB8-0DE7859AE2C7}" dt="2022-10-21T05:51:22.811" v="31" actId="478"/>
          <ac:spMkLst>
            <pc:docMk/>
            <pc:sldMk cId="3708005958" sldId="258"/>
            <ac:spMk id="12" creationId="{373C79E3-17B4-4BC9-A8B4-E15F72553A3A}"/>
          </ac:spMkLst>
        </pc:spChg>
        <pc:spChg chg="add del mod">
          <ac:chgData name="Bunquin, Rio R. A." userId="c0f8403c-c391-429e-99e1-58a4365d8a2c" providerId="ADAL" clId="{23C2834E-6209-4B46-BEB8-0DE7859AE2C7}" dt="2022-10-21T05:51:25.580" v="33" actId="478"/>
          <ac:spMkLst>
            <pc:docMk/>
            <pc:sldMk cId="3708005958" sldId="258"/>
            <ac:spMk id="13" creationId="{D23D9317-E7D2-4349-9702-73B27A09A099}"/>
          </ac:spMkLst>
        </pc:spChg>
        <pc:spChg chg="add mod">
          <ac:chgData name="Bunquin, Rio R. A." userId="c0f8403c-c391-429e-99e1-58a4365d8a2c" providerId="ADAL" clId="{23C2834E-6209-4B46-BEB8-0DE7859AE2C7}" dt="2022-10-21T05:51:34.592" v="46" actId="20577"/>
          <ac:spMkLst>
            <pc:docMk/>
            <pc:sldMk cId="3708005958" sldId="258"/>
            <ac:spMk id="14" creationId="{E17CBFBA-FFDF-408C-9BE0-2C793B109569}"/>
          </ac:spMkLst>
        </pc:spChg>
        <pc:spChg chg="add mod">
          <ac:chgData name="Bunquin, Rio R. A." userId="c0f8403c-c391-429e-99e1-58a4365d8a2c" providerId="ADAL" clId="{23C2834E-6209-4B46-BEB8-0DE7859AE2C7}" dt="2022-10-24T05:11:45.125" v="778" actId="2711"/>
          <ac:spMkLst>
            <pc:docMk/>
            <pc:sldMk cId="3708005958" sldId="258"/>
            <ac:spMk id="15" creationId="{ACCFFE13-8129-4FD7-BC5F-F64DB77B0357}"/>
          </ac:spMkLst>
        </pc:spChg>
        <pc:picChg chg="add mod ord">
          <ac:chgData name="Bunquin, Rio R. A." userId="c0f8403c-c391-429e-99e1-58a4365d8a2c" providerId="ADAL" clId="{23C2834E-6209-4B46-BEB8-0DE7859AE2C7}" dt="2022-10-24T05:11:59.997" v="781" actId="1076"/>
          <ac:picMkLst>
            <pc:docMk/>
            <pc:sldMk cId="3708005958" sldId="258"/>
            <ac:picMk id="3" creationId="{26BD7BF1-5184-4F66-B74A-17962E71A367}"/>
          </ac:picMkLst>
        </pc:picChg>
        <pc:picChg chg="add mod">
          <ac:chgData name="Bunquin, Rio R. A." userId="c0f8403c-c391-429e-99e1-58a4365d8a2c" providerId="ADAL" clId="{23C2834E-6209-4B46-BEB8-0DE7859AE2C7}" dt="2022-10-21T06:00:13.104" v="62"/>
          <ac:picMkLst>
            <pc:docMk/>
            <pc:sldMk cId="3708005958" sldId="258"/>
            <ac:picMk id="16" creationId="{C3AD1C0E-FBCD-4C05-A90F-140A3F7548F0}"/>
          </ac:picMkLst>
        </pc:picChg>
        <pc:picChg chg="add mod">
          <ac:chgData name="Bunquin, Rio R. A." userId="c0f8403c-c391-429e-99e1-58a4365d8a2c" providerId="ADAL" clId="{23C2834E-6209-4B46-BEB8-0DE7859AE2C7}" dt="2022-10-24T05:11:59.997" v="781" actId="1076"/>
          <ac:picMkLst>
            <pc:docMk/>
            <pc:sldMk cId="3708005958" sldId="258"/>
            <ac:picMk id="17" creationId="{E59E99EB-4F87-4CF4-9828-B245235BE1B2}"/>
          </ac:picMkLst>
        </pc:picChg>
      </pc:sldChg>
      <pc:sldChg chg="addSp delSp modSp new mod ord modTransition">
        <pc:chgData name="Bunquin, Rio R. A." userId="c0f8403c-c391-429e-99e1-58a4365d8a2c" providerId="ADAL" clId="{23C2834E-6209-4B46-BEB8-0DE7859AE2C7}" dt="2022-10-24T05:26:53.451" v="962" actId="14100"/>
        <pc:sldMkLst>
          <pc:docMk/>
          <pc:sldMk cId="2395020147" sldId="259"/>
        </pc:sldMkLst>
        <pc:spChg chg="del">
          <ac:chgData name="Bunquin, Rio R. A." userId="c0f8403c-c391-429e-99e1-58a4365d8a2c" providerId="ADAL" clId="{23C2834E-6209-4B46-BEB8-0DE7859AE2C7}" dt="2022-10-21T05:56:47.425" v="56" actId="478"/>
          <ac:spMkLst>
            <pc:docMk/>
            <pc:sldMk cId="2395020147" sldId="259"/>
            <ac:spMk id="2" creationId="{7CD8E036-17C2-426E-9A63-016BA3551E4B}"/>
          </ac:spMkLst>
        </pc:spChg>
        <pc:spChg chg="del">
          <ac:chgData name="Bunquin, Rio R. A." userId="c0f8403c-c391-429e-99e1-58a4365d8a2c" providerId="ADAL" clId="{23C2834E-6209-4B46-BEB8-0DE7859AE2C7}" dt="2022-10-21T05:56:47.425" v="56" actId="478"/>
          <ac:spMkLst>
            <pc:docMk/>
            <pc:sldMk cId="2395020147" sldId="259"/>
            <ac:spMk id="3" creationId="{CE3058FC-F0AA-4E5A-90C3-E99F4DCD63DF}"/>
          </ac:spMkLst>
        </pc:spChg>
        <pc:spChg chg="add mod">
          <ac:chgData name="Bunquin, Rio R. A." userId="c0f8403c-c391-429e-99e1-58a4365d8a2c" providerId="ADAL" clId="{23C2834E-6209-4B46-BEB8-0DE7859AE2C7}" dt="2022-10-21T05:59:43.641" v="58" actId="14100"/>
          <ac:spMkLst>
            <pc:docMk/>
            <pc:sldMk cId="2395020147" sldId="259"/>
            <ac:spMk id="4" creationId="{ED9B1727-722D-4219-8BDF-C2C90B853E24}"/>
          </ac:spMkLst>
        </pc:spChg>
        <pc:spChg chg="add del mod">
          <ac:chgData name="Bunquin, Rio R. A." userId="c0f8403c-c391-429e-99e1-58a4365d8a2c" providerId="ADAL" clId="{23C2834E-6209-4B46-BEB8-0DE7859AE2C7}" dt="2022-10-21T13:19:00.997" v="118" actId="478"/>
          <ac:spMkLst>
            <pc:docMk/>
            <pc:sldMk cId="2395020147" sldId="259"/>
            <ac:spMk id="6" creationId="{EE75EFBF-C997-4B14-BD12-9DBB80C8CF69}"/>
          </ac:spMkLst>
        </pc:spChg>
        <pc:spChg chg="add del mod">
          <ac:chgData name="Bunquin, Rio R. A." userId="c0f8403c-c391-429e-99e1-58a4365d8a2c" providerId="ADAL" clId="{23C2834E-6209-4B46-BEB8-0DE7859AE2C7}" dt="2022-10-21T13:18:57.215" v="117" actId="478"/>
          <ac:spMkLst>
            <pc:docMk/>
            <pc:sldMk cId="2395020147" sldId="259"/>
            <ac:spMk id="7" creationId="{0A132F52-337C-43AC-A901-46BE67B3DF90}"/>
          </ac:spMkLst>
        </pc:spChg>
        <pc:spChg chg="add del mod">
          <ac:chgData name="Bunquin, Rio R. A." userId="c0f8403c-c391-429e-99e1-58a4365d8a2c" providerId="ADAL" clId="{23C2834E-6209-4B46-BEB8-0DE7859AE2C7}" dt="2022-10-24T03:49:48.932" v="270"/>
          <ac:spMkLst>
            <pc:docMk/>
            <pc:sldMk cId="2395020147" sldId="259"/>
            <ac:spMk id="10" creationId="{93FE8094-50B2-4DC9-814E-371886DC57BE}"/>
          </ac:spMkLst>
        </pc:spChg>
        <pc:spChg chg="add del mod">
          <ac:chgData name="Bunquin, Rio R. A." userId="c0f8403c-c391-429e-99e1-58a4365d8a2c" providerId="ADAL" clId="{23C2834E-6209-4B46-BEB8-0DE7859AE2C7}" dt="2022-10-24T03:49:48.932" v="270"/>
          <ac:spMkLst>
            <pc:docMk/>
            <pc:sldMk cId="2395020147" sldId="259"/>
            <ac:spMk id="11" creationId="{E5724773-1316-4004-8E8D-6FCB642B5E06}"/>
          </ac:spMkLst>
        </pc:spChg>
        <pc:spChg chg="mod">
          <ac:chgData name="Bunquin, Rio R. A." userId="c0f8403c-c391-429e-99e1-58a4365d8a2c" providerId="ADAL" clId="{23C2834E-6209-4B46-BEB8-0DE7859AE2C7}" dt="2022-10-24T03:15:33.955" v="153"/>
          <ac:spMkLst>
            <pc:docMk/>
            <pc:sldMk cId="2395020147" sldId="259"/>
            <ac:spMk id="12" creationId="{189C3159-BC3D-4BC3-820D-D5D61190995D}"/>
          </ac:spMkLst>
        </pc:spChg>
        <pc:spChg chg="mod">
          <ac:chgData name="Bunquin, Rio R. A." userId="c0f8403c-c391-429e-99e1-58a4365d8a2c" providerId="ADAL" clId="{23C2834E-6209-4B46-BEB8-0DE7859AE2C7}" dt="2022-10-24T03:49:55.058" v="271" actId="108"/>
          <ac:spMkLst>
            <pc:docMk/>
            <pc:sldMk cId="2395020147" sldId="259"/>
            <ac:spMk id="13" creationId="{2A0C542B-5F2F-469E-BAA0-D1805803C9FD}"/>
          </ac:spMkLst>
        </pc:spChg>
        <pc:spChg chg="add mod">
          <ac:chgData name="Bunquin, Rio R. A." userId="c0f8403c-c391-429e-99e1-58a4365d8a2c" providerId="ADAL" clId="{23C2834E-6209-4B46-BEB8-0DE7859AE2C7}" dt="2022-10-24T05:26:53.451" v="962" actId="14100"/>
          <ac:spMkLst>
            <pc:docMk/>
            <pc:sldMk cId="2395020147" sldId="259"/>
            <ac:spMk id="14" creationId="{49AA23D4-9E42-472E-80FC-E9D7D81A3E71}"/>
          </ac:spMkLst>
        </pc:spChg>
        <pc:picChg chg="add del mod">
          <ac:chgData name="Bunquin, Rio R. A." userId="c0f8403c-c391-429e-99e1-58a4365d8a2c" providerId="ADAL" clId="{23C2834E-6209-4B46-BEB8-0DE7859AE2C7}" dt="2022-10-24T03:12:39.376" v="134" actId="478"/>
          <ac:picMkLst>
            <pc:docMk/>
            <pc:sldMk cId="2395020147" sldId="259"/>
            <ac:picMk id="5" creationId="{64B6F48B-7CA9-4C90-9804-73326959B4FA}"/>
          </ac:picMkLst>
        </pc:picChg>
        <pc:picChg chg="add del mod">
          <ac:chgData name="Bunquin, Rio R. A." userId="c0f8403c-c391-429e-99e1-58a4365d8a2c" providerId="ADAL" clId="{23C2834E-6209-4B46-BEB8-0DE7859AE2C7}" dt="2022-10-24T03:12:37.946" v="133"/>
          <ac:picMkLst>
            <pc:docMk/>
            <pc:sldMk cId="2395020147" sldId="259"/>
            <ac:picMk id="8" creationId="{86A4FD7D-E400-4520-88C3-37FF981F02B8}"/>
          </ac:picMkLst>
        </pc:picChg>
        <pc:picChg chg="add mod">
          <ac:chgData name="Bunquin, Rio R. A." userId="c0f8403c-c391-429e-99e1-58a4365d8a2c" providerId="ADAL" clId="{23C2834E-6209-4B46-BEB8-0DE7859AE2C7}" dt="2022-10-24T03:12:42.473" v="135"/>
          <ac:picMkLst>
            <pc:docMk/>
            <pc:sldMk cId="2395020147" sldId="259"/>
            <ac:picMk id="9" creationId="{9ACBABBB-037F-478C-B9D3-783C2167DC01}"/>
          </ac:picMkLst>
        </pc:picChg>
        <pc:cxnChg chg="add mod">
          <ac:chgData name="Bunquin, Rio R. A." userId="c0f8403c-c391-429e-99e1-58a4365d8a2c" providerId="ADAL" clId="{23C2834E-6209-4B46-BEB8-0DE7859AE2C7}" dt="2022-10-24T04:57:03.096" v="511" actId="1076"/>
          <ac:cxnSpMkLst>
            <pc:docMk/>
            <pc:sldMk cId="2395020147" sldId="259"/>
            <ac:cxnSpMk id="15" creationId="{04894EB9-57A8-43BA-A479-D9BF9FF7AF14}"/>
          </ac:cxnSpMkLst>
        </pc:cxnChg>
      </pc:sldChg>
      <pc:sldChg chg="addSp delSp modSp new mod modTransition">
        <pc:chgData name="Bunquin, Rio R. A." userId="c0f8403c-c391-429e-99e1-58a4365d8a2c" providerId="ADAL" clId="{23C2834E-6209-4B46-BEB8-0DE7859AE2C7}" dt="2022-10-24T05:05:28.194" v="581"/>
        <pc:sldMkLst>
          <pc:docMk/>
          <pc:sldMk cId="1516131931" sldId="260"/>
        </pc:sldMkLst>
        <pc:spChg chg="del">
          <ac:chgData name="Bunquin, Rio R. A." userId="c0f8403c-c391-429e-99e1-58a4365d8a2c" providerId="ADAL" clId="{23C2834E-6209-4B46-BEB8-0DE7859AE2C7}" dt="2022-10-24T02:52:13.707" v="121" actId="478"/>
          <ac:spMkLst>
            <pc:docMk/>
            <pc:sldMk cId="1516131931" sldId="260"/>
            <ac:spMk id="2" creationId="{9E339248-A289-40ED-89E8-1B71DE7E88AF}"/>
          </ac:spMkLst>
        </pc:spChg>
        <pc:spChg chg="del">
          <ac:chgData name="Bunquin, Rio R. A." userId="c0f8403c-c391-429e-99e1-58a4365d8a2c" providerId="ADAL" clId="{23C2834E-6209-4B46-BEB8-0DE7859AE2C7}" dt="2022-10-24T02:52:13.707" v="121" actId="478"/>
          <ac:spMkLst>
            <pc:docMk/>
            <pc:sldMk cId="1516131931" sldId="260"/>
            <ac:spMk id="3" creationId="{C0E918D1-9071-4748-8779-C526DE68E0B5}"/>
          </ac:spMkLst>
        </pc:spChg>
        <pc:spChg chg="add mod">
          <ac:chgData name="Bunquin, Rio R. A." userId="c0f8403c-c391-429e-99e1-58a4365d8a2c" providerId="ADAL" clId="{23C2834E-6209-4B46-BEB8-0DE7859AE2C7}" dt="2022-10-24T03:10:40.014" v="123"/>
          <ac:spMkLst>
            <pc:docMk/>
            <pc:sldMk cId="1516131931" sldId="260"/>
            <ac:spMk id="6" creationId="{4E0BD07C-8B46-4FB9-8D4B-5FEEFAB050B9}"/>
          </ac:spMkLst>
        </pc:spChg>
        <pc:spChg chg="add del mod">
          <ac:chgData name="Bunquin, Rio R. A." userId="c0f8403c-c391-429e-99e1-58a4365d8a2c" providerId="ADAL" clId="{23C2834E-6209-4B46-BEB8-0DE7859AE2C7}" dt="2022-10-24T03:44:00.950" v="225"/>
          <ac:spMkLst>
            <pc:docMk/>
            <pc:sldMk cId="1516131931" sldId="260"/>
            <ac:spMk id="9" creationId="{58AB316C-2835-4C9E-AFE9-5D7F921E0C50}"/>
          </ac:spMkLst>
        </pc:spChg>
        <pc:spChg chg="add del mod">
          <ac:chgData name="Bunquin, Rio R. A." userId="c0f8403c-c391-429e-99e1-58a4365d8a2c" providerId="ADAL" clId="{23C2834E-6209-4B46-BEB8-0DE7859AE2C7}" dt="2022-10-24T03:44:00.950" v="225"/>
          <ac:spMkLst>
            <pc:docMk/>
            <pc:sldMk cId="1516131931" sldId="260"/>
            <ac:spMk id="10" creationId="{E83247A0-1BAA-46DE-A88E-F45366FC4119}"/>
          </ac:spMkLst>
        </pc:spChg>
        <pc:spChg chg="mod">
          <ac:chgData name="Bunquin, Rio R. A." userId="c0f8403c-c391-429e-99e1-58a4365d8a2c" providerId="ADAL" clId="{23C2834E-6209-4B46-BEB8-0DE7859AE2C7}" dt="2022-10-24T03:42:39.368" v="214"/>
          <ac:spMkLst>
            <pc:docMk/>
            <pc:sldMk cId="1516131931" sldId="260"/>
            <ac:spMk id="11" creationId="{AE8A2659-A76F-4A10-A2C4-BB6B081CBF8B}"/>
          </ac:spMkLst>
        </pc:spChg>
        <pc:spChg chg="mod">
          <ac:chgData name="Bunquin, Rio R. A." userId="c0f8403c-c391-429e-99e1-58a4365d8a2c" providerId="ADAL" clId="{23C2834E-6209-4B46-BEB8-0DE7859AE2C7}" dt="2022-10-24T04:45:39.736" v="320" actId="20577"/>
          <ac:spMkLst>
            <pc:docMk/>
            <pc:sldMk cId="1516131931" sldId="260"/>
            <ac:spMk id="12" creationId="{88D6A83D-2080-4CCA-8EFD-295DE43D2D00}"/>
          </ac:spMkLst>
        </pc:spChg>
        <pc:spChg chg="add mod">
          <ac:chgData name="Bunquin, Rio R. A." userId="c0f8403c-c391-429e-99e1-58a4365d8a2c" providerId="ADAL" clId="{23C2834E-6209-4B46-BEB8-0DE7859AE2C7}" dt="2022-10-24T04:50:48.016" v="418" actId="207"/>
          <ac:spMkLst>
            <pc:docMk/>
            <pc:sldMk cId="1516131931" sldId="260"/>
            <ac:spMk id="13" creationId="{24898812-D092-4D37-924A-EE99654847A3}"/>
          </ac:spMkLst>
        </pc:spChg>
        <pc:picChg chg="add mod">
          <ac:chgData name="Bunquin, Rio R. A." userId="c0f8403c-c391-429e-99e1-58a4365d8a2c" providerId="ADAL" clId="{23C2834E-6209-4B46-BEB8-0DE7859AE2C7}" dt="2022-10-24T03:10:42.786" v="124" actId="1076"/>
          <ac:picMkLst>
            <pc:docMk/>
            <pc:sldMk cId="1516131931" sldId="260"/>
            <ac:picMk id="5" creationId="{E12D5F4A-505F-4B6F-BCE8-97B10F8754C1}"/>
          </ac:picMkLst>
        </pc:picChg>
        <pc:picChg chg="add del mod">
          <ac:chgData name="Bunquin, Rio R. A." userId="c0f8403c-c391-429e-99e1-58a4365d8a2c" providerId="ADAL" clId="{23C2834E-6209-4B46-BEB8-0DE7859AE2C7}" dt="2022-10-24T03:10:52.571" v="126" actId="478"/>
          <ac:picMkLst>
            <pc:docMk/>
            <pc:sldMk cId="1516131931" sldId="260"/>
            <ac:picMk id="7" creationId="{0736F796-B69B-4FA8-AFFF-D44A75FC8601}"/>
          </ac:picMkLst>
        </pc:picChg>
        <pc:picChg chg="add del mod">
          <ac:chgData name="Bunquin, Rio R. A." userId="c0f8403c-c391-429e-99e1-58a4365d8a2c" providerId="ADAL" clId="{23C2834E-6209-4B46-BEB8-0DE7859AE2C7}" dt="2022-10-24T03:11:00.773" v="130"/>
          <ac:picMkLst>
            <pc:docMk/>
            <pc:sldMk cId="1516131931" sldId="260"/>
            <ac:picMk id="8" creationId="{889FA984-DA9B-4FCF-8882-9A8DD23EC1A5}"/>
          </ac:picMkLst>
        </pc:picChg>
        <pc:cxnChg chg="add mod">
          <ac:chgData name="Bunquin, Rio R. A." userId="c0f8403c-c391-429e-99e1-58a4365d8a2c" providerId="ADAL" clId="{23C2834E-6209-4B46-BEB8-0DE7859AE2C7}" dt="2022-10-24T04:52:08.836" v="424" actId="208"/>
          <ac:cxnSpMkLst>
            <pc:docMk/>
            <pc:sldMk cId="1516131931" sldId="260"/>
            <ac:cxnSpMk id="15" creationId="{04CDD2F1-A07C-4D63-9BBF-19883B9A5AFA}"/>
          </ac:cxnSpMkLst>
        </pc:cxnChg>
      </pc:sldChg>
      <pc:sldChg chg="addSp delSp modSp add mod modTransition">
        <pc:chgData name="Bunquin, Rio R. A." userId="c0f8403c-c391-429e-99e1-58a4365d8a2c" providerId="ADAL" clId="{23C2834E-6209-4B46-BEB8-0DE7859AE2C7}" dt="2022-10-24T05:05:28.194" v="581"/>
        <pc:sldMkLst>
          <pc:docMk/>
          <pc:sldMk cId="941055417" sldId="261"/>
        </pc:sldMkLst>
        <pc:spChg chg="add del mod">
          <ac:chgData name="Bunquin, Rio R. A." userId="c0f8403c-c391-429e-99e1-58a4365d8a2c" providerId="ADAL" clId="{23C2834E-6209-4B46-BEB8-0DE7859AE2C7}" dt="2022-10-24T03:47:23.754" v="257"/>
          <ac:spMkLst>
            <pc:docMk/>
            <pc:sldMk cId="941055417" sldId="261"/>
            <ac:spMk id="6" creationId="{85B240CC-1A57-4ED0-A63E-161CB89899A3}"/>
          </ac:spMkLst>
        </pc:spChg>
        <pc:spChg chg="mod">
          <ac:chgData name="Bunquin, Rio R. A." userId="c0f8403c-c391-429e-99e1-58a4365d8a2c" providerId="ADAL" clId="{23C2834E-6209-4B46-BEB8-0DE7859AE2C7}" dt="2022-10-24T04:48:32.120" v="400" actId="1076"/>
          <ac:spMkLst>
            <pc:docMk/>
            <pc:sldMk cId="941055417" sldId="261"/>
            <ac:spMk id="7" creationId="{A4680492-B500-44A4-8828-0BF7292A81CD}"/>
          </ac:spMkLst>
        </pc:spChg>
        <pc:spChg chg="add del mod">
          <ac:chgData name="Bunquin, Rio R. A." userId="c0f8403c-c391-429e-99e1-58a4365d8a2c" providerId="ADAL" clId="{23C2834E-6209-4B46-BEB8-0DE7859AE2C7}" dt="2022-10-24T04:46:32.869" v="355"/>
          <ac:spMkLst>
            <pc:docMk/>
            <pc:sldMk cId="941055417" sldId="261"/>
            <ac:spMk id="8" creationId="{D8C2D7AA-9BA0-491E-BD21-461915C9C5EC}"/>
          </ac:spMkLst>
        </pc:spChg>
        <pc:spChg chg="del mod">
          <ac:chgData name="Bunquin, Rio R. A." userId="c0f8403c-c391-429e-99e1-58a4365d8a2c" providerId="ADAL" clId="{23C2834E-6209-4B46-BEB8-0DE7859AE2C7}" dt="2022-10-24T03:47:23.754" v="257"/>
          <ac:spMkLst>
            <pc:docMk/>
            <pc:sldMk cId="941055417" sldId="261"/>
            <ac:spMk id="10" creationId="{93FE8094-50B2-4DC9-814E-371886DC57BE}"/>
          </ac:spMkLst>
        </pc:spChg>
        <pc:spChg chg="del mod">
          <ac:chgData name="Bunquin, Rio R. A." userId="c0f8403c-c391-429e-99e1-58a4365d8a2c" providerId="ADAL" clId="{23C2834E-6209-4B46-BEB8-0DE7859AE2C7}" dt="2022-10-24T03:47:23.754" v="257"/>
          <ac:spMkLst>
            <pc:docMk/>
            <pc:sldMk cId="941055417" sldId="261"/>
            <ac:spMk id="11" creationId="{E5724773-1316-4004-8E8D-6FCB642B5E06}"/>
          </ac:spMkLst>
        </pc:spChg>
        <pc:spChg chg="add del mod">
          <ac:chgData name="Bunquin, Rio R. A." userId="c0f8403c-c391-429e-99e1-58a4365d8a2c" providerId="ADAL" clId="{23C2834E-6209-4B46-BEB8-0DE7859AE2C7}" dt="2022-10-24T04:50:59.832" v="419" actId="478"/>
          <ac:spMkLst>
            <pc:docMk/>
            <pc:sldMk cId="941055417" sldId="261"/>
            <ac:spMk id="12" creationId="{37EFD429-F6C3-4736-B250-C158072E5269}"/>
          </ac:spMkLst>
        </pc:spChg>
        <pc:spChg chg="add mod">
          <ac:chgData name="Bunquin, Rio R. A." userId="c0f8403c-c391-429e-99e1-58a4365d8a2c" providerId="ADAL" clId="{23C2834E-6209-4B46-BEB8-0DE7859AE2C7}" dt="2022-10-24T04:48:23.027" v="399" actId="207"/>
          <ac:spMkLst>
            <pc:docMk/>
            <pc:sldMk cId="941055417" sldId="261"/>
            <ac:spMk id="13" creationId="{D7522796-0A0A-4629-9C94-3BC99778FE9D}"/>
          </ac:spMkLst>
        </pc:spChg>
        <pc:spChg chg="add del mod">
          <ac:chgData name="Bunquin, Rio R. A." userId="c0f8403c-c391-429e-99e1-58a4365d8a2c" providerId="ADAL" clId="{23C2834E-6209-4B46-BEB8-0DE7859AE2C7}" dt="2022-10-24T04:51:54.040" v="423" actId="478"/>
          <ac:spMkLst>
            <pc:docMk/>
            <pc:sldMk cId="941055417" sldId="261"/>
            <ac:spMk id="23" creationId="{E66A29D0-098E-4BDE-8567-B93164ED7438}"/>
          </ac:spMkLst>
        </pc:spChg>
        <pc:picChg chg="mod">
          <ac:chgData name="Bunquin, Rio R. A." userId="c0f8403c-c391-429e-99e1-58a4365d8a2c" providerId="ADAL" clId="{23C2834E-6209-4B46-BEB8-0DE7859AE2C7}" dt="2022-10-24T04:47:30.885" v="388" actId="1076"/>
          <ac:picMkLst>
            <pc:docMk/>
            <pc:sldMk cId="941055417" sldId="261"/>
            <ac:picMk id="9" creationId="{9ACBABBB-037F-478C-B9D3-783C2167DC01}"/>
          </ac:picMkLst>
        </pc:picChg>
        <pc:cxnChg chg="add del mod">
          <ac:chgData name="Bunquin, Rio R. A." userId="c0f8403c-c391-429e-99e1-58a4365d8a2c" providerId="ADAL" clId="{23C2834E-6209-4B46-BEB8-0DE7859AE2C7}" dt="2022-10-24T04:47:48.404" v="392" actId="478"/>
          <ac:cxnSpMkLst>
            <pc:docMk/>
            <pc:sldMk cId="941055417" sldId="261"/>
            <ac:cxnSpMk id="3" creationId="{0E586A4C-8C62-466F-9CF1-1927175D290D}"/>
          </ac:cxnSpMkLst>
        </pc:cxnChg>
        <pc:cxnChg chg="add del mod">
          <ac:chgData name="Bunquin, Rio R. A." userId="c0f8403c-c391-429e-99e1-58a4365d8a2c" providerId="ADAL" clId="{23C2834E-6209-4B46-BEB8-0DE7859AE2C7}" dt="2022-10-24T04:47:49.682" v="393" actId="478"/>
          <ac:cxnSpMkLst>
            <pc:docMk/>
            <pc:sldMk cId="941055417" sldId="261"/>
            <ac:cxnSpMk id="14" creationId="{D92A9DBA-E23A-444E-81BD-C0CBA0BBFE6A}"/>
          </ac:cxnSpMkLst>
        </pc:cxnChg>
        <pc:cxnChg chg="add mod">
          <ac:chgData name="Bunquin, Rio R. A." userId="c0f8403c-c391-429e-99e1-58a4365d8a2c" providerId="ADAL" clId="{23C2834E-6209-4B46-BEB8-0DE7859AE2C7}" dt="2022-10-24T04:50:26.974" v="414" actId="14100"/>
          <ac:cxnSpMkLst>
            <pc:docMk/>
            <pc:sldMk cId="941055417" sldId="261"/>
            <ac:cxnSpMk id="17" creationId="{90ABCF08-837E-4FFA-AE20-1B6FDB2094CB}"/>
          </ac:cxnSpMkLst>
        </pc:cxnChg>
        <pc:cxnChg chg="add mod">
          <ac:chgData name="Bunquin, Rio R. A." userId="c0f8403c-c391-429e-99e1-58a4365d8a2c" providerId="ADAL" clId="{23C2834E-6209-4B46-BEB8-0DE7859AE2C7}" dt="2022-10-24T04:49:13.914" v="403" actId="208"/>
          <ac:cxnSpMkLst>
            <pc:docMk/>
            <pc:sldMk cId="941055417" sldId="261"/>
            <ac:cxnSpMk id="18" creationId="{14D6012A-217C-4EB5-BD7C-54799B9116D6}"/>
          </ac:cxnSpMkLst>
        </pc:cxnChg>
      </pc:sldChg>
      <pc:sldChg chg="addSp delSp modSp add del mod">
        <pc:chgData name="Bunquin, Rio R. A." userId="c0f8403c-c391-429e-99e1-58a4365d8a2c" providerId="ADAL" clId="{23C2834E-6209-4B46-BEB8-0DE7859AE2C7}" dt="2022-10-24T03:15:32.085" v="151" actId="2890"/>
        <pc:sldMkLst>
          <pc:docMk/>
          <pc:sldMk cId="2114901526" sldId="261"/>
        </pc:sldMkLst>
        <pc:spChg chg="add del mod">
          <ac:chgData name="Bunquin, Rio R. A." userId="c0f8403c-c391-429e-99e1-58a4365d8a2c" providerId="ADAL" clId="{23C2834E-6209-4B46-BEB8-0DE7859AE2C7}" dt="2022-10-24T03:15:31.696" v="150" actId="1076"/>
          <ac:spMkLst>
            <pc:docMk/>
            <pc:sldMk cId="2114901526" sldId="261"/>
            <ac:spMk id="12" creationId="{189C3159-BC3D-4BC3-820D-D5D61190995D}"/>
          </ac:spMkLst>
        </pc:spChg>
      </pc:sldChg>
      <pc:sldChg chg="addSp delSp modSp add mod modTransition setBg">
        <pc:chgData name="Bunquin, Rio R. A." userId="c0f8403c-c391-429e-99e1-58a4365d8a2c" providerId="ADAL" clId="{23C2834E-6209-4B46-BEB8-0DE7859AE2C7}" dt="2022-10-24T05:05:28.194" v="581"/>
        <pc:sldMkLst>
          <pc:docMk/>
          <pc:sldMk cId="465699597" sldId="262"/>
        </pc:sldMkLst>
        <pc:spChg chg="del">
          <ac:chgData name="Bunquin, Rio R. A." userId="c0f8403c-c391-429e-99e1-58a4365d8a2c" providerId="ADAL" clId="{23C2834E-6209-4B46-BEB8-0DE7859AE2C7}" dt="2022-10-24T03:39:59.216" v="166" actId="478"/>
          <ac:spMkLst>
            <pc:docMk/>
            <pc:sldMk cId="465699597" sldId="262"/>
            <ac:spMk id="6" creationId="{85B240CC-1A57-4ED0-A63E-161CB89899A3}"/>
          </ac:spMkLst>
        </pc:spChg>
        <pc:spChg chg="mod">
          <ac:chgData name="Bunquin, Rio R. A." userId="c0f8403c-c391-429e-99e1-58a4365d8a2c" providerId="ADAL" clId="{23C2834E-6209-4B46-BEB8-0DE7859AE2C7}" dt="2022-10-24T03:48:45.707" v="263" actId="108"/>
          <ac:spMkLst>
            <pc:docMk/>
            <pc:sldMk cId="465699597" sldId="262"/>
            <ac:spMk id="7" creationId="{1585B88D-92B2-4BD8-9F2B-89590DECC0E0}"/>
          </ac:spMkLst>
        </pc:spChg>
        <pc:spChg chg="add del mod">
          <ac:chgData name="Bunquin, Rio R. A." userId="c0f8403c-c391-429e-99e1-58a4365d8a2c" providerId="ADAL" clId="{23C2834E-6209-4B46-BEB8-0DE7859AE2C7}" dt="2022-10-24T04:51:50.943" v="422"/>
          <ac:spMkLst>
            <pc:docMk/>
            <pc:sldMk cId="465699597" sldId="262"/>
            <ac:spMk id="8" creationId="{F53575FD-CEF1-4880-AA27-9A4E6A30CA8E}"/>
          </ac:spMkLst>
        </pc:spChg>
        <pc:spChg chg="del">
          <ac:chgData name="Bunquin, Rio R. A." userId="c0f8403c-c391-429e-99e1-58a4365d8a2c" providerId="ADAL" clId="{23C2834E-6209-4B46-BEB8-0DE7859AE2C7}" dt="2022-10-24T03:48:35.941" v="261"/>
          <ac:spMkLst>
            <pc:docMk/>
            <pc:sldMk cId="465699597" sldId="262"/>
            <ac:spMk id="10" creationId="{93FE8094-50B2-4DC9-814E-371886DC57BE}"/>
          </ac:spMkLst>
        </pc:spChg>
        <pc:spChg chg="del mod">
          <ac:chgData name="Bunquin, Rio R. A." userId="c0f8403c-c391-429e-99e1-58a4365d8a2c" providerId="ADAL" clId="{23C2834E-6209-4B46-BEB8-0DE7859AE2C7}" dt="2022-10-24T03:48:35.941" v="261"/>
          <ac:spMkLst>
            <pc:docMk/>
            <pc:sldMk cId="465699597" sldId="262"/>
            <ac:spMk id="11" creationId="{E5724773-1316-4004-8E8D-6FCB642B5E06}"/>
          </ac:spMkLst>
        </pc:spChg>
        <pc:spChg chg="add del mod">
          <ac:chgData name="Bunquin, Rio R. A." userId="c0f8403c-c391-429e-99e1-58a4365d8a2c" providerId="ADAL" clId="{23C2834E-6209-4B46-BEB8-0DE7859AE2C7}" dt="2022-10-24T04:51:50.943" v="422"/>
          <ac:spMkLst>
            <pc:docMk/>
            <pc:sldMk cId="465699597" sldId="262"/>
            <ac:spMk id="12" creationId="{A1441307-6314-4D3A-B3A0-F2C76F2CF604}"/>
          </ac:spMkLst>
        </pc:spChg>
        <pc:spChg chg="add mod">
          <ac:chgData name="Bunquin, Rio R. A." userId="c0f8403c-c391-429e-99e1-58a4365d8a2c" providerId="ADAL" clId="{23C2834E-6209-4B46-BEB8-0DE7859AE2C7}" dt="2022-10-24T04:52:34.487" v="448" actId="1076"/>
          <ac:spMkLst>
            <pc:docMk/>
            <pc:sldMk cId="465699597" sldId="262"/>
            <ac:spMk id="13" creationId="{FB1803DC-00C3-4566-89E5-C273B0F89021}"/>
          </ac:spMkLst>
        </pc:spChg>
        <pc:cxnChg chg="add mod">
          <ac:chgData name="Bunquin, Rio R. A." userId="c0f8403c-c391-429e-99e1-58a4365d8a2c" providerId="ADAL" clId="{23C2834E-6209-4B46-BEB8-0DE7859AE2C7}" dt="2022-10-24T04:52:22.264" v="427" actId="14100"/>
          <ac:cxnSpMkLst>
            <pc:docMk/>
            <pc:sldMk cId="465699597" sldId="262"/>
            <ac:cxnSpMk id="14" creationId="{ECE45682-43BE-4117-A7C7-F41ED22C00AF}"/>
          </ac:cxnSpMkLst>
        </pc:cxnChg>
      </pc:sldChg>
      <pc:sldChg chg="addSp delSp modSp add mod ord modTransition">
        <pc:chgData name="Bunquin, Rio R. A." userId="c0f8403c-c391-429e-99e1-58a4365d8a2c" providerId="ADAL" clId="{23C2834E-6209-4B46-BEB8-0DE7859AE2C7}" dt="2022-10-24T05:05:28.194" v="581"/>
        <pc:sldMkLst>
          <pc:docMk/>
          <pc:sldMk cId="2266126568" sldId="263"/>
        </pc:sldMkLst>
        <pc:spChg chg="mod">
          <ac:chgData name="Bunquin, Rio R. A." userId="c0f8403c-c391-429e-99e1-58a4365d8a2c" providerId="ADAL" clId="{23C2834E-6209-4B46-BEB8-0DE7859AE2C7}" dt="2022-10-24T03:50:26.976" v="277" actId="108"/>
          <ac:spMkLst>
            <pc:docMk/>
            <pc:sldMk cId="2266126568" sldId="263"/>
            <ac:spMk id="6" creationId="{1D3332FF-5257-4E9F-99FE-184BA2FF19DC}"/>
          </ac:spMkLst>
        </pc:spChg>
        <pc:spChg chg="add mod">
          <ac:chgData name="Bunquin, Rio R. A." userId="c0f8403c-c391-429e-99e1-58a4365d8a2c" providerId="ADAL" clId="{23C2834E-6209-4B46-BEB8-0DE7859AE2C7}" dt="2022-10-24T04:58:25.406" v="562" actId="14100"/>
          <ac:spMkLst>
            <pc:docMk/>
            <pc:sldMk cId="2266126568" sldId="263"/>
            <ac:spMk id="7" creationId="{6915FA27-8F07-454C-8D83-EDF8425D180D}"/>
          </ac:spMkLst>
        </pc:spChg>
        <pc:spChg chg="del">
          <ac:chgData name="Bunquin, Rio R. A." userId="c0f8403c-c391-429e-99e1-58a4365d8a2c" providerId="ADAL" clId="{23C2834E-6209-4B46-BEB8-0DE7859AE2C7}" dt="2022-10-24T03:50:22.370" v="276"/>
          <ac:spMkLst>
            <pc:docMk/>
            <pc:sldMk cId="2266126568" sldId="263"/>
            <ac:spMk id="10" creationId="{93FE8094-50B2-4DC9-814E-371886DC57BE}"/>
          </ac:spMkLst>
        </pc:spChg>
        <pc:spChg chg="del mod">
          <ac:chgData name="Bunquin, Rio R. A." userId="c0f8403c-c391-429e-99e1-58a4365d8a2c" providerId="ADAL" clId="{23C2834E-6209-4B46-BEB8-0DE7859AE2C7}" dt="2022-10-24T03:50:22.370" v="276"/>
          <ac:spMkLst>
            <pc:docMk/>
            <pc:sldMk cId="2266126568" sldId="263"/>
            <ac:spMk id="11" creationId="{E5724773-1316-4004-8E8D-6FCB642B5E06}"/>
          </ac:spMkLst>
        </pc:spChg>
        <pc:cxnChg chg="add mod">
          <ac:chgData name="Bunquin, Rio R. A." userId="c0f8403c-c391-429e-99e1-58a4365d8a2c" providerId="ADAL" clId="{23C2834E-6209-4B46-BEB8-0DE7859AE2C7}" dt="2022-10-24T04:58:18.918" v="542" actId="1076"/>
          <ac:cxnSpMkLst>
            <pc:docMk/>
            <pc:sldMk cId="2266126568" sldId="263"/>
            <ac:cxnSpMk id="8" creationId="{C764DCA8-DA19-4FFD-941E-60239B9909C2}"/>
          </ac:cxnSpMkLst>
        </pc:cxnChg>
      </pc:sldChg>
      <pc:sldChg chg="addSp delSp modSp add mod modTransition">
        <pc:chgData name="Bunquin, Rio R. A." userId="c0f8403c-c391-429e-99e1-58a4365d8a2c" providerId="ADAL" clId="{23C2834E-6209-4B46-BEB8-0DE7859AE2C7}" dt="2022-10-24T05:05:28.194" v="581"/>
        <pc:sldMkLst>
          <pc:docMk/>
          <pc:sldMk cId="2241396417" sldId="264"/>
        </pc:sldMkLst>
        <pc:spChg chg="add del mod">
          <ac:chgData name="Bunquin, Rio R. A." userId="c0f8403c-c391-429e-99e1-58a4365d8a2c" providerId="ADAL" clId="{23C2834E-6209-4B46-BEB8-0DE7859AE2C7}" dt="2022-10-24T04:45:50.699" v="325" actId="21"/>
          <ac:spMkLst>
            <pc:docMk/>
            <pc:sldMk cId="2241396417" sldId="264"/>
            <ac:spMk id="2" creationId="{1575802A-967C-4200-AD29-CD0832C14052}"/>
          </ac:spMkLst>
        </pc:spChg>
        <pc:spChg chg="add del mod">
          <ac:chgData name="Bunquin, Rio R. A." userId="c0f8403c-c391-429e-99e1-58a4365d8a2c" providerId="ADAL" clId="{23C2834E-6209-4B46-BEB8-0DE7859AE2C7}" dt="2022-10-24T03:49:02.239" v="264"/>
          <ac:spMkLst>
            <pc:docMk/>
            <pc:sldMk cId="2241396417" sldId="264"/>
            <ac:spMk id="6" creationId="{D43E1B31-0774-44BA-B4FE-A5CB8BD9CC53}"/>
          </ac:spMkLst>
        </pc:spChg>
        <pc:spChg chg="mod">
          <ac:chgData name="Bunquin, Rio R. A." userId="c0f8403c-c391-429e-99e1-58a4365d8a2c" providerId="ADAL" clId="{23C2834E-6209-4B46-BEB8-0DE7859AE2C7}" dt="2022-10-24T03:49:09.992" v="265" actId="108"/>
          <ac:spMkLst>
            <pc:docMk/>
            <pc:sldMk cId="2241396417" sldId="264"/>
            <ac:spMk id="7" creationId="{21BC7FBF-DD7C-4684-BED9-D68958E2387B}"/>
          </ac:spMkLst>
        </pc:spChg>
        <pc:spChg chg="del">
          <ac:chgData name="Bunquin, Rio R. A." userId="c0f8403c-c391-429e-99e1-58a4365d8a2c" providerId="ADAL" clId="{23C2834E-6209-4B46-BEB8-0DE7859AE2C7}" dt="2022-10-24T03:49:02.239" v="264"/>
          <ac:spMkLst>
            <pc:docMk/>
            <pc:sldMk cId="2241396417" sldId="264"/>
            <ac:spMk id="10" creationId="{93FE8094-50B2-4DC9-814E-371886DC57BE}"/>
          </ac:spMkLst>
        </pc:spChg>
        <pc:spChg chg="del mod">
          <ac:chgData name="Bunquin, Rio R. A." userId="c0f8403c-c391-429e-99e1-58a4365d8a2c" providerId="ADAL" clId="{23C2834E-6209-4B46-BEB8-0DE7859AE2C7}" dt="2022-10-24T03:49:02.239" v="264"/>
          <ac:spMkLst>
            <pc:docMk/>
            <pc:sldMk cId="2241396417" sldId="264"/>
            <ac:spMk id="11" creationId="{E5724773-1316-4004-8E8D-6FCB642B5E06}"/>
          </ac:spMkLst>
        </pc:spChg>
        <pc:spChg chg="add mod">
          <ac:chgData name="Bunquin, Rio R. A." userId="c0f8403c-c391-429e-99e1-58a4365d8a2c" providerId="ADAL" clId="{23C2834E-6209-4B46-BEB8-0DE7859AE2C7}" dt="2022-10-24T04:52:52.416" v="455" actId="20577"/>
          <ac:spMkLst>
            <pc:docMk/>
            <pc:sldMk cId="2241396417" sldId="264"/>
            <ac:spMk id="12" creationId="{1120FE30-0406-4A0F-B8FB-63B386088C70}"/>
          </ac:spMkLst>
        </pc:spChg>
        <pc:cxnChg chg="add del mod">
          <ac:chgData name="Bunquin, Rio R. A." userId="c0f8403c-c391-429e-99e1-58a4365d8a2c" providerId="ADAL" clId="{23C2834E-6209-4B46-BEB8-0DE7859AE2C7}" dt="2022-10-24T04:53:06.323" v="459" actId="478"/>
          <ac:cxnSpMkLst>
            <pc:docMk/>
            <pc:sldMk cId="2241396417" sldId="264"/>
            <ac:cxnSpMk id="13" creationId="{5DDFF5CE-5DCF-4243-918E-EF14CCE56403}"/>
          </ac:cxnSpMkLst>
        </pc:cxnChg>
        <pc:cxnChg chg="add mod">
          <ac:chgData name="Bunquin, Rio R. A." userId="c0f8403c-c391-429e-99e1-58a4365d8a2c" providerId="ADAL" clId="{23C2834E-6209-4B46-BEB8-0DE7859AE2C7}" dt="2022-10-24T04:53:57.166" v="470" actId="13822"/>
          <ac:cxnSpMkLst>
            <pc:docMk/>
            <pc:sldMk cId="2241396417" sldId="264"/>
            <ac:cxnSpMk id="14" creationId="{1D7C5B29-3DDB-4FAD-BDB0-3103CB85571F}"/>
          </ac:cxnSpMkLst>
        </pc:cxnChg>
        <pc:cxnChg chg="add del mod">
          <ac:chgData name="Bunquin, Rio R. A." userId="c0f8403c-c391-429e-99e1-58a4365d8a2c" providerId="ADAL" clId="{23C2834E-6209-4B46-BEB8-0DE7859AE2C7}" dt="2022-10-24T04:53:41.619" v="465" actId="478"/>
          <ac:cxnSpMkLst>
            <pc:docMk/>
            <pc:sldMk cId="2241396417" sldId="264"/>
            <ac:cxnSpMk id="15" creationId="{6CC8D86F-BC5E-4337-AF8A-4CBB47608FAB}"/>
          </ac:cxnSpMkLst>
        </pc:cxnChg>
        <pc:cxnChg chg="add mod">
          <ac:chgData name="Bunquin, Rio R. A." userId="c0f8403c-c391-429e-99e1-58a4365d8a2c" providerId="ADAL" clId="{23C2834E-6209-4B46-BEB8-0DE7859AE2C7}" dt="2022-10-24T04:53:57.166" v="470" actId="13822"/>
          <ac:cxnSpMkLst>
            <pc:docMk/>
            <pc:sldMk cId="2241396417" sldId="264"/>
            <ac:cxnSpMk id="19" creationId="{ACE95DDF-91BB-4801-AFF2-B729AB268D8D}"/>
          </ac:cxnSpMkLst>
        </pc:cxnChg>
      </pc:sldChg>
      <pc:sldChg chg="addSp delSp modSp add mod modTransition">
        <pc:chgData name="Bunquin, Rio R. A." userId="c0f8403c-c391-429e-99e1-58a4365d8a2c" providerId="ADAL" clId="{23C2834E-6209-4B46-BEB8-0DE7859AE2C7}" dt="2022-10-24T05:05:28.194" v="581"/>
        <pc:sldMkLst>
          <pc:docMk/>
          <pc:sldMk cId="987190013" sldId="265"/>
        </pc:sldMkLst>
        <pc:spChg chg="del">
          <ac:chgData name="Bunquin, Rio R. A." userId="c0f8403c-c391-429e-99e1-58a4365d8a2c" providerId="ADAL" clId="{23C2834E-6209-4B46-BEB8-0DE7859AE2C7}" dt="2022-10-24T03:41:08.100" v="192" actId="478"/>
          <ac:spMkLst>
            <pc:docMk/>
            <pc:sldMk cId="987190013" sldId="265"/>
            <ac:spMk id="6" creationId="{D43E1B31-0774-44BA-B4FE-A5CB8BD9CC53}"/>
          </ac:spMkLst>
        </pc:spChg>
        <pc:spChg chg="mod">
          <ac:chgData name="Bunquin, Rio R. A." userId="c0f8403c-c391-429e-99e1-58a4365d8a2c" providerId="ADAL" clId="{23C2834E-6209-4B46-BEB8-0DE7859AE2C7}" dt="2022-10-24T04:54:59.924" v="477" actId="1076"/>
          <ac:spMkLst>
            <pc:docMk/>
            <pc:sldMk cId="987190013" sldId="265"/>
            <ac:spMk id="7" creationId="{4872CA5B-0001-4C51-A1CD-D191641407F4}"/>
          </ac:spMkLst>
        </pc:spChg>
        <pc:spChg chg="add mod">
          <ac:chgData name="Bunquin, Rio R. A." userId="c0f8403c-c391-429e-99e1-58a4365d8a2c" providerId="ADAL" clId="{23C2834E-6209-4B46-BEB8-0DE7859AE2C7}" dt="2022-10-24T04:56:15.629" v="494" actId="20577"/>
          <ac:spMkLst>
            <pc:docMk/>
            <pc:sldMk cId="987190013" sldId="265"/>
            <ac:spMk id="8" creationId="{7A6F8441-3706-4D6D-9620-EB385F6EB8E6}"/>
          </ac:spMkLst>
        </pc:spChg>
        <pc:spChg chg="del">
          <ac:chgData name="Bunquin, Rio R. A." userId="c0f8403c-c391-429e-99e1-58a4365d8a2c" providerId="ADAL" clId="{23C2834E-6209-4B46-BEB8-0DE7859AE2C7}" dt="2022-10-24T03:49:24.056" v="266"/>
          <ac:spMkLst>
            <pc:docMk/>
            <pc:sldMk cId="987190013" sldId="265"/>
            <ac:spMk id="10" creationId="{93FE8094-50B2-4DC9-814E-371886DC57BE}"/>
          </ac:spMkLst>
        </pc:spChg>
        <pc:spChg chg="del mod">
          <ac:chgData name="Bunquin, Rio R. A." userId="c0f8403c-c391-429e-99e1-58a4365d8a2c" providerId="ADAL" clId="{23C2834E-6209-4B46-BEB8-0DE7859AE2C7}" dt="2022-10-24T03:49:24.056" v="266"/>
          <ac:spMkLst>
            <pc:docMk/>
            <pc:sldMk cId="987190013" sldId="265"/>
            <ac:spMk id="11" creationId="{E5724773-1316-4004-8E8D-6FCB642B5E06}"/>
          </ac:spMkLst>
        </pc:spChg>
        <pc:cxnChg chg="add del mod">
          <ac:chgData name="Bunquin, Rio R. A." userId="c0f8403c-c391-429e-99e1-58a4365d8a2c" providerId="ADAL" clId="{23C2834E-6209-4B46-BEB8-0DE7859AE2C7}" dt="2022-10-24T04:55:16.821" v="481" actId="478"/>
          <ac:cxnSpMkLst>
            <pc:docMk/>
            <pc:sldMk cId="987190013" sldId="265"/>
            <ac:cxnSpMk id="12" creationId="{1044C09F-36B6-4685-8547-DEF95D238C8F}"/>
          </ac:cxnSpMkLst>
        </pc:cxnChg>
        <pc:cxnChg chg="add mod">
          <ac:chgData name="Bunquin, Rio R. A." userId="c0f8403c-c391-429e-99e1-58a4365d8a2c" providerId="ADAL" clId="{23C2834E-6209-4B46-BEB8-0DE7859AE2C7}" dt="2022-10-24T04:55:38.331" v="485" actId="14100"/>
          <ac:cxnSpMkLst>
            <pc:docMk/>
            <pc:sldMk cId="987190013" sldId="265"/>
            <ac:cxnSpMk id="14" creationId="{878749C5-CDC8-4699-9385-1AC8A64BDE70}"/>
          </ac:cxnSpMkLst>
        </pc:cxnChg>
      </pc:sldChg>
      <pc:sldChg chg="addSp delSp modSp add mod modTransition">
        <pc:chgData name="Bunquin, Rio R. A." userId="c0f8403c-c391-429e-99e1-58a4365d8a2c" providerId="ADAL" clId="{23C2834E-6209-4B46-BEB8-0DE7859AE2C7}" dt="2022-10-24T05:05:28.194" v="581"/>
        <pc:sldMkLst>
          <pc:docMk/>
          <pc:sldMk cId="667574136" sldId="266"/>
        </pc:sldMkLst>
        <pc:spChg chg="mod">
          <ac:chgData name="Bunquin, Rio R. A." userId="c0f8403c-c391-429e-99e1-58a4365d8a2c" providerId="ADAL" clId="{23C2834E-6209-4B46-BEB8-0DE7859AE2C7}" dt="2022-10-24T03:49:40.017" v="269" actId="108"/>
          <ac:spMkLst>
            <pc:docMk/>
            <pc:sldMk cId="667574136" sldId="266"/>
            <ac:spMk id="6" creationId="{CF175C3C-2C6B-4BE6-86FC-E76023CAE3D8}"/>
          </ac:spMkLst>
        </pc:spChg>
        <pc:spChg chg="add mod">
          <ac:chgData name="Bunquin, Rio R. A." userId="c0f8403c-c391-429e-99e1-58a4365d8a2c" providerId="ADAL" clId="{23C2834E-6209-4B46-BEB8-0DE7859AE2C7}" dt="2022-10-24T04:56:44.989" v="509" actId="20577"/>
          <ac:spMkLst>
            <pc:docMk/>
            <pc:sldMk cId="667574136" sldId="266"/>
            <ac:spMk id="7" creationId="{9557A589-64E5-42D1-99CC-133E5E146F85}"/>
          </ac:spMkLst>
        </pc:spChg>
        <pc:spChg chg="del">
          <ac:chgData name="Bunquin, Rio R. A." userId="c0f8403c-c391-429e-99e1-58a4365d8a2c" providerId="ADAL" clId="{23C2834E-6209-4B46-BEB8-0DE7859AE2C7}" dt="2022-10-24T03:49:34.519" v="268"/>
          <ac:spMkLst>
            <pc:docMk/>
            <pc:sldMk cId="667574136" sldId="266"/>
            <ac:spMk id="10" creationId="{93FE8094-50B2-4DC9-814E-371886DC57BE}"/>
          </ac:spMkLst>
        </pc:spChg>
        <pc:spChg chg="del mod">
          <ac:chgData name="Bunquin, Rio R. A." userId="c0f8403c-c391-429e-99e1-58a4365d8a2c" providerId="ADAL" clId="{23C2834E-6209-4B46-BEB8-0DE7859AE2C7}" dt="2022-10-24T03:49:34.519" v="268"/>
          <ac:spMkLst>
            <pc:docMk/>
            <pc:sldMk cId="667574136" sldId="266"/>
            <ac:spMk id="11" creationId="{E5724773-1316-4004-8E8D-6FCB642B5E06}"/>
          </ac:spMkLst>
        </pc:spChg>
        <pc:cxnChg chg="add mod">
          <ac:chgData name="Bunquin, Rio R. A." userId="c0f8403c-c391-429e-99e1-58a4365d8a2c" providerId="ADAL" clId="{23C2834E-6209-4B46-BEB8-0DE7859AE2C7}" dt="2022-10-24T04:56:41.282" v="500" actId="14100"/>
          <ac:cxnSpMkLst>
            <pc:docMk/>
            <pc:sldMk cId="667574136" sldId="266"/>
            <ac:cxnSpMk id="8" creationId="{13C44EC2-3325-419C-9EEB-BD3DFBFD06E6}"/>
          </ac:cxnSpMkLst>
        </pc:cxnChg>
      </pc:sldChg>
      <pc:sldChg chg="addSp delSp modSp add mod modTransition">
        <pc:chgData name="Bunquin, Rio R. A." userId="c0f8403c-c391-429e-99e1-58a4365d8a2c" providerId="ADAL" clId="{23C2834E-6209-4B46-BEB8-0DE7859AE2C7}" dt="2022-10-24T05:05:28.194" v="581"/>
        <pc:sldMkLst>
          <pc:docMk/>
          <pc:sldMk cId="648786529" sldId="267"/>
        </pc:sldMkLst>
        <pc:spChg chg="add mod">
          <ac:chgData name="Bunquin, Rio R. A." userId="c0f8403c-c391-429e-99e1-58a4365d8a2c" providerId="ADAL" clId="{23C2834E-6209-4B46-BEB8-0DE7859AE2C7}" dt="2022-10-24T03:41:31.596" v="203"/>
          <ac:spMkLst>
            <pc:docMk/>
            <pc:sldMk cId="648786529" sldId="267"/>
            <ac:spMk id="6" creationId="{1B77CFC7-77BE-4953-91C8-D6D635C28987}"/>
          </ac:spMkLst>
        </pc:spChg>
        <pc:spChg chg="mod">
          <ac:chgData name="Bunquin, Rio R. A." userId="c0f8403c-c391-429e-99e1-58a4365d8a2c" providerId="ADAL" clId="{23C2834E-6209-4B46-BEB8-0DE7859AE2C7}" dt="2022-10-24T03:50:12.694" v="274" actId="108"/>
          <ac:spMkLst>
            <pc:docMk/>
            <pc:sldMk cId="648786529" sldId="267"/>
            <ac:spMk id="7" creationId="{17E5070C-423B-4448-A14C-2E383CFE1B5C}"/>
          </ac:spMkLst>
        </pc:spChg>
        <pc:spChg chg="add mod">
          <ac:chgData name="Bunquin, Rio R. A." userId="c0f8403c-c391-429e-99e1-58a4365d8a2c" providerId="ADAL" clId="{23C2834E-6209-4B46-BEB8-0DE7859AE2C7}" dt="2022-10-24T04:57:55.048" v="540" actId="20577"/>
          <ac:spMkLst>
            <pc:docMk/>
            <pc:sldMk cId="648786529" sldId="267"/>
            <ac:spMk id="8" creationId="{7A408D4F-15AA-4728-98DE-FDA97C8EBD5F}"/>
          </ac:spMkLst>
        </pc:spChg>
        <pc:spChg chg="del">
          <ac:chgData name="Bunquin, Rio R. A." userId="c0f8403c-c391-429e-99e1-58a4365d8a2c" providerId="ADAL" clId="{23C2834E-6209-4B46-BEB8-0DE7859AE2C7}" dt="2022-10-24T03:50:07.643" v="273"/>
          <ac:spMkLst>
            <pc:docMk/>
            <pc:sldMk cId="648786529" sldId="267"/>
            <ac:spMk id="10" creationId="{93FE8094-50B2-4DC9-814E-371886DC57BE}"/>
          </ac:spMkLst>
        </pc:spChg>
        <pc:spChg chg="del mod">
          <ac:chgData name="Bunquin, Rio R. A." userId="c0f8403c-c391-429e-99e1-58a4365d8a2c" providerId="ADAL" clId="{23C2834E-6209-4B46-BEB8-0DE7859AE2C7}" dt="2022-10-24T03:50:07.643" v="273"/>
          <ac:spMkLst>
            <pc:docMk/>
            <pc:sldMk cId="648786529" sldId="267"/>
            <ac:spMk id="11" creationId="{E5724773-1316-4004-8E8D-6FCB642B5E06}"/>
          </ac:spMkLst>
        </pc:spChg>
        <pc:cxnChg chg="add mod">
          <ac:chgData name="Bunquin, Rio R. A." userId="c0f8403c-c391-429e-99e1-58a4365d8a2c" providerId="ADAL" clId="{23C2834E-6209-4B46-BEB8-0DE7859AE2C7}" dt="2022-10-24T04:57:44.411" v="530" actId="14100"/>
          <ac:cxnSpMkLst>
            <pc:docMk/>
            <pc:sldMk cId="648786529" sldId="267"/>
            <ac:cxnSpMk id="12" creationId="{F7DD05E1-C94B-4BF5-893B-9BAF43CBECA7}"/>
          </ac:cxnSpMkLst>
        </pc:cxnChg>
      </pc:sldChg>
      <pc:sldChg chg="new del">
        <pc:chgData name="Bunquin, Rio R. A." userId="c0f8403c-c391-429e-99e1-58a4365d8a2c" providerId="ADAL" clId="{23C2834E-6209-4B46-BEB8-0DE7859AE2C7}" dt="2022-10-24T03:41:21.358" v="197" actId="680"/>
        <pc:sldMkLst>
          <pc:docMk/>
          <pc:sldMk cId="1318682906" sldId="267"/>
        </pc:sldMkLst>
      </pc:sldChg>
      <pc:sldChg chg="addSp delSp modSp add mod modTransition">
        <pc:chgData name="Bunquin, Rio R. A." userId="c0f8403c-c391-429e-99e1-58a4365d8a2c" providerId="ADAL" clId="{23C2834E-6209-4B46-BEB8-0DE7859AE2C7}" dt="2022-10-24T05:05:28.194" v="581"/>
        <pc:sldMkLst>
          <pc:docMk/>
          <pc:sldMk cId="4214828018" sldId="268"/>
        </pc:sldMkLst>
        <pc:spChg chg="mod">
          <ac:chgData name="Bunquin, Rio R. A." userId="c0f8403c-c391-429e-99e1-58a4365d8a2c" providerId="ADAL" clId="{23C2834E-6209-4B46-BEB8-0DE7859AE2C7}" dt="2022-10-24T03:51:35.068" v="295"/>
          <ac:spMkLst>
            <pc:docMk/>
            <pc:sldMk cId="4214828018" sldId="268"/>
            <ac:spMk id="6" creationId="{DF1EBB8C-F976-49CE-AA7A-BB500233D018}"/>
          </ac:spMkLst>
        </pc:spChg>
        <pc:spChg chg="mod">
          <ac:chgData name="Bunquin, Rio R. A." userId="c0f8403c-c391-429e-99e1-58a4365d8a2c" providerId="ADAL" clId="{23C2834E-6209-4B46-BEB8-0DE7859AE2C7}" dt="2022-10-24T03:51:48.618" v="297" actId="108"/>
          <ac:spMkLst>
            <pc:docMk/>
            <pc:sldMk cId="4214828018" sldId="268"/>
            <ac:spMk id="7" creationId="{A1B55F7E-E382-4D47-9D6F-EA076C54FA1D}"/>
          </ac:spMkLst>
        </pc:spChg>
        <pc:spChg chg="add mod">
          <ac:chgData name="Bunquin, Rio R. A." userId="c0f8403c-c391-429e-99e1-58a4365d8a2c" providerId="ADAL" clId="{23C2834E-6209-4B46-BEB8-0DE7859AE2C7}" dt="2022-10-24T05:04:34.814" v="576" actId="1076"/>
          <ac:spMkLst>
            <pc:docMk/>
            <pc:sldMk cId="4214828018" sldId="268"/>
            <ac:spMk id="8" creationId="{9E5CEBEA-41A8-404D-B17F-2E7AE26E5836}"/>
          </ac:spMkLst>
        </pc:spChg>
        <pc:spChg chg="add del">
          <ac:chgData name="Bunquin, Rio R. A." userId="c0f8403c-c391-429e-99e1-58a4365d8a2c" providerId="ADAL" clId="{23C2834E-6209-4B46-BEB8-0DE7859AE2C7}" dt="2022-10-24T03:51:43.485" v="296"/>
          <ac:spMkLst>
            <pc:docMk/>
            <pc:sldMk cId="4214828018" sldId="268"/>
            <ac:spMk id="10" creationId="{93FE8094-50B2-4DC9-814E-371886DC57BE}"/>
          </ac:spMkLst>
        </pc:spChg>
        <pc:spChg chg="add del mod">
          <ac:chgData name="Bunquin, Rio R. A." userId="c0f8403c-c391-429e-99e1-58a4365d8a2c" providerId="ADAL" clId="{23C2834E-6209-4B46-BEB8-0DE7859AE2C7}" dt="2022-10-24T03:51:43.485" v="296"/>
          <ac:spMkLst>
            <pc:docMk/>
            <pc:sldMk cId="4214828018" sldId="268"/>
            <ac:spMk id="11" creationId="{E5724773-1316-4004-8E8D-6FCB642B5E06}"/>
          </ac:spMkLst>
        </pc:spChg>
        <pc:cxnChg chg="add mod">
          <ac:chgData name="Bunquin, Rio R. A." userId="c0f8403c-c391-429e-99e1-58a4365d8a2c" providerId="ADAL" clId="{23C2834E-6209-4B46-BEB8-0DE7859AE2C7}" dt="2022-10-24T05:04:28.871" v="574" actId="14100"/>
          <ac:cxnSpMkLst>
            <pc:docMk/>
            <pc:sldMk cId="4214828018" sldId="268"/>
            <ac:cxnSpMk id="12" creationId="{648354DA-BD96-48A4-8B1C-28C5AB795C8F}"/>
          </ac:cxnSpMkLst>
        </pc:cxnChg>
      </pc:sldChg>
      <pc:sldChg chg="delSp add mod ord modTransition">
        <pc:chgData name="Bunquin, Rio R. A." userId="c0f8403c-c391-429e-99e1-58a4365d8a2c" providerId="ADAL" clId="{23C2834E-6209-4B46-BEB8-0DE7859AE2C7}" dt="2022-10-24T03:54:08.575" v="300"/>
        <pc:sldMkLst>
          <pc:docMk/>
          <pc:sldMk cId="4165490882" sldId="269"/>
        </pc:sldMkLst>
        <pc:spChg chg="del">
          <ac:chgData name="Bunquin, Rio R. A." userId="c0f8403c-c391-429e-99e1-58a4365d8a2c" providerId="ADAL" clId="{23C2834E-6209-4B46-BEB8-0DE7859AE2C7}" dt="2022-10-24T03:44:59.850" v="234" actId="478"/>
          <ac:spMkLst>
            <pc:docMk/>
            <pc:sldMk cId="4165490882" sldId="269"/>
            <ac:spMk id="10" creationId="{93FE8094-50B2-4DC9-814E-371886DC57BE}"/>
          </ac:spMkLst>
        </pc:spChg>
        <pc:spChg chg="del">
          <ac:chgData name="Bunquin, Rio R. A." userId="c0f8403c-c391-429e-99e1-58a4365d8a2c" providerId="ADAL" clId="{23C2834E-6209-4B46-BEB8-0DE7859AE2C7}" dt="2022-10-24T03:44:59.459" v="233" actId="478"/>
          <ac:spMkLst>
            <pc:docMk/>
            <pc:sldMk cId="4165490882" sldId="269"/>
            <ac:spMk id="11" creationId="{E5724773-1316-4004-8E8D-6FCB642B5E06}"/>
          </ac:spMkLst>
        </pc:spChg>
      </pc:sldChg>
      <pc:sldChg chg="addSp delSp modSp new mod ord modTransition">
        <pc:chgData name="Bunquin, Rio R. A." userId="c0f8403c-c391-429e-99e1-58a4365d8a2c" providerId="ADAL" clId="{23C2834E-6209-4B46-BEB8-0DE7859AE2C7}" dt="2022-10-24T06:04:16.122" v="1028"/>
        <pc:sldMkLst>
          <pc:docMk/>
          <pc:sldMk cId="2601979407" sldId="270"/>
        </pc:sldMkLst>
        <pc:spChg chg="del">
          <ac:chgData name="Bunquin, Rio R. A." userId="c0f8403c-c391-429e-99e1-58a4365d8a2c" providerId="ADAL" clId="{23C2834E-6209-4B46-BEB8-0DE7859AE2C7}" dt="2022-10-24T04:26:58.165" v="302" actId="21"/>
          <ac:spMkLst>
            <pc:docMk/>
            <pc:sldMk cId="2601979407" sldId="270"/>
            <ac:spMk id="2" creationId="{6BA7D57A-D4CD-432B-89D4-CDB3D37D0711}"/>
          </ac:spMkLst>
        </pc:spChg>
        <pc:spChg chg="del">
          <ac:chgData name="Bunquin, Rio R. A." userId="c0f8403c-c391-429e-99e1-58a4365d8a2c" providerId="ADAL" clId="{23C2834E-6209-4B46-BEB8-0DE7859AE2C7}" dt="2022-10-24T04:26:58.165" v="302" actId="21"/>
          <ac:spMkLst>
            <pc:docMk/>
            <pc:sldMk cId="2601979407" sldId="270"/>
            <ac:spMk id="3" creationId="{D15A804B-E106-4542-AF36-222B61527D08}"/>
          </ac:spMkLst>
        </pc:spChg>
        <pc:spChg chg="add mod">
          <ac:chgData name="Bunquin, Rio R. A." userId="c0f8403c-c391-429e-99e1-58a4365d8a2c" providerId="ADAL" clId="{23C2834E-6209-4B46-BEB8-0DE7859AE2C7}" dt="2022-10-24T04:27:05.748" v="303"/>
          <ac:spMkLst>
            <pc:docMk/>
            <pc:sldMk cId="2601979407" sldId="270"/>
            <ac:spMk id="4" creationId="{B2D1A893-B84B-44B4-B29D-0EF8C53994B4}"/>
          </ac:spMkLst>
        </pc:spChg>
        <pc:spChg chg="add mod">
          <ac:chgData name="Bunquin, Rio R. A." userId="c0f8403c-c391-429e-99e1-58a4365d8a2c" providerId="ADAL" clId="{23C2834E-6209-4B46-BEB8-0DE7859AE2C7}" dt="2022-10-24T05:07:30.089" v="757" actId="20577"/>
          <ac:spMkLst>
            <pc:docMk/>
            <pc:sldMk cId="2601979407" sldId="270"/>
            <ac:spMk id="5" creationId="{249EB828-C349-4F7F-A166-A0BBAE272975}"/>
          </ac:spMkLst>
        </pc:spChg>
        <pc:spChg chg="add del mod">
          <ac:chgData name="Bunquin, Rio R. A." userId="c0f8403c-c391-429e-99e1-58a4365d8a2c" providerId="ADAL" clId="{23C2834E-6209-4B46-BEB8-0DE7859AE2C7}" dt="2022-10-24T04:27:19.694" v="309" actId="478"/>
          <ac:spMkLst>
            <pc:docMk/>
            <pc:sldMk cId="2601979407" sldId="270"/>
            <ac:spMk id="6" creationId="{8A0A2307-272D-4A5D-8BA7-A95EED5080E6}"/>
          </ac:spMkLst>
        </pc:spChg>
        <pc:spChg chg="add mod">
          <ac:chgData name="Bunquin, Rio R. A." userId="c0f8403c-c391-429e-99e1-58a4365d8a2c" providerId="ADAL" clId="{23C2834E-6209-4B46-BEB8-0DE7859AE2C7}" dt="2022-10-24T05:26:42.805" v="959" actId="20577"/>
          <ac:spMkLst>
            <pc:docMk/>
            <pc:sldMk cId="2601979407" sldId="270"/>
            <ac:spMk id="10" creationId="{8B1BC8AF-EE1D-4B1F-8481-724A3555B085}"/>
          </ac:spMkLst>
        </pc:spChg>
        <pc:picChg chg="add mod">
          <ac:chgData name="Bunquin, Rio R. A." userId="c0f8403c-c391-429e-99e1-58a4365d8a2c" providerId="ADAL" clId="{23C2834E-6209-4B46-BEB8-0DE7859AE2C7}" dt="2022-10-24T04:27:05.748" v="303"/>
          <ac:picMkLst>
            <pc:docMk/>
            <pc:sldMk cId="2601979407" sldId="270"/>
            <ac:picMk id="7" creationId="{A53F1490-8066-49AB-A327-9B696C7F073F}"/>
          </ac:picMkLst>
        </pc:picChg>
        <pc:picChg chg="add del mod">
          <ac:chgData name="Bunquin, Rio R. A." userId="c0f8403c-c391-429e-99e1-58a4365d8a2c" providerId="ADAL" clId="{23C2834E-6209-4B46-BEB8-0DE7859AE2C7}" dt="2022-10-24T04:27:20.317" v="310" actId="478"/>
          <ac:picMkLst>
            <pc:docMk/>
            <pc:sldMk cId="2601979407" sldId="270"/>
            <ac:picMk id="8" creationId="{B387BE77-A6D1-4159-A53F-DD344A42BBD7}"/>
          </ac:picMkLst>
        </pc:picChg>
        <pc:picChg chg="add del mod">
          <ac:chgData name="Bunquin, Rio R. A." userId="c0f8403c-c391-429e-99e1-58a4365d8a2c" providerId="ADAL" clId="{23C2834E-6209-4B46-BEB8-0DE7859AE2C7}" dt="2022-10-24T04:27:20.773" v="311" actId="478"/>
          <ac:picMkLst>
            <pc:docMk/>
            <pc:sldMk cId="2601979407" sldId="270"/>
            <ac:picMk id="9" creationId="{A947C6EA-26F2-41E0-A8A0-35E6722B6E84}"/>
          </ac:picMkLst>
        </pc:picChg>
      </pc:sldChg>
      <pc:sldChg chg="new del">
        <pc:chgData name="Bunquin, Rio R. A." userId="c0f8403c-c391-429e-99e1-58a4365d8a2c" providerId="ADAL" clId="{23C2834E-6209-4B46-BEB8-0DE7859AE2C7}" dt="2022-10-24T05:14:25.304" v="794" actId="47"/>
        <pc:sldMkLst>
          <pc:docMk/>
          <pc:sldMk cId="309423398" sldId="271"/>
        </pc:sldMkLst>
      </pc:sldChg>
      <pc:sldChg chg="addSp delSp modSp add mod modTransition">
        <pc:chgData name="Bunquin, Rio R. A." userId="c0f8403c-c391-429e-99e1-58a4365d8a2c" providerId="ADAL" clId="{23C2834E-6209-4B46-BEB8-0DE7859AE2C7}" dt="2022-10-24T06:03:57.122" v="1022"/>
        <pc:sldMkLst>
          <pc:docMk/>
          <pc:sldMk cId="1628932722" sldId="272"/>
        </pc:sldMkLst>
        <pc:spChg chg="add del mod">
          <ac:chgData name="Bunquin, Rio R. A." userId="c0f8403c-c391-429e-99e1-58a4365d8a2c" providerId="ADAL" clId="{23C2834E-6209-4B46-BEB8-0DE7859AE2C7}" dt="2022-10-24T05:10:58.148" v="771"/>
          <ac:spMkLst>
            <pc:docMk/>
            <pc:sldMk cId="1628932722" sldId="272"/>
            <ac:spMk id="3" creationId="{6B0F409E-7E66-4579-A9D0-2DDA3E6507B5}"/>
          </ac:spMkLst>
        </pc:spChg>
        <pc:spChg chg="mod">
          <ac:chgData name="Bunquin, Rio R. A." userId="c0f8403c-c391-429e-99e1-58a4365d8a2c" providerId="ADAL" clId="{23C2834E-6209-4B46-BEB8-0DE7859AE2C7}" dt="2022-10-24T05:14:30.601" v="805" actId="20577"/>
          <ac:spMkLst>
            <pc:docMk/>
            <pc:sldMk cId="1628932722" sldId="272"/>
            <ac:spMk id="5" creationId="{249EB828-C349-4F7F-A166-A0BBAE272975}"/>
          </ac:spMkLst>
        </pc:spChg>
        <pc:spChg chg="add mod">
          <ac:chgData name="Bunquin, Rio R. A." userId="c0f8403c-c391-429e-99e1-58a4365d8a2c" providerId="ADAL" clId="{23C2834E-6209-4B46-BEB8-0DE7859AE2C7}" dt="2022-10-24T05:16:41.053" v="857" actId="404"/>
          <ac:spMkLst>
            <pc:docMk/>
            <pc:sldMk cId="1628932722" sldId="272"/>
            <ac:spMk id="9" creationId="{761F1D77-3413-4526-819F-FC9FF412EF07}"/>
          </ac:spMkLst>
        </pc:spChg>
        <pc:spChg chg="del">
          <ac:chgData name="Bunquin, Rio R. A." userId="c0f8403c-c391-429e-99e1-58a4365d8a2c" providerId="ADAL" clId="{23C2834E-6209-4B46-BEB8-0DE7859AE2C7}" dt="2022-10-24T05:10:56.331" v="769" actId="478"/>
          <ac:spMkLst>
            <pc:docMk/>
            <pc:sldMk cId="1628932722" sldId="272"/>
            <ac:spMk id="10" creationId="{8B1BC8AF-EE1D-4B1F-8481-724A3555B085}"/>
          </ac:spMkLst>
        </pc:spChg>
        <pc:spChg chg="add del mod">
          <ac:chgData name="Bunquin, Rio R. A." userId="c0f8403c-c391-429e-99e1-58a4365d8a2c" providerId="ADAL" clId="{23C2834E-6209-4B46-BEB8-0DE7859AE2C7}" dt="2022-10-24T05:11:16.673" v="774"/>
          <ac:spMkLst>
            <pc:docMk/>
            <pc:sldMk cId="1628932722" sldId="272"/>
            <ac:spMk id="11" creationId="{F58BE495-725B-4B2F-B736-3574CB8D4796}"/>
          </ac:spMkLst>
        </pc:spChg>
        <pc:graphicFrameChg chg="add del mod">
          <ac:chgData name="Bunquin, Rio R. A." userId="c0f8403c-c391-429e-99e1-58a4365d8a2c" providerId="ADAL" clId="{23C2834E-6209-4B46-BEB8-0DE7859AE2C7}" dt="2022-10-24T05:10:58.148" v="771"/>
          <ac:graphicFrameMkLst>
            <pc:docMk/>
            <pc:sldMk cId="1628932722" sldId="272"/>
            <ac:graphicFrameMk id="2" creationId="{237114A0-73AE-436D-8CA6-C12A0EC160C8}"/>
          </ac:graphicFrameMkLst>
        </pc:graphicFrameChg>
        <pc:graphicFrameChg chg="add del mod">
          <ac:chgData name="Bunquin, Rio R. A." userId="c0f8403c-c391-429e-99e1-58a4365d8a2c" providerId="ADAL" clId="{23C2834E-6209-4B46-BEB8-0DE7859AE2C7}" dt="2022-10-24T05:11:16.673" v="774"/>
          <ac:graphicFrameMkLst>
            <pc:docMk/>
            <pc:sldMk cId="1628932722" sldId="272"/>
            <ac:graphicFrameMk id="8" creationId="{5D28842A-0B58-4D9A-8DC0-BE760A1D93FE}"/>
          </ac:graphicFrameMkLst>
        </pc:graphicFrameChg>
        <pc:picChg chg="add del mod">
          <ac:chgData name="Bunquin, Rio R. A." userId="c0f8403c-c391-429e-99e1-58a4365d8a2c" providerId="ADAL" clId="{23C2834E-6209-4B46-BEB8-0DE7859AE2C7}" dt="2022-10-24T05:15:22.331" v="809" actId="478"/>
          <ac:picMkLst>
            <pc:docMk/>
            <pc:sldMk cId="1628932722" sldId="272"/>
            <ac:picMk id="13" creationId="{24C8266C-D9A1-4F50-9C34-3C7321D48470}"/>
          </ac:picMkLst>
        </pc:picChg>
        <pc:picChg chg="add mod">
          <ac:chgData name="Bunquin, Rio R. A." userId="c0f8403c-c391-429e-99e1-58a4365d8a2c" providerId="ADAL" clId="{23C2834E-6209-4B46-BEB8-0DE7859AE2C7}" dt="2022-10-24T05:19:29.750" v="882" actId="1076"/>
          <ac:picMkLst>
            <pc:docMk/>
            <pc:sldMk cId="1628932722" sldId="272"/>
            <ac:picMk id="15" creationId="{9C40CC41-F022-46EB-99E9-F489CEE4A39A}"/>
          </ac:picMkLst>
        </pc:picChg>
      </pc:sldChg>
      <pc:sldChg chg="modSp add mod ord modTransition">
        <pc:chgData name="Bunquin, Rio R. A." userId="c0f8403c-c391-429e-99e1-58a4365d8a2c" providerId="ADAL" clId="{23C2834E-6209-4B46-BEB8-0DE7859AE2C7}" dt="2022-10-24T06:03:57.122" v="1022"/>
        <pc:sldMkLst>
          <pc:docMk/>
          <pc:sldMk cId="1564287844" sldId="273"/>
        </pc:sldMkLst>
        <pc:spChg chg="mod">
          <ac:chgData name="Bunquin, Rio R. A." userId="c0f8403c-c391-429e-99e1-58a4365d8a2c" providerId="ADAL" clId="{23C2834E-6209-4B46-BEB8-0DE7859AE2C7}" dt="2022-10-24T05:16:44.449" v="858" actId="404"/>
          <ac:spMkLst>
            <pc:docMk/>
            <pc:sldMk cId="1564287844" sldId="273"/>
            <ac:spMk id="9" creationId="{761F1D77-3413-4526-819F-FC9FF412EF07}"/>
          </ac:spMkLst>
        </pc:spChg>
      </pc:sldChg>
      <pc:sldChg chg="addSp delSp modSp add mod modTransition">
        <pc:chgData name="Bunquin, Rio R. A." userId="c0f8403c-c391-429e-99e1-58a4365d8a2c" providerId="ADAL" clId="{23C2834E-6209-4B46-BEB8-0DE7859AE2C7}" dt="2022-10-24T06:03:57.122" v="1022"/>
        <pc:sldMkLst>
          <pc:docMk/>
          <pc:sldMk cId="3088725724" sldId="274"/>
        </pc:sldMkLst>
        <pc:spChg chg="add del mod">
          <ac:chgData name="Bunquin, Rio R. A." userId="c0f8403c-c391-429e-99e1-58a4365d8a2c" providerId="ADAL" clId="{23C2834E-6209-4B46-BEB8-0DE7859AE2C7}" dt="2022-10-24T05:16:23.397" v="853"/>
          <ac:spMkLst>
            <pc:docMk/>
            <pc:sldMk cId="3088725724" sldId="274"/>
            <ac:spMk id="3" creationId="{5F081F55-44BC-4C6A-B96C-CD87F0F7E2DE}"/>
          </ac:spMkLst>
        </pc:spChg>
        <pc:spChg chg="mod">
          <ac:chgData name="Bunquin, Rio R. A." userId="c0f8403c-c391-429e-99e1-58a4365d8a2c" providerId="ADAL" clId="{23C2834E-6209-4B46-BEB8-0DE7859AE2C7}" dt="2022-10-24T05:16:05.259" v="851" actId="20577"/>
          <ac:spMkLst>
            <pc:docMk/>
            <pc:sldMk cId="3088725724" sldId="274"/>
            <ac:spMk id="5" creationId="{249EB828-C349-4F7F-A166-A0BBAE272975}"/>
          </ac:spMkLst>
        </pc:spChg>
        <pc:spChg chg="mod">
          <ac:chgData name="Bunquin, Rio R. A." userId="c0f8403c-c391-429e-99e1-58a4365d8a2c" providerId="ADAL" clId="{23C2834E-6209-4B46-BEB8-0DE7859AE2C7}" dt="2022-10-24T05:16:35.993" v="856" actId="404"/>
          <ac:spMkLst>
            <pc:docMk/>
            <pc:sldMk cId="3088725724" sldId="274"/>
            <ac:spMk id="9" creationId="{761F1D77-3413-4526-819F-FC9FF412EF07}"/>
          </ac:spMkLst>
        </pc:spChg>
        <pc:graphicFrameChg chg="add del mod">
          <ac:chgData name="Bunquin, Rio R. A." userId="c0f8403c-c391-429e-99e1-58a4365d8a2c" providerId="ADAL" clId="{23C2834E-6209-4B46-BEB8-0DE7859AE2C7}" dt="2022-10-24T05:16:23.397" v="853"/>
          <ac:graphicFrameMkLst>
            <pc:docMk/>
            <pc:sldMk cId="3088725724" sldId="274"/>
            <ac:graphicFrameMk id="2" creationId="{5DBEAD69-1C85-4807-9631-B612CE4A5E54}"/>
          </ac:graphicFrameMkLst>
        </pc:graphicFrameChg>
        <pc:picChg chg="add mod">
          <ac:chgData name="Bunquin, Rio R. A." userId="c0f8403c-c391-429e-99e1-58a4365d8a2c" providerId="ADAL" clId="{23C2834E-6209-4B46-BEB8-0DE7859AE2C7}" dt="2022-10-24T05:17:45.480" v="862" actId="1076"/>
          <ac:picMkLst>
            <pc:docMk/>
            <pc:sldMk cId="3088725724" sldId="274"/>
            <ac:picMk id="8" creationId="{075C54F8-4D09-4524-A449-E28FB2B21CCB}"/>
          </ac:picMkLst>
        </pc:picChg>
        <pc:picChg chg="del">
          <ac:chgData name="Bunquin, Rio R. A." userId="c0f8403c-c391-429e-99e1-58a4365d8a2c" providerId="ADAL" clId="{23C2834E-6209-4B46-BEB8-0DE7859AE2C7}" dt="2022-10-24T05:17:39.581" v="859" actId="478"/>
          <ac:picMkLst>
            <pc:docMk/>
            <pc:sldMk cId="3088725724" sldId="274"/>
            <ac:picMk id="15" creationId="{9C40CC41-F022-46EB-99E9-F489CEE4A39A}"/>
          </ac:picMkLst>
        </pc:picChg>
      </pc:sldChg>
      <pc:sldChg chg="add del ord">
        <pc:chgData name="Bunquin, Rio R. A." userId="c0f8403c-c391-429e-99e1-58a4365d8a2c" providerId="ADAL" clId="{23C2834E-6209-4B46-BEB8-0DE7859AE2C7}" dt="2022-10-24T05:15:54.540" v="822" actId="47"/>
        <pc:sldMkLst>
          <pc:docMk/>
          <pc:sldMk cId="4057797843" sldId="274"/>
        </pc:sldMkLst>
      </pc:sldChg>
      <pc:sldChg chg="new del">
        <pc:chgData name="Bunquin, Rio R. A." userId="c0f8403c-c391-429e-99e1-58a4365d8a2c" providerId="ADAL" clId="{23C2834E-6209-4B46-BEB8-0DE7859AE2C7}" dt="2022-10-24T05:17:56.733" v="864" actId="680"/>
        <pc:sldMkLst>
          <pc:docMk/>
          <pc:sldMk cId="3859378229" sldId="275"/>
        </pc:sldMkLst>
      </pc:sldChg>
      <pc:sldChg chg="addSp delSp modSp add mod modTransition">
        <pc:chgData name="Bunquin, Rio R. A." userId="c0f8403c-c391-429e-99e1-58a4365d8a2c" providerId="ADAL" clId="{23C2834E-6209-4B46-BEB8-0DE7859AE2C7}" dt="2022-10-24T06:03:57.122" v="1022"/>
        <pc:sldMkLst>
          <pc:docMk/>
          <pc:sldMk cId="3975486464" sldId="275"/>
        </pc:sldMkLst>
        <pc:spChg chg="mod">
          <ac:chgData name="Bunquin, Rio R. A." userId="c0f8403c-c391-429e-99e1-58a4365d8a2c" providerId="ADAL" clId="{23C2834E-6209-4B46-BEB8-0DE7859AE2C7}" dt="2022-10-24T05:18:08.575" v="872" actId="20577"/>
          <ac:spMkLst>
            <pc:docMk/>
            <pc:sldMk cId="3975486464" sldId="275"/>
            <ac:spMk id="5" creationId="{249EB828-C349-4F7F-A166-A0BBAE272975}"/>
          </ac:spMkLst>
        </pc:spChg>
        <pc:spChg chg="mod">
          <ac:chgData name="Bunquin, Rio R. A." userId="c0f8403c-c391-429e-99e1-58a4365d8a2c" providerId="ADAL" clId="{23C2834E-6209-4B46-BEB8-0DE7859AE2C7}" dt="2022-10-24T05:18:28.797" v="873"/>
          <ac:spMkLst>
            <pc:docMk/>
            <pc:sldMk cId="3975486464" sldId="275"/>
            <ac:spMk id="9" creationId="{761F1D77-3413-4526-819F-FC9FF412EF07}"/>
          </ac:spMkLst>
        </pc:spChg>
        <pc:picChg chg="add mod ord">
          <ac:chgData name="Bunquin, Rio R. A." userId="c0f8403c-c391-429e-99e1-58a4365d8a2c" providerId="ADAL" clId="{23C2834E-6209-4B46-BEB8-0DE7859AE2C7}" dt="2022-10-24T05:19:11.051" v="881" actId="1076"/>
          <ac:picMkLst>
            <pc:docMk/>
            <pc:sldMk cId="3975486464" sldId="275"/>
            <ac:picMk id="3" creationId="{09CF437E-2B94-403F-B49C-D1DCCCCAC563}"/>
          </ac:picMkLst>
        </pc:picChg>
        <pc:picChg chg="del">
          <ac:chgData name="Bunquin, Rio R. A." userId="c0f8403c-c391-429e-99e1-58a4365d8a2c" providerId="ADAL" clId="{23C2834E-6209-4B46-BEB8-0DE7859AE2C7}" dt="2022-10-24T05:18:58.910" v="874" actId="478"/>
          <ac:picMkLst>
            <pc:docMk/>
            <pc:sldMk cId="3975486464" sldId="275"/>
            <ac:picMk id="8" creationId="{075C54F8-4D09-4524-A449-E28FB2B21CCB}"/>
          </ac:picMkLst>
        </pc:picChg>
      </pc:sldChg>
      <pc:sldChg chg="addSp delSp modSp add mod modTransition">
        <pc:chgData name="Bunquin, Rio R. A." userId="c0f8403c-c391-429e-99e1-58a4365d8a2c" providerId="ADAL" clId="{23C2834E-6209-4B46-BEB8-0DE7859AE2C7}" dt="2022-10-24T06:03:57.122" v="1022"/>
        <pc:sldMkLst>
          <pc:docMk/>
          <pc:sldMk cId="456543272" sldId="276"/>
        </pc:sldMkLst>
        <pc:spChg chg="mod">
          <ac:chgData name="Bunquin, Rio R. A." userId="c0f8403c-c391-429e-99e1-58a4365d8a2c" providerId="ADAL" clId="{23C2834E-6209-4B46-BEB8-0DE7859AE2C7}" dt="2022-10-24T05:21:52.437" v="930" actId="20577"/>
          <ac:spMkLst>
            <pc:docMk/>
            <pc:sldMk cId="456543272" sldId="276"/>
            <ac:spMk id="5" creationId="{249EB828-C349-4F7F-A166-A0BBAE272975}"/>
          </ac:spMkLst>
        </pc:spChg>
        <pc:spChg chg="add del mod">
          <ac:chgData name="Bunquin, Rio R. A." userId="c0f8403c-c391-429e-99e1-58a4365d8a2c" providerId="ADAL" clId="{23C2834E-6209-4B46-BEB8-0DE7859AE2C7}" dt="2022-10-24T05:20:53.660" v="902"/>
          <ac:spMkLst>
            <pc:docMk/>
            <pc:sldMk cId="456543272" sldId="276"/>
            <ac:spMk id="6" creationId="{FF32DD86-EE72-45B0-95C9-FC1B5F13906C}"/>
          </ac:spMkLst>
        </pc:spChg>
        <pc:spChg chg="mod">
          <ac:chgData name="Bunquin, Rio R. A." userId="c0f8403c-c391-429e-99e1-58a4365d8a2c" providerId="ADAL" clId="{23C2834E-6209-4B46-BEB8-0DE7859AE2C7}" dt="2022-10-24T05:22:02.921" v="931" actId="20577"/>
          <ac:spMkLst>
            <pc:docMk/>
            <pc:sldMk cId="456543272" sldId="276"/>
            <ac:spMk id="9" creationId="{761F1D77-3413-4526-819F-FC9FF412EF07}"/>
          </ac:spMkLst>
        </pc:spChg>
        <pc:graphicFrameChg chg="add del mod">
          <ac:chgData name="Bunquin, Rio R. A." userId="c0f8403c-c391-429e-99e1-58a4365d8a2c" providerId="ADAL" clId="{23C2834E-6209-4B46-BEB8-0DE7859AE2C7}" dt="2022-10-24T05:20:53.660" v="902"/>
          <ac:graphicFrameMkLst>
            <pc:docMk/>
            <pc:sldMk cId="456543272" sldId="276"/>
            <ac:graphicFrameMk id="2" creationId="{BB8081F5-4376-4FD3-96ED-BF3FFF7D8C3F}"/>
          </ac:graphicFrameMkLst>
        </pc:graphicFrameChg>
        <pc:picChg chg="del mod">
          <ac:chgData name="Bunquin, Rio R. A." userId="c0f8403c-c391-429e-99e1-58a4365d8a2c" providerId="ADAL" clId="{23C2834E-6209-4B46-BEB8-0DE7859AE2C7}" dt="2022-10-24T05:24:48.335" v="933" actId="478"/>
          <ac:picMkLst>
            <pc:docMk/>
            <pc:sldMk cId="456543272" sldId="276"/>
            <ac:picMk id="3" creationId="{09CF437E-2B94-403F-B49C-D1DCCCCAC563}"/>
          </ac:picMkLst>
        </pc:picChg>
        <pc:picChg chg="add mod">
          <ac:chgData name="Bunquin, Rio R. A." userId="c0f8403c-c391-429e-99e1-58a4365d8a2c" providerId="ADAL" clId="{23C2834E-6209-4B46-BEB8-0DE7859AE2C7}" dt="2022-10-24T05:24:53.055" v="936" actId="1076"/>
          <ac:picMkLst>
            <pc:docMk/>
            <pc:sldMk cId="456543272" sldId="276"/>
            <ac:picMk id="10" creationId="{01DA536B-710A-4AC3-AD20-8EA9C7028A7F}"/>
          </ac:picMkLst>
        </pc:picChg>
        <pc:picChg chg="add mod">
          <ac:chgData name="Bunquin, Rio R. A." userId="c0f8403c-c391-429e-99e1-58a4365d8a2c" providerId="ADAL" clId="{23C2834E-6209-4B46-BEB8-0DE7859AE2C7}" dt="2022-10-24T05:25:34.464" v="939" actId="1076"/>
          <ac:picMkLst>
            <pc:docMk/>
            <pc:sldMk cId="456543272" sldId="276"/>
            <ac:picMk id="12" creationId="{99E578BD-D807-4009-AE9E-C598814B08B9}"/>
          </ac:picMkLst>
        </pc:picChg>
      </pc:sldChg>
      <pc:sldChg chg="new del">
        <pc:chgData name="Bunquin, Rio R. A." userId="c0f8403c-c391-429e-99e1-58a4365d8a2c" providerId="ADAL" clId="{23C2834E-6209-4B46-BEB8-0DE7859AE2C7}" dt="2022-10-24T05:26:04.633" v="941" actId="680"/>
        <pc:sldMkLst>
          <pc:docMk/>
          <pc:sldMk cId="869607725" sldId="277"/>
        </pc:sldMkLst>
      </pc:sldChg>
      <pc:sldChg chg="addSp delSp modSp add mod modTransition">
        <pc:chgData name="Bunquin, Rio R. A." userId="c0f8403c-c391-429e-99e1-58a4365d8a2c" providerId="ADAL" clId="{23C2834E-6209-4B46-BEB8-0DE7859AE2C7}" dt="2022-10-24T06:03:57.122" v="1022"/>
        <pc:sldMkLst>
          <pc:docMk/>
          <pc:sldMk cId="2031674794" sldId="277"/>
        </pc:sldMkLst>
        <pc:spChg chg="mod">
          <ac:chgData name="Bunquin, Rio R. A." userId="c0f8403c-c391-429e-99e1-58a4365d8a2c" providerId="ADAL" clId="{23C2834E-6209-4B46-BEB8-0DE7859AE2C7}" dt="2022-10-24T05:26:13.409" v="951" actId="20577"/>
          <ac:spMkLst>
            <pc:docMk/>
            <pc:sldMk cId="2031674794" sldId="277"/>
            <ac:spMk id="5" creationId="{249EB828-C349-4F7F-A166-A0BBAE272975}"/>
          </ac:spMkLst>
        </pc:spChg>
        <pc:spChg chg="mod">
          <ac:chgData name="Bunquin, Rio R. A." userId="c0f8403c-c391-429e-99e1-58a4365d8a2c" providerId="ADAL" clId="{23C2834E-6209-4B46-BEB8-0DE7859AE2C7}" dt="2022-10-24T05:27:00.183" v="963" actId="33524"/>
          <ac:spMkLst>
            <pc:docMk/>
            <pc:sldMk cId="2031674794" sldId="277"/>
            <ac:spMk id="9" creationId="{761F1D77-3413-4526-819F-FC9FF412EF07}"/>
          </ac:spMkLst>
        </pc:spChg>
        <pc:picChg chg="add mod">
          <ac:chgData name="Bunquin, Rio R. A." userId="c0f8403c-c391-429e-99e1-58a4365d8a2c" providerId="ADAL" clId="{23C2834E-6209-4B46-BEB8-0DE7859AE2C7}" dt="2022-10-24T05:33:12.333" v="967" actId="1076"/>
          <ac:picMkLst>
            <pc:docMk/>
            <pc:sldMk cId="2031674794" sldId="277"/>
            <ac:picMk id="3" creationId="{433A2467-CF02-436C-9BAA-A1EF289A4394}"/>
          </ac:picMkLst>
        </pc:picChg>
        <pc:picChg chg="del">
          <ac:chgData name="Bunquin, Rio R. A." userId="c0f8403c-c391-429e-99e1-58a4365d8a2c" providerId="ADAL" clId="{23C2834E-6209-4B46-BEB8-0DE7859AE2C7}" dt="2022-10-24T05:26:35.608" v="956" actId="478"/>
          <ac:picMkLst>
            <pc:docMk/>
            <pc:sldMk cId="2031674794" sldId="277"/>
            <ac:picMk id="10" creationId="{01DA536B-710A-4AC3-AD20-8EA9C7028A7F}"/>
          </ac:picMkLst>
        </pc:picChg>
        <pc:picChg chg="del">
          <ac:chgData name="Bunquin, Rio R. A." userId="c0f8403c-c391-429e-99e1-58a4365d8a2c" providerId="ADAL" clId="{23C2834E-6209-4B46-BEB8-0DE7859AE2C7}" dt="2022-10-24T05:26:35.608" v="956" actId="478"/>
          <ac:picMkLst>
            <pc:docMk/>
            <pc:sldMk cId="2031674794" sldId="277"/>
            <ac:picMk id="12" creationId="{99E578BD-D807-4009-AE9E-C598814B08B9}"/>
          </ac:picMkLst>
        </pc:picChg>
      </pc:sldChg>
      <pc:sldChg chg="addSp delSp modSp new mod">
        <pc:chgData name="Bunquin, Rio R. A." userId="c0f8403c-c391-429e-99e1-58a4365d8a2c" providerId="ADAL" clId="{23C2834E-6209-4B46-BEB8-0DE7859AE2C7}" dt="2022-10-24T06:05:07.853" v="1046" actId="403"/>
        <pc:sldMkLst>
          <pc:docMk/>
          <pc:sldMk cId="2756998352" sldId="278"/>
        </pc:sldMkLst>
        <pc:spChg chg="del">
          <ac:chgData name="Bunquin, Rio R. A." userId="c0f8403c-c391-429e-99e1-58a4365d8a2c" providerId="ADAL" clId="{23C2834E-6209-4B46-BEB8-0DE7859AE2C7}" dt="2022-10-24T05:33:21.434" v="969" actId="478"/>
          <ac:spMkLst>
            <pc:docMk/>
            <pc:sldMk cId="2756998352" sldId="278"/>
            <ac:spMk id="2" creationId="{C39CD38F-29FF-48BF-9B1B-C24F799C372E}"/>
          </ac:spMkLst>
        </pc:spChg>
        <pc:spChg chg="del">
          <ac:chgData name="Bunquin, Rio R. A." userId="c0f8403c-c391-429e-99e1-58a4365d8a2c" providerId="ADAL" clId="{23C2834E-6209-4B46-BEB8-0DE7859AE2C7}" dt="2022-10-24T05:33:21.434" v="969" actId="478"/>
          <ac:spMkLst>
            <pc:docMk/>
            <pc:sldMk cId="2756998352" sldId="278"/>
            <ac:spMk id="3" creationId="{211C2A23-F783-4AAB-B624-7EF91974EAC2}"/>
          </ac:spMkLst>
        </pc:spChg>
        <pc:spChg chg="add mod">
          <ac:chgData name="Bunquin, Rio R. A." userId="c0f8403c-c391-429e-99e1-58a4365d8a2c" providerId="ADAL" clId="{23C2834E-6209-4B46-BEB8-0DE7859AE2C7}" dt="2022-10-24T06:05:07.853" v="1046" actId="403"/>
          <ac:spMkLst>
            <pc:docMk/>
            <pc:sldMk cId="2756998352" sldId="278"/>
            <ac:spMk id="4" creationId="{E9F339C7-0FC3-4F41-8375-B967CE8CD63A}"/>
          </ac:spMkLst>
        </pc:spChg>
      </pc:sldChg>
      <pc:sldChg chg="addSp delSp modSp add mod modTransition">
        <pc:chgData name="Bunquin, Rio R. A." userId="c0f8403c-c391-429e-99e1-58a4365d8a2c" providerId="ADAL" clId="{23C2834E-6209-4B46-BEB8-0DE7859AE2C7}" dt="2022-10-24T06:03:57.122" v="1022"/>
        <pc:sldMkLst>
          <pc:docMk/>
          <pc:sldMk cId="588472246" sldId="279"/>
        </pc:sldMkLst>
        <pc:spChg chg="mod">
          <ac:chgData name="Bunquin, Rio R. A." userId="c0f8403c-c391-429e-99e1-58a4365d8a2c" providerId="ADAL" clId="{23C2834E-6209-4B46-BEB8-0DE7859AE2C7}" dt="2022-10-24T05:49:11.582" v="977" actId="20577"/>
          <ac:spMkLst>
            <pc:docMk/>
            <pc:sldMk cId="588472246" sldId="279"/>
            <ac:spMk id="5" creationId="{249EB828-C349-4F7F-A166-A0BBAE272975}"/>
          </ac:spMkLst>
        </pc:spChg>
        <pc:spChg chg="add del mod">
          <ac:chgData name="Bunquin, Rio R. A." userId="c0f8403c-c391-429e-99e1-58a4365d8a2c" providerId="ADAL" clId="{23C2834E-6209-4B46-BEB8-0DE7859AE2C7}" dt="2022-10-24T05:49:22.290" v="979"/>
          <ac:spMkLst>
            <pc:docMk/>
            <pc:sldMk cId="588472246" sldId="279"/>
            <ac:spMk id="6" creationId="{C442AFC0-FE86-4580-9739-8EF3304D22CD}"/>
          </ac:spMkLst>
        </pc:spChg>
        <pc:spChg chg="mod">
          <ac:chgData name="Bunquin, Rio R. A." userId="c0f8403c-c391-429e-99e1-58a4365d8a2c" providerId="ADAL" clId="{23C2834E-6209-4B46-BEB8-0DE7859AE2C7}" dt="2022-10-24T05:49:57.203" v="980"/>
          <ac:spMkLst>
            <pc:docMk/>
            <pc:sldMk cId="588472246" sldId="279"/>
            <ac:spMk id="9" creationId="{761F1D77-3413-4526-819F-FC9FF412EF07}"/>
          </ac:spMkLst>
        </pc:spChg>
        <pc:graphicFrameChg chg="add del mod">
          <ac:chgData name="Bunquin, Rio R. A." userId="c0f8403c-c391-429e-99e1-58a4365d8a2c" providerId="ADAL" clId="{23C2834E-6209-4B46-BEB8-0DE7859AE2C7}" dt="2022-10-24T05:49:22.290" v="979"/>
          <ac:graphicFrameMkLst>
            <pc:docMk/>
            <pc:sldMk cId="588472246" sldId="279"/>
            <ac:graphicFrameMk id="2" creationId="{380E9619-B102-4668-ACD1-00E330B0AE12}"/>
          </ac:graphicFrameMkLst>
        </pc:graphicFrameChg>
        <pc:picChg chg="del">
          <ac:chgData name="Bunquin, Rio R. A." userId="c0f8403c-c391-429e-99e1-58a4365d8a2c" providerId="ADAL" clId="{23C2834E-6209-4B46-BEB8-0DE7859AE2C7}" dt="2022-10-24T05:49:58.892" v="981" actId="478"/>
          <ac:picMkLst>
            <pc:docMk/>
            <pc:sldMk cId="588472246" sldId="279"/>
            <ac:picMk id="3" creationId="{433A2467-CF02-436C-9BAA-A1EF289A4394}"/>
          </ac:picMkLst>
        </pc:picChg>
        <pc:picChg chg="add mod">
          <ac:chgData name="Bunquin, Rio R. A." userId="c0f8403c-c391-429e-99e1-58a4365d8a2c" providerId="ADAL" clId="{23C2834E-6209-4B46-BEB8-0DE7859AE2C7}" dt="2022-10-24T05:51:28.877" v="983" actId="1076"/>
          <ac:picMkLst>
            <pc:docMk/>
            <pc:sldMk cId="588472246" sldId="279"/>
            <ac:picMk id="10" creationId="{AA767F49-5B98-4302-A547-32453CFBF6A7}"/>
          </ac:picMkLst>
        </pc:picChg>
      </pc:sldChg>
      <pc:sldChg chg="addSp delSp modSp add mod modTransition">
        <pc:chgData name="Bunquin, Rio R. A." userId="c0f8403c-c391-429e-99e1-58a4365d8a2c" providerId="ADAL" clId="{23C2834E-6209-4B46-BEB8-0DE7859AE2C7}" dt="2022-10-24T06:03:57.122" v="1022"/>
        <pc:sldMkLst>
          <pc:docMk/>
          <pc:sldMk cId="314453639" sldId="280"/>
        </pc:sldMkLst>
        <pc:spChg chg="mod">
          <ac:chgData name="Bunquin, Rio R. A." userId="c0f8403c-c391-429e-99e1-58a4365d8a2c" providerId="ADAL" clId="{23C2834E-6209-4B46-BEB8-0DE7859AE2C7}" dt="2022-10-24T05:51:49.593" v="999" actId="20577"/>
          <ac:spMkLst>
            <pc:docMk/>
            <pc:sldMk cId="314453639" sldId="280"/>
            <ac:spMk id="5" creationId="{249EB828-C349-4F7F-A166-A0BBAE272975}"/>
          </ac:spMkLst>
        </pc:spChg>
        <pc:spChg chg="mod">
          <ac:chgData name="Bunquin, Rio R. A." userId="c0f8403c-c391-429e-99e1-58a4365d8a2c" providerId="ADAL" clId="{23C2834E-6209-4B46-BEB8-0DE7859AE2C7}" dt="2022-10-24T05:52:09.067" v="1000"/>
          <ac:spMkLst>
            <pc:docMk/>
            <pc:sldMk cId="314453639" sldId="280"/>
            <ac:spMk id="9" creationId="{761F1D77-3413-4526-819F-FC9FF412EF07}"/>
          </ac:spMkLst>
        </pc:spChg>
        <pc:picChg chg="add mod">
          <ac:chgData name="Bunquin, Rio R. A." userId="c0f8403c-c391-429e-99e1-58a4365d8a2c" providerId="ADAL" clId="{23C2834E-6209-4B46-BEB8-0DE7859AE2C7}" dt="2022-10-24T05:59:30.584" v="1005" actId="1076"/>
          <ac:picMkLst>
            <pc:docMk/>
            <pc:sldMk cId="314453639" sldId="280"/>
            <ac:picMk id="3" creationId="{45170428-5542-448A-943B-17FA69277FB5}"/>
          </ac:picMkLst>
        </pc:picChg>
        <pc:picChg chg="del mod">
          <ac:chgData name="Bunquin, Rio R. A." userId="c0f8403c-c391-429e-99e1-58a4365d8a2c" providerId="ADAL" clId="{23C2834E-6209-4B46-BEB8-0DE7859AE2C7}" dt="2022-10-24T05:59:25.785" v="1002" actId="478"/>
          <ac:picMkLst>
            <pc:docMk/>
            <pc:sldMk cId="314453639" sldId="280"/>
            <ac:picMk id="10" creationId="{AA767F49-5B98-4302-A547-32453CFBF6A7}"/>
          </ac:picMkLst>
        </pc:picChg>
      </pc:sldChg>
      <pc:sldChg chg="addSp delSp modSp add mod modTransition">
        <pc:chgData name="Bunquin, Rio R. A." userId="c0f8403c-c391-429e-99e1-58a4365d8a2c" providerId="ADAL" clId="{23C2834E-6209-4B46-BEB8-0DE7859AE2C7}" dt="2022-10-24T06:03:57.122" v="1022"/>
        <pc:sldMkLst>
          <pc:docMk/>
          <pc:sldMk cId="1237168827" sldId="281"/>
        </pc:sldMkLst>
        <pc:spChg chg="mod">
          <ac:chgData name="Bunquin, Rio R. A." userId="c0f8403c-c391-429e-99e1-58a4365d8a2c" providerId="ADAL" clId="{23C2834E-6209-4B46-BEB8-0DE7859AE2C7}" dt="2022-10-24T05:59:44.832" v="1012" actId="20577"/>
          <ac:spMkLst>
            <pc:docMk/>
            <pc:sldMk cId="1237168827" sldId="281"/>
            <ac:spMk id="5" creationId="{249EB828-C349-4F7F-A166-A0BBAE272975}"/>
          </ac:spMkLst>
        </pc:spChg>
        <pc:spChg chg="add del mod">
          <ac:chgData name="Bunquin, Rio R. A." userId="c0f8403c-c391-429e-99e1-58a4365d8a2c" providerId="ADAL" clId="{23C2834E-6209-4B46-BEB8-0DE7859AE2C7}" dt="2022-10-24T06:00:35.441" v="1014"/>
          <ac:spMkLst>
            <pc:docMk/>
            <pc:sldMk cId="1237168827" sldId="281"/>
            <ac:spMk id="6" creationId="{FB0CE98C-5F3E-48E3-94AE-2FEE9AA21AA8}"/>
          </ac:spMkLst>
        </pc:spChg>
        <pc:spChg chg="mod">
          <ac:chgData name="Bunquin, Rio R. A." userId="c0f8403c-c391-429e-99e1-58a4365d8a2c" providerId="ADAL" clId="{23C2834E-6209-4B46-BEB8-0DE7859AE2C7}" dt="2022-10-24T06:00:43.403" v="1017"/>
          <ac:spMkLst>
            <pc:docMk/>
            <pc:sldMk cId="1237168827" sldId="281"/>
            <ac:spMk id="9" creationId="{761F1D77-3413-4526-819F-FC9FF412EF07}"/>
          </ac:spMkLst>
        </pc:spChg>
        <pc:spChg chg="add del mod">
          <ac:chgData name="Bunquin, Rio R. A." userId="c0f8403c-c391-429e-99e1-58a4365d8a2c" providerId="ADAL" clId="{23C2834E-6209-4B46-BEB8-0DE7859AE2C7}" dt="2022-10-24T06:00:38.625" v="1016"/>
          <ac:spMkLst>
            <pc:docMk/>
            <pc:sldMk cId="1237168827" sldId="281"/>
            <ac:spMk id="10" creationId="{96497139-15AB-4BD8-BE4E-75E0077E92B8}"/>
          </ac:spMkLst>
        </pc:spChg>
        <pc:graphicFrameChg chg="add del mod">
          <ac:chgData name="Bunquin, Rio R. A." userId="c0f8403c-c391-429e-99e1-58a4365d8a2c" providerId="ADAL" clId="{23C2834E-6209-4B46-BEB8-0DE7859AE2C7}" dt="2022-10-24T06:00:35.441" v="1014"/>
          <ac:graphicFrameMkLst>
            <pc:docMk/>
            <pc:sldMk cId="1237168827" sldId="281"/>
            <ac:graphicFrameMk id="2" creationId="{601742E0-EBBC-491B-A988-281839A01146}"/>
          </ac:graphicFrameMkLst>
        </pc:graphicFrameChg>
        <pc:graphicFrameChg chg="add del mod">
          <ac:chgData name="Bunquin, Rio R. A." userId="c0f8403c-c391-429e-99e1-58a4365d8a2c" providerId="ADAL" clId="{23C2834E-6209-4B46-BEB8-0DE7859AE2C7}" dt="2022-10-24T06:00:38.625" v="1016"/>
          <ac:graphicFrameMkLst>
            <pc:docMk/>
            <pc:sldMk cId="1237168827" sldId="281"/>
            <ac:graphicFrameMk id="8" creationId="{813872DC-DF72-493D-ADDA-8ABB37F1EF7A}"/>
          </ac:graphicFrameMkLst>
        </pc:graphicFrameChg>
        <pc:picChg chg="del">
          <ac:chgData name="Bunquin, Rio R. A." userId="c0f8403c-c391-429e-99e1-58a4365d8a2c" providerId="ADAL" clId="{23C2834E-6209-4B46-BEB8-0DE7859AE2C7}" dt="2022-10-24T06:00:47.098" v="1018" actId="478"/>
          <ac:picMkLst>
            <pc:docMk/>
            <pc:sldMk cId="1237168827" sldId="281"/>
            <ac:picMk id="3" creationId="{45170428-5542-448A-943B-17FA69277FB5}"/>
          </ac:picMkLst>
        </pc:picChg>
        <pc:picChg chg="add mod">
          <ac:chgData name="Bunquin, Rio R. A." userId="c0f8403c-c391-429e-99e1-58a4365d8a2c" providerId="ADAL" clId="{23C2834E-6209-4B46-BEB8-0DE7859AE2C7}" dt="2022-10-24T06:01:40.924" v="1021" actId="1076"/>
          <ac:picMkLst>
            <pc:docMk/>
            <pc:sldMk cId="1237168827" sldId="281"/>
            <ac:picMk id="12" creationId="{081F4D2E-31C3-4297-ACCA-22B3E69BB2CB}"/>
          </ac:picMkLst>
        </pc:picChg>
      </pc:sldChg>
      <pc:sldChg chg="addSp delSp modSp new del mod">
        <pc:chgData name="Bunquin, Rio R. A." userId="c0f8403c-c391-429e-99e1-58a4365d8a2c" providerId="ADAL" clId="{23C2834E-6209-4B46-BEB8-0DE7859AE2C7}" dt="2022-10-24T06:06:40.719" v="1052" actId="47"/>
        <pc:sldMkLst>
          <pc:docMk/>
          <pc:sldMk cId="3034739777" sldId="282"/>
        </pc:sldMkLst>
        <pc:spChg chg="del">
          <ac:chgData name="Bunquin, Rio R. A." userId="c0f8403c-c391-429e-99e1-58a4365d8a2c" providerId="ADAL" clId="{23C2834E-6209-4B46-BEB8-0DE7859AE2C7}" dt="2022-10-24T06:06:37.685" v="1050" actId="478"/>
          <ac:spMkLst>
            <pc:docMk/>
            <pc:sldMk cId="3034739777" sldId="282"/>
            <ac:spMk id="2" creationId="{AA8E5F6E-02FD-4E6E-873B-A80F64389DC1}"/>
          </ac:spMkLst>
        </pc:spChg>
        <pc:spChg chg="del">
          <ac:chgData name="Bunquin, Rio R. A." userId="c0f8403c-c391-429e-99e1-58a4365d8a2c" providerId="ADAL" clId="{23C2834E-6209-4B46-BEB8-0DE7859AE2C7}" dt="2022-10-24T06:06:37.685" v="1050" actId="478"/>
          <ac:spMkLst>
            <pc:docMk/>
            <pc:sldMk cId="3034739777" sldId="282"/>
            <ac:spMk id="3" creationId="{9061B47F-471C-4E0C-A1A8-80F5BC4CA28B}"/>
          </ac:spMkLst>
        </pc:spChg>
        <pc:spChg chg="add del mod">
          <ac:chgData name="Bunquin, Rio R. A." userId="c0f8403c-c391-429e-99e1-58a4365d8a2c" providerId="ADAL" clId="{23C2834E-6209-4B46-BEB8-0DE7859AE2C7}" dt="2022-10-24T06:06:36.377" v="1049"/>
          <ac:spMkLst>
            <pc:docMk/>
            <pc:sldMk cId="3034739777" sldId="282"/>
            <ac:spMk id="4" creationId="{90C80CE8-A085-444B-9CD3-1DC2F057C72A}"/>
          </ac:spMkLst>
        </pc:spChg>
      </pc:sldChg>
      <pc:sldChg chg="delSp modSp add mod ord">
        <pc:chgData name="Bunquin, Rio R. A." userId="c0f8403c-c391-429e-99e1-58a4365d8a2c" providerId="ADAL" clId="{23C2834E-6209-4B46-BEB8-0DE7859AE2C7}" dt="2022-10-24T07:18:58.887" v="1170"/>
        <pc:sldMkLst>
          <pc:docMk/>
          <pc:sldMk cId="305189853" sldId="283"/>
        </pc:sldMkLst>
        <pc:spChg chg="mod">
          <ac:chgData name="Bunquin, Rio R. A." userId="c0f8403c-c391-429e-99e1-58a4365d8a2c" providerId="ADAL" clId="{23C2834E-6209-4B46-BEB8-0DE7859AE2C7}" dt="2022-10-24T06:06:47.239" v="1072" actId="20577"/>
          <ac:spMkLst>
            <pc:docMk/>
            <pc:sldMk cId="305189853" sldId="283"/>
            <ac:spMk id="5" creationId="{249EB828-C349-4F7F-A166-A0BBAE272975}"/>
          </ac:spMkLst>
        </pc:spChg>
        <pc:spChg chg="mod">
          <ac:chgData name="Bunquin, Rio R. A." userId="c0f8403c-c391-429e-99e1-58a4365d8a2c" providerId="ADAL" clId="{23C2834E-6209-4B46-BEB8-0DE7859AE2C7}" dt="2022-10-24T07:17:38.376" v="1161" actId="20577"/>
          <ac:spMkLst>
            <pc:docMk/>
            <pc:sldMk cId="305189853" sldId="283"/>
            <ac:spMk id="9" creationId="{761F1D77-3413-4526-819F-FC9FF412EF07}"/>
          </ac:spMkLst>
        </pc:spChg>
        <pc:picChg chg="del">
          <ac:chgData name="Bunquin, Rio R. A." userId="c0f8403c-c391-429e-99e1-58a4365d8a2c" providerId="ADAL" clId="{23C2834E-6209-4B46-BEB8-0DE7859AE2C7}" dt="2022-10-24T06:07:52.889" v="1106" actId="478"/>
          <ac:picMkLst>
            <pc:docMk/>
            <pc:sldMk cId="305189853" sldId="283"/>
            <ac:picMk id="12" creationId="{081F4D2E-31C3-4297-ACCA-22B3E69BB2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5B65-6B36-4D45-98E5-728AC8BD1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46911-F7DB-4803-85F9-095829821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57A298-1624-4442-8BF5-99FE8BA4048D}"/>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AABD28CC-224A-4D95-B7FC-DD8963F50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36A9-1250-4856-8FF2-F08A53680A50}"/>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145919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D8C7-CDB0-4D34-B07A-713A9AF64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AAD50A-2B15-49EB-8741-548D9F133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7C75B-CCFF-483D-9EAC-17CBE49E1208}"/>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A9A4D2ED-4047-44BE-A4DC-ACE5ACC24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7CBF6-7D8B-409B-A93F-C9E421AE4CAD}"/>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160944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97185-9A5E-4A91-8DBB-FE3070BE15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81469-7935-48CC-84CA-5C57AFBA0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812DA-6705-4BC3-A8A5-FDF0426EBD30}"/>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32C795DB-102D-4B42-BAC8-9F582CBCE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1A39B-73E6-4540-B145-E3D696F6AFA5}"/>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222406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0348-CFA9-4501-B201-53E9ECF6D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CCE0C-986F-4F43-B027-C8E70E0D8C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A3F2B-5808-4336-BCB6-778E5331A2E2}"/>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D0D08C4F-4559-450F-B496-A86D6829F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3F219-DFB5-436D-853E-748A4CBB398E}"/>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412487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E220-C17A-42FD-859E-30FC6B959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4C3C9-4604-44AC-BB79-68AD4C0EF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AB373F-8981-4462-9FCE-AD8C2D6795A8}"/>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1DAAA426-AE4E-412B-85B5-AAD6158E3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35F4A-2328-49B7-A7A9-C718CB77642A}"/>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410509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122-2478-41E5-A6B1-457D22881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9B1D3-9DE9-4187-9A20-E7B607BF8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3D9CB-612E-41B4-BBC8-0C68DB16A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8DFB2-846B-46A9-B5C3-88A2287C055F}"/>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6" name="Footer Placeholder 5">
            <a:extLst>
              <a:ext uri="{FF2B5EF4-FFF2-40B4-BE49-F238E27FC236}">
                <a16:creationId xmlns:a16="http://schemas.microsoft.com/office/drawing/2014/main" id="{2253B41D-25E8-42EF-A700-37633892E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D5D81-5F3C-4F29-91DC-D6DE1A523076}"/>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2568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5EBA-C169-4872-83AF-1976AE4A3D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AD8FC-7C96-482A-944E-180CE8FC7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2F303-F163-40CA-9684-89C3E7022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65954C-7B98-45EF-BCDE-A4BD49518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63C40-C8F7-4A69-8E35-DD174272A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A9C32-4293-4126-B641-D7AD8E041B4A}"/>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8" name="Footer Placeholder 7">
            <a:extLst>
              <a:ext uri="{FF2B5EF4-FFF2-40B4-BE49-F238E27FC236}">
                <a16:creationId xmlns:a16="http://schemas.microsoft.com/office/drawing/2014/main" id="{E86F21C1-195C-49E0-AD2D-1D49F8759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E4F191-12CB-4D4B-A651-F61B2DA3842F}"/>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71840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660-2017-4314-BECF-8B3092164E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BB46C-E331-4E79-9D45-26D61A67EE3D}"/>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4" name="Footer Placeholder 3">
            <a:extLst>
              <a:ext uri="{FF2B5EF4-FFF2-40B4-BE49-F238E27FC236}">
                <a16:creationId xmlns:a16="http://schemas.microsoft.com/office/drawing/2014/main" id="{E4D9465D-752B-4CB6-B10C-28CD3D6A7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B869D-74A4-4BEC-B539-884B5E838770}"/>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202066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5714C-0E8B-4C2D-A466-B1EE82A3B3FF}"/>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3" name="Footer Placeholder 2">
            <a:extLst>
              <a:ext uri="{FF2B5EF4-FFF2-40B4-BE49-F238E27FC236}">
                <a16:creationId xmlns:a16="http://schemas.microsoft.com/office/drawing/2014/main" id="{87E3A942-1E4E-412B-9EFF-5023A99F0D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715B2D-9C1A-4CE4-9137-720A1FAF0431}"/>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306152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F17C-0343-400D-9CC0-71F46665D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DD0177-CE52-49AA-998E-C88BEA721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D62F1-D590-4E63-938C-8E6BA31F5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AC546-F380-49CA-B628-2595B96A9783}"/>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6" name="Footer Placeholder 5">
            <a:extLst>
              <a:ext uri="{FF2B5EF4-FFF2-40B4-BE49-F238E27FC236}">
                <a16:creationId xmlns:a16="http://schemas.microsoft.com/office/drawing/2014/main" id="{C58C76D0-FBDC-43C5-B029-90215916F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5DD5C-DD9A-47DF-8C1D-1592E6EB7099}"/>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308503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ED3-BAE8-4099-8393-7BB913424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4395F6-1D3C-49FA-9BFC-CBE155B02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57CF6-8A2E-4D5A-B618-8489252E3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90FDF-EB8F-4A33-9D67-3D8440716346}"/>
              </a:ext>
            </a:extLst>
          </p:cNvPr>
          <p:cNvSpPr>
            <a:spLocks noGrp="1"/>
          </p:cNvSpPr>
          <p:nvPr>
            <p:ph type="dt" sz="half" idx="10"/>
          </p:nvPr>
        </p:nvSpPr>
        <p:spPr/>
        <p:txBody>
          <a:bodyPr/>
          <a:lstStyle/>
          <a:p>
            <a:fld id="{E5851A5C-10D3-4FF6-B39C-6258F8D8E90E}" type="datetimeFigureOut">
              <a:rPr lang="en-US" smtClean="0"/>
              <a:t>10/26/2022</a:t>
            </a:fld>
            <a:endParaRPr lang="en-US"/>
          </a:p>
        </p:txBody>
      </p:sp>
      <p:sp>
        <p:nvSpPr>
          <p:cNvPr id="6" name="Footer Placeholder 5">
            <a:extLst>
              <a:ext uri="{FF2B5EF4-FFF2-40B4-BE49-F238E27FC236}">
                <a16:creationId xmlns:a16="http://schemas.microsoft.com/office/drawing/2014/main" id="{3872FF50-6430-4A5C-B37E-0CE1FADE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A282E-076A-44E6-ADF3-993C261E20FD}"/>
              </a:ext>
            </a:extLst>
          </p:cNvPr>
          <p:cNvSpPr>
            <a:spLocks noGrp="1"/>
          </p:cNvSpPr>
          <p:nvPr>
            <p:ph type="sldNum" sz="quarter" idx="12"/>
          </p:nvPr>
        </p:nvSpPr>
        <p:spPr/>
        <p:txBody>
          <a:bodyPr/>
          <a:lstStyle/>
          <a:p>
            <a:fld id="{C28B7F32-9E5F-4354-9A6E-D6C2019D3316}" type="slidenum">
              <a:rPr lang="en-US" smtClean="0"/>
              <a:t>‹#›</a:t>
            </a:fld>
            <a:endParaRPr lang="en-US"/>
          </a:p>
        </p:txBody>
      </p:sp>
    </p:spTree>
    <p:extLst>
      <p:ext uri="{BB962C8B-B14F-4D97-AF65-F5344CB8AC3E}">
        <p14:creationId xmlns:p14="http://schemas.microsoft.com/office/powerpoint/2010/main" val="168359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C1502-CF4E-4101-8A93-B9B2C99B8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9E421B-BE2B-485C-8CDE-A33BF91AF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0DA0F-C63D-4D6C-9489-C00F3C4D7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51A5C-10D3-4FF6-B39C-6258F8D8E90E}" type="datetimeFigureOut">
              <a:rPr lang="en-US" smtClean="0"/>
              <a:t>10/26/2022</a:t>
            </a:fld>
            <a:endParaRPr lang="en-US"/>
          </a:p>
        </p:txBody>
      </p:sp>
      <p:sp>
        <p:nvSpPr>
          <p:cNvPr id="5" name="Footer Placeholder 4">
            <a:extLst>
              <a:ext uri="{FF2B5EF4-FFF2-40B4-BE49-F238E27FC236}">
                <a16:creationId xmlns:a16="http://schemas.microsoft.com/office/drawing/2014/main" id="{9CAABDE8-CC62-4343-827D-50F1E6807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054E0-8AFB-4CDD-AA2E-F5B45CAAB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7F32-9E5F-4354-9A6E-D6C2019D3316}" type="slidenum">
              <a:rPr lang="en-US" smtClean="0"/>
              <a:t>‹#›</a:t>
            </a:fld>
            <a:endParaRPr lang="en-US"/>
          </a:p>
        </p:txBody>
      </p:sp>
    </p:spTree>
    <p:extLst>
      <p:ext uri="{BB962C8B-B14F-4D97-AF65-F5344CB8AC3E}">
        <p14:creationId xmlns:p14="http://schemas.microsoft.com/office/powerpoint/2010/main" val="2862017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en/cloud/saas/otbi"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teams.microsoft.com/l/team/19%3aN5zHHBgzf6V7gP5nSoBwXHjDviCT31EFqT1AV6jWY7M1%40thread.tacv2/conversations?groupId=76bf6248-586a-4638-9925-26f394003399&amp;tenantId=e0793d39-0939-496d-b129-198edd916fe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picture containing text&#10;&#10;Description automatically generated">
            <a:extLst>
              <a:ext uri="{FF2B5EF4-FFF2-40B4-BE49-F238E27FC236}">
                <a16:creationId xmlns:a16="http://schemas.microsoft.com/office/drawing/2014/main" id="{E23A615C-3E80-4105-9028-089A3FA4E479}"/>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8228" y="46627"/>
            <a:ext cx="7317720" cy="3056156"/>
          </a:xfrm>
          <a:prstGeom prst="rect">
            <a:avLst/>
          </a:prstGeom>
        </p:spPr>
      </p:pic>
      <p:pic>
        <p:nvPicPr>
          <p:cNvPr id="29" name="Picture 28" descr="A picture containing graphical user interface&#10;&#10;Description automatically generated">
            <a:extLst>
              <a:ext uri="{FF2B5EF4-FFF2-40B4-BE49-F238E27FC236}">
                <a16:creationId xmlns:a16="http://schemas.microsoft.com/office/drawing/2014/main" id="{C038FCDA-3A42-421C-BFF4-56D12353FF9B}"/>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508502" y="90146"/>
            <a:ext cx="5595860" cy="3023802"/>
          </a:xfrm>
          <a:prstGeom prst="rect">
            <a:avLst/>
          </a:prstGeom>
        </p:spPr>
      </p:pic>
      <p:sp>
        <p:nvSpPr>
          <p:cNvPr id="18" name="TextBox 17">
            <a:extLst>
              <a:ext uri="{FF2B5EF4-FFF2-40B4-BE49-F238E27FC236}">
                <a16:creationId xmlns:a16="http://schemas.microsoft.com/office/drawing/2014/main" id="{2A3AA1E3-022D-429F-A7F2-B8A202B5AABA}"/>
              </a:ext>
            </a:extLst>
          </p:cNvPr>
          <p:cNvSpPr txBox="1"/>
          <p:nvPr/>
        </p:nvSpPr>
        <p:spPr>
          <a:xfrm>
            <a:off x="870788" y="5202713"/>
            <a:ext cx="3389063"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Arial Black" panose="020B0A04020102020204" pitchFamily="34" charset="0"/>
                <a:cs typeface="Arial" panose="020B0604020202020204" pitchFamily="34" charset="0"/>
              </a:rPr>
              <a:t>October </a:t>
            </a:r>
            <a:r>
              <a:rPr lang="en-US" b="1" dirty="0">
                <a:latin typeface="Arial Black" panose="020B0A04020102020204" pitchFamily="34" charset="0"/>
                <a:cs typeface="Arial" panose="020B0604020202020204" pitchFamily="34" charset="0"/>
              </a:rPr>
              <a:t>27</a:t>
            </a:r>
            <a:r>
              <a:rPr kumimoji="0" lang="en-US" b="1" i="0" u="none" strike="noStrike" kern="1200" cap="none" spc="0" normalizeH="0" baseline="0" noProof="0" dirty="0">
                <a:ln>
                  <a:noFill/>
                </a:ln>
                <a:effectLst/>
                <a:uLnTx/>
                <a:uFillTx/>
                <a:latin typeface="Arial Black" panose="020B0A04020102020204" pitchFamily="34" charset="0"/>
                <a:cs typeface="Arial" panose="020B0604020202020204" pitchFamily="34" charset="0"/>
              </a:rPr>
              <a:t>, 2022</a:t>
            </a:r>
          </a:p>
        </p:txBody>
      </p:sp>
      <p:sp>
        <p:nvSpPr>
          <p:cNvPr id="25" name="Rectangle 24">
            <a:extLst>
              <a:ext uri="{FF2B5EF4-FFF2-40B4-BE49-F238E27FC236}">
                <a16:creationId xmlns:a16="http://schemas.microsoft.com/office/drawing/2014/main" id="{50B7829C-1FF5-4EDA-9D12-55A44E115B4D}"/>
              </a:ext>
            </a:extLst>
          </p:cNvPr>
          <p:cNvSpPr/>
          <p:nvPr/>
        </p:nvSpPr>
        <p:spPr>
          <a:xfrm>
            <a:off x="0" y="5938689"/>
            <a:ext cx="12201331" cy="989145"/>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75B89FE7-34BD-4E07-8DF1-4433ACD02B50}"/>
              </a:ext>
            </a:extLst>
          </p:cNvPr>
          <p:cNvPicPr>
            <a:picLocks noChangeAspect="1"/>
          </p:cNvPicPr>
          <p:nvPr/>
        </p:nvPicPr>
        <p:blipFill>
          <a:blip r:embed="rId4"/>
          <a:stretch>
            <a:fillRect/>
          </a:stretch>
        </p:blipFill>
        <p:spPr>
          <a:xfrm>
            <a:off x="10822229" y="5104373"/>
            <a:ext cx="768490" cy="759464"/>
          </a:xfrm>
          <a:prstGeom prst="rect">
            <a:avLst/>
          </a:prstGeom>
        </p:spPr>
      </p:pic>
      <p:sp>
        <p:nvSpPr>
          <p:cNvPr id="27" name="TextBox 26">
            <a:extLst>
              <a:ext uri="{FF2B5EF4-FFF2-40B4-BE49-F238E27FC236}">
                <a16:creationId xmlns:a16="http://schemas.microsoft.com/office/drawing/2014/main" id="{083CBFF9-E632-4CC5-9071-97355826AC76}"/>
              </a:ext>
            </a:extLst>
          </p:cNvPr>
          <p:cNvSpPr txBox="1"/>
          <p:nvPr/>
        </p:nvSpPr>
        <p:spPr>
          <a:xfrm>
            <a:off x="1007386" y="2809257"/>
            <a:ext cx="11013164" cy="923330"/>
          </a:xfrm>
          <a:prstGeom prst="rect">
            <a:avLst/>
          </a:prstGeom>
          <a:noFill/>
        </p:spPr>
        <p:txBody>
          <a:bodyPr wrap="square" rtlCol="0">
            <a:spAutoFit/>
          </a:bodyPr>
          <a:lstStyle/>
          <a:p>
            <a:pPr>
              <a:defRPr/>
            </a:pPr>
            <a:r>
              <a:rPr lang="en-US" sz="5400" b="1" dirty="0">
                <a:latin typeface="Arial Black" panose="020B0A04020102020204" pitchFamily="34" charset="0"/>
              </a:rPr>
              <a:t>OTBI/OBIEE </a:t>
            </a:r>
            <a:r>
              <a:rPr kumimoji="0" lang="en-US" sz="5400" b="1" i="0" u="none" strike="noStrike" kern="1200" cap="none" spc="0" normalizeH="0" baseline="0" noProof="0" dirty="0">
                <a:ln>
                  <a:noFill/>
                </a:ln>
                <a:effectLst/>
                <a:uLnTx/>
                <a:uFillTx/>
                <a:latin typeface="Arial Black" panose="020B0A04020102020204" pitchFamily="34" charset="0"/>
                <a:cs typeface="Arial" panose="020B0604020202020204" pitchFamily="34" charset="0"/>
              </a:rPr>
              <a:t>Different Views</a:t>
            </a:r>
          </a:p>
        </p:txBody>
      </p:sp>
      <p:sp>
        <p:nvSpPr>
          <p:cNvPr id="31" name="TextBox 30">
            <a:extLst>
              <a:ext uri="{FF2B5EF4-FFF2-40B4-BE49-F238E27FC236}">
                <a16:creationId xmlns:a16="http://schemas.microsoft.com/office/drawing/2014/main" id="{DFCDB097-86C0-452C-BAF3-F853B21DD665}"/>
              </a:ext>
            </a:extLst>
          </p:cNvPr>
          <p:cNvSpPr txBox="1"/>
          <p:nvPr/>
        </p:nvSpPr>
        <p:spPr>
          <a:xfrm>
            <a:off x="870788" y="4865997"/>
            <a:ext cx="6102416" cy="369332"/>
          </a:xfrm>
          <a:prstGeom prst="rect">
            <a:avLst/>
          </a:prstGeom>
          <a:noFill/>
        </p:spPr>
        <p:txBody>
          <a:bodyPr wrap="square">
            <a:spAutoFit/>
          </a:bodyPr>
          <a:lstStyle/>
          <a:p>
            <a:pPr>
              <a:defRPr/>
            </a:pPr>
            <a:r>
              <a:rPr lang="en-US" sz="1800" b="1" dirty="0">
                <a:latin typeface="Arial Black" panose="020B0A04020102020204" pitchFamily="34" charset="0"/>
                <a:cs typeface="Arial" panose="020B0604020202020204" pitchFamily="34" charset="0"/>
              </a:rPr>
              <a:t>Presented By: Rio Bunquin</a:t>
            </a:r>
            <a:endParaRPr kumimoji="0" lang="en-US" sz="18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704823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6" name="Freeform: Shape 5">
            <a:extLst>
              <a:ext uri="{FF2B5EF4-FFF2-40B4-BE49-F238E27FC236}">
                <a16:creationId xmlns:a16="http://schemas.microsoft.com/office/drawing/2014/main" id="{CF175C3C-2C6B-4BE6-86FC-E76023CAE3D8}"/>
              </a:ext>
            </a:extLst>
          </p:cNvPr>
          <p:cNvSpPr/>
          <p:nvPr/>
        </p:nvSpPr>
        <p:spPr>
          <a:xfrm>
            <a:off x="371104" y="-2"/>
            <a:ext cx="11820894" cy="6858002"/>
          </a:xfrm>
          <a:custGeom>
            <a:avLst/>
            <a:gdLst>
              <a:gd name="connsiteX0" fmla="*/ 7838176 w 11820894"/>
              <a:gd name="connsiteY0" fmla="*/ 345442 h 6858002"/>
              <a:gd name="connsiteX1" fmla="*/ 7838176 w 11820894"/>
              <a:gd name="connsiteY1" fmla="*/ 2946402 h 6858002"/>
              <a:gd name="connsiteX2" fmla="*/ 11243852 w 11820894"/>
              <a:gd name="connsiteY2" fmla="*/ 2946402 h 6858002"/>
              <a:gd name="connsiteX3" fmla="*/ 11243852 w 11820894"/>
              <a:gd name="connsiteY3" fmla="*/ 34544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7838176" y="345442"/>
                </a:moveTo>
                <a:lnTo>
                  <a:pt x="7838176" y="2946402"/>
                </a:lnTo>
                <a:lnTo>
                  <a:pt x="11243852" y="2946402"/>
                </a:lnTo>
                <a:lnTo>
                  <a:pt x="11243852" y="34544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9557A589-64E5-42D1-99CC-133E5E146F85}"/>
              </a:ext>
            </a:extLst>
          </p:cNvPr>
          <p:cNvSpPr txBox="1"/>
          <p:nvPr/>
        </p:nvSpPr>
        <p:spPr>
          <a:xfrm>
            <a:off x="5526917" y="1534380"/>
            <a:ext cx="2136709" cy="369332"/>
          </a:xfrm>
          <a:prstGeom prst="rect">
            <a:avLst/>
          </a:prstGeom>
          <a:solidFill>
            <a:schemeClr val="accent4">
              <a:lumMod val="40000"/>
              <a:lumOff val="60000"/>
            </a:schemeClr>
          </a:solidFill>
          <a:ln>
            <a:noFill/>
          </a:ln>
        </p:spPr>
        <p:txBody>
          <a:bodyPr wrap="square" rtlCol="0">
            <a:spAutoFit/>
          </a:bodyPr>
          <a:lstStyle/>
          <a:p>
            <a:pPr algn="ctr"/>
            <a:r>
              <a:rPr lang="en-US" dirty="0"/>
              <a:t>Pie Chart</a:t>
            </a:r>
          </a:p>
        </p:txBody>
      </p:sp>
      <p:cxnSp>
        <p:nvCxnSpPr>
          <p:cNvPr id="8" name="Straight Arrow Connector 7">
            <a:extLst>
              <a:ext uri="{FF2B5EF4-FFF2-40B4-BE49-F238E27FC236}">
                <a16:creationId xmlns:a16="http://schemas.microsoft.com/office/drawing/2014/main" id="{13C44EC2-3325-419C-9EEB-BD3DFBFD06E6}"/>
              </a:ext>
            </a:extLst>
          </p:cNvPr>
          <p:cNvCxnSpPr>
            <a:cxnSpLocks/>
            <a:endCxn id="7" idx="3"/>
          </p:cNvCxnSpPr>
          <p:nvPr/>
        </p:nvCxnSpPr>
        <p:spPr>
          <a:xfrm flipH="1">
            <a:off x="7663626" y="1719046"/>
            <a:ext cx="537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741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13" name="Freeform: Shape 12">
            <a:extLst>
              <a:ext uri="{FF2B5EF4-FFF2-40B4-BE49-F238E27FC236}">
                <a16:creationId xmlns:a16="http://schemas.microsoft.com/office/drawing/2014/main" id="{2A0C542B-5F2F-469E-BAA0-D1805803C9FD}"/>
              </a:ext>
            </a:extLst>
          </p:cNvPr>
          <p:cNvSpPr/>
          <p:nvPr/>
        </p:nvSpPr>
        <p:spPr>
          <a:xfrm>
            <a:off x="371104" y="-3"/>
            <a:ext cx="11820894" cy="6858002"/>
          </a:xfrm>
          <a:custGeom>
            <a:avLst/>
            <a:gdLst>
              <a:gd name="connsiteX0" fmla="*/ 205940 w 11820894"/>
              <a:gd name="connsiteY0" fmla="*/ 266702 h 6858002"/>
              <a:gd name="connsiteX1" fmla="*/ 205940 w 11820894"/>
              <a:gd name="connsiteY1" fmla="*/ 397935 h 6858002"/>
              <a:gd name="connsiteX2" fmla="*/ 1711696 w 11820894"/>
              <a:gd name="connsiteY2" fmla="*/ 397935 h 6858002"/>
              <a:gd name="connsiteX3" fmla="*/ 1711696 w 11820894"/>
              <a:gd name="connsiteY3" fmla="*/ 26670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205940" y="266702"/>
                </a:moveTo>
                <a:lnTo>
                  <a:pt x="205940" y="397935"/>
                </a:lnTo>
                <a:lnTo>
                  <a:pt x="1711696" y="397935"/>
                </a:lnTo>
                <a:lnTo>
                  <a:pt x="1711696" y="26670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49AA23D4-9E42-472E-80FC-E9D7D81A3E71}"/>
              </a:ext>
            </a:extLst>
          </p:cNvPr>
          <p:cNvSpPr txBox="1"/>
          <p:nvPr/>
        </p:nvSpPr>
        <p:spPr>
          <a:xfrm>
            <a:off x="2299823" y="154002"/>
            <a:ext cx="1509993" cy="369322"/>
          </a:xfrm>
          <a:prstGeom prst="rect">
            <a:avLst/>
          </a:prstGeom>
          <a:solidFill>
            <a:schemeClr val="accent4">
              <a:lumMod val="40000"/>
              <a:lumOff val="60000"/>
            </a:schemeClr>
          </a:solidFill>
          <a:ln>
            <a:noFill/>
          </a:ln>
        </p:spPr>
        <p:txBody>
          <a:bodyPr wrap="square" rtlCol="0">
            <a:spAutoFit/>
          </a:bodyPr>
          <a:lstStyle/>
          <a:p>
            <a:pPr algn="ctr"/>
            <a:r>
              <a:rPr lang="en-US" dirty="0"/>
              <a:t>Narrative</a:t>
            </a:r>
          </a:p>
        </p:txBody>
      </p:sp>
      <p:cxnSp>
        <p:nvCxnSpPr>
          <p:cNvPr id="15" name="Straight Arrow Connector 14">
            <a:extLst>
              <a:ext uri="{FF2B5EF4-FFF2-40B4-BE49-F238E27FC236}">
                <a16:creationId xmlns:a16="http://schemas.microsoft.com/office/drawing/2014/main" id="{04894EB9-57A8-43BA-A479-D9BF9FF7AF14}"/>
              </a:ext>
            </a:extLst>
          </p:cNvPr>
          <p:cNvCxnSpPr>
            <a:cxnSpLocks/>
          </p:cNvCxnSpPr>
          <p:nvPr/>
        </p:nvCxnSpPr>
        <p:spPr>
          <a:xfrm>
            <a:off x="2087036" y="338669"/>
            <a:ext cx="212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0201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17E5070C-423B-4448-A14C-2E383CFE1B5C}"/>
              </a:ext>
            </a:extLst>
          </p:cNvPr>
          <p:cNvSpPr/>
          <p:nvPr/>
        </p:nvSpPr>
        <p:spPr>
          <a:xfrm>
            <a:off x="371103" y="-2"/>
            <a:ext cx="11820894" cy="6858002"/>
          </a:xfrm>
          <a:custGeom>
            <a:avLst/>
            <a:gdLst>
              <a:gd name="connsiteX0" fmla="*/ 136896 w 11820894"/>
              <a:gd name="connsiteY0" fmla="*/ 3677922 h 6858002"/>
              <a:gd name="connsiteX1" fmla="*/ 136896 w 11820894"/>
              <a:gd name="connsiteY1" fmla="*/ 4206242 h 6858002"/>
              <a:gd name="connsiteX2" fmla="*/ 2636255 w 11820894"/>
              <a:gd name="connsiteY2" fmla="*/ 4206242 h 6858002"/>
              <a:gd name="connsiteX3" fmla="*/ 2636255 w 11820894"/>
              <a:gd name="connsiteY3" fmla="*/ 367792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136896" y="3677922"/>
                </a:moveTo>
                <a:lnTo>
                  <a:pt x="136896" y="4206242"/>
                </a:lnTo>
                <a:lnTo>
                  <a:pt x="2636255" y="4206242"/>
                </a:lnTo>
                <a:lnTo>
                  <a:pt x="2636255" y="367792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7A408D4F-15AA-4728-98DE-FDA97C8EBD5F}"/>
              </a:ext>
            </a:extLst>
          </p:cNvPr>
          <p:cNvSpPr txBox="1"/>
          <p:nvPr/>
        </p:nvSpPr>
        <p:spPr>
          <a:xfrm>
            <a:off x="3349690" y="3769270"/>
            <a:ext cx="984185" cy="369332"/>
          </a:xfrm>
          <a:prstGeom prst="rect">
            <a:avLst/>
          </a:prstGeom>
          <a:solidFill>
            <a:schemeClr val="accent4">
              <a:lumMod val="40000"/>
              <a:lumOff val="60000"/>
            </a:schemeClr>
          </a:solidFill>
          <a:ln>
            <a:noFill/>
          </a:ln>
        </p:spPr>
        <p:txBody>
          <a:bodyPr wrap="square" rtlCol="0">
            <a:spAutoFit/>
          </a:bodyPr>
          <a:lstStyle/>
          <a:p>
            <a:pPr algn="ctr"/>
            <a:r>
              <a:rPr lang="en-US" dirty="0"/>
              <a:t>Filters</a:t>
            </a:r>
          </a:p>
        </p:txBody>
      </p:sp>
      <p:cxnSp>
        <p:nvCxnSpPr>
          <p:cNvPr id="12" name="Straight Arrow Connector 11">
            <a:extLst>
              <a:ext uri="{FF2B5EF4-FFF2-40B4-BE49-F238E27FC236}">
                <a16:creationId xmlns:a16="http://schemas.microsoft.com/office/drawing/2014/main" id="{F7DD05E1-C94B-4BF5-893B-9BAF43CBECA7}"/>
              </a:ext>
            </a:extLst>
          </p:cNvPr>
          <p:cNvCxnSpPr>
            <a:cxnSpLocks/>
          </p:cNvCxnSpPr>
          <p:nvPr/>
        </p:nvCxnSpPr>
        <p:spPr>
          <a:xfrm>
            <a:off x="3057525" y="3953936"/>
            <a:ext cx="2921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7865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6" name="Freeform: Shape 5">
            <a:extLst>
              <a:ext uri="{FF2B5EF4-FFF2-40B4-BE49-F238E27FC236}">
                <a16:creationId xmlns:a16="http://schemas.microsoft.com/office/drawing/2014/main" id="{1D3332FF-5257-4E9F-99FE-184BA2FF19DC}"/>
              </a:ext>
            </a:extLst>
          </p:cNvPr>
          <p:cNvSpPr/>
          <p:nvPr/>
        </p:nvSpPr>
        <p:spPr>
          <a:xfrm>
            <a:off x="371103" y="-3"/>
            <a:ext cx="11820894" cy="6858002"/>
          </a:xfrm>
          <a:custGeom>
            <a:avLst/>
            <a:gdLst>
              <a:gd name="connsiteX0" fmla="*/ 280829 w 11820894"/>
              <a:gd name="connsiteY0" fmla="*/ 1645922 h 6858002"/>
              <a:gd name="connsiteX1" fmla="*/ 280829 w 11820894"/>
              <a:gd name="connsiteY1" fmla="*/ 1964269 h 6858002"/>
              <a:gd name="connsiteX2" fmla="*/ 1698996 w 11820894"/>
              <a:gd name="connsiteY2" fmla="*/ 1964269 h 6858002"/>
              <a:gd name="connsiteX3" fmla="*/ 1698996 w 11820894"/>
              <a:gd name="connsiteY3" fmla="*/ 164592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280829" y="1645922"/>
                </a:moveTo>
                <a:lnTo>
                  <a:pt x="280829" y="1964269"/>
                </a:lnTo>
                <a:lnTo>
                  <a:pt x="1698996" y="1964269"/>
                </a:lnTo>
                <a:lnTo>
                  <a:pt x="1698996" y="164592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6915FA27-8F07-454C-8D83-EDF8425D180D}"/>
              </a:ext>
            </a:extLst>
          </p:cNvPr>
          <p:cNvSpPr txBox="1"/>
          <p:nvPr/>
        </p:nvSpPr>
        <p:spPr>
          <a:xfrm>
            <a:off x="2467040" y="1616620"/>
            <a:ext cx="1781110" cy="369332"/>
          </a:xfrm>
          <a:prstGeom prst="rect">
            <a:avLst/>
          </a:prstGeom>
          <a:solidFill>
            <a:schemeClr val="accent4">
              <a:lumMod val="40000"/>
              <a:lumOff val="60000"/>
            </a:schemeClr>
          </a:solidFill>
          <a:ln>
            <a:noFill/>
          </a:ln>
        </p:spPr>
        <p:txBody>
          <a:bodyPr wrap="square" rtlCol="0">
            <a:spAutoFit/>
          </a:bodyPr>
          <a:lstStyle/>
          <a:p>
            <a:pPr algn="ctr"/>
            <a:r>
              <a:rPr lang="en-US" dirty="0"/>
              <a:t>Column Selector</a:t>
            </a:r>
          </a:p>
        </p:txBody>
      </p:sp>
      <p:cxnSp>
        <p:nvCxnSpPr>
          <p:cNvPr id="8" name="Straight Arrow Connector 7">
            <a:extLst>
              <a:ext uri="{FF2B5EF4-FFF2-40B4-BE49-F238E27FC236}">
                <a16:creationId xmlns:a16="http://schemas.microsoft.com/office/drawing/2014/main" id="{C764DCA8-DA19-4FFD-941E-60239B9909C2}"/>
              </a:ext>
            </a:extLst>
          </p:cNvPr>
          <p:cNvCxnSpPr>
            <a:cxnSpLocks/>
          </p:cNvCxnSpPr>
          <p:nvPr/>
        </p:nvCxnSpPr>
        <p:spPr>
          <a:xfrm>
            <a:off x="2174875" y="1801286"/>
            <a:ext cx="2921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1265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A1B55F7E-E382-4D47-9D6F-EA076C54FA1D}"/>
              </a:ext>
            </a:extLst>
          </p:cNvPr>
          <p:cNvSpPr/>
          <p:nvPr/>
        </p:nvSpPr>
        <p:spPr>
          <a:xfrm>
            <a:off x="371104" y="-2"/>
            <a:ext cx="11820894" cy="6858002"/>
          </a:xfrm>
          <a:custGeom>
            <a:avLst/>
            <a:gdLst>
              <a:gd name="connsiteX0" fmla="*/ 136897 w 11820894"/>
              <a:gd name="connsiteY0" fmla="*/ 6502402 h 6858002"/>
              <a:gd name="connsiteX1" fmla="*/ 136897 w 11820894"/>
              <a:gd name="connsiteY1" fmla="*/ 6766562 h 6858002"/>
              <a:gd name="connsiteX2" fmla="*/ 11751851 w 11820894"/>
              <a:gd name="connsiteY2" fmla="*/ 6766562 h 6858002"/>
              <a:gd name="connsiteX3" fmla="*/ 11751851 w 11820894"/>
              <a:gd name="connsiteY3" fmla="*/ 650240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136897" y="6502402"/>
                </a:moveTo>
                <a:lnTo>
                  <a:pt x="136897" y="6766562"/>
                </a:lnTo>
                <a:lnTo>
                  <a:pt x="11751851" y="6766562"/>
                </a:lnTo>
                <a:lnTo>
                  <a:pt x="11751851" y="650240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9E5CEBEA-41A8-404D-B17F-2E7AE26E5836}"/>
              </a:ext>
            </a:extLst>
          </p:cNvPr>
          <p:cNvSpPr txBox="1"/>
          <p:nvPr/>
        </p:nvSpPr>
        <p:spPr>
          <a:xfrm>
            <a:off x="5615020" y="5879578"/>
            <a:ext cx="1781110" cy="369332"/>
          </a:xfrm>
          <a:prstGeom prst="rect">
            <a:avLst/>
          </a:prstGeom>
          <a:solidFill>
            <a:schemeClr val="accent4">
              <a:lumMod val="40000"/>
              <a:lumOff val="60000"/>
            </a:schemeClr>
          </a:solidFill>
          <a:ln>
            <a:noFill/>
          </a:ln>
        </p:spPr>
        <p:txBody>
          <a:bodyPr wrap="square" rtlCol="0">
            <a:spAutoFit/>
          </a:bodyPr>
          <a:lstStyle/>
          <a:p>
            <a:pPr algn="ctr"/>
            <a:r>
              <a:rPr lang="en-US" dirty="0"/>
              <a:t>Ticker</a:t>
            </a:r>
          </a:p>
        </p:txBody>
      </p:sp>
      <p:cxnSp>
        <p:nvCxnSpPr>
          <p:cNvPr id="12" name="Straight Arrow Connector 11">
            <a:extLst>
              <a:ext uri="{FF2B5EF4-FFF2-40B4-BE49-F238E27FC236}">
                <a16:creationId xmlns:a16="http://schemas.microsoft.com/office/drawing/2014/main" id="{648354DA-BD96-48A4-8B1C-28C5AB795C8F}"/>
              </a:ext>
            </a:extLst>
          </p:cNvPr>
          <p:cNvCxnSpPr>
            <a:cxnSpLocks/>
          </p:cNvCxnSpPr>
          <p:nvPr/>
        </p:nvCxnSpPr>
        <p:spPr>
          <a:xfrm flipV="1">
            <a:off x="6505575" y="6249943"/>
            <a:ext cx="0" cy="233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8280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Views to be discussed:</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10" name="TextBox 9">
            <a:extLst>
              <a:ext uri="{FF2B5EF4-FFF2-40B4-BE49-F238E27FC236}">
                <a16:creationId xmlns:a16="http://schemas.microsoft.com/office/drawing/2014/main" id="{8B1BC8AF-EE1D-4B1F-8481-724A3555B085}"/>
              </a:ext>
            </a:extLst>
          </p:cNvPr>
          <p:cNvSpPr txBox="1"/>
          <p:nvPr/>
        </p:nvSpPr>
        <p:spPr>
          <a:xfrm>
            <a:off x="1402730" y="1183846"/>
            <a:ext cx="10274920" cy="4401205"/>
          </a:xfrm>
          <a:prstGeom prst="rect">
            <a:avLst/>
          </a:prstGeom>
          <a:noFill/>
        </p:spPr>
        <p:txBody>
          <a:bodyPr wrap="square">
            <a:spAutoFit/>
          </a:bodyPr>
          <a:lstStyle/>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Title</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Static Text</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Performance Tile</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Table</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Bar Graph</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Pie Chart</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Narrative</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Filters</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Column Selector</a:t>
            </a:r>
          </a:p>
          <a:p>
            <a:pPr marL="514350" indent="-514350">
              <a:buAutoNum type="arabicPeriod"/>
            </a:pPr>
            <a:r>
              <a:rPr lang="en-US" sz="2800" dirty="0">
                <a:solidFill>
                  <a:srgbClr val="1A1816"/>
                </a:solidFill>
                <a:latin typeface="Arial" panose="020B0604020202020204" pitchFamily="34" charset="0"/>
                <a:cs typeface="Arial" panose="020B0604020202020204" pitchFamily="34" charset="0"/>
              </a:rPr>
              <a:t>Ticker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9794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Title</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63100" cy="830997"/>
          </a:xfrm>
          <a:prstGeom prst="rect">
            <a:avLst/>
          </a:prstGeom>
          <a:noFill/>
        </p:spPr>
        <p:txBody>
          <a:bodyPr wrap="square">
            <a:spAutoFit/>
          </a:bodyPr>
          <a:lstStyle/>
          <a:p>
            <a:r>
              <a:rPr lang="en-US" sz="2400" dirty="0">
                <a:solidFill>
                  <a:srgbClr val="1A1816"/>
                </a:solidFill>
                <a:latin typeface="Arial" panose="020B0604020202020204" pitchFamily="34" charset="0"/>
                <a:cs typeface="Arial" panose="020B0604020202020204" pitchFamily="34" charset="0"/>
              </a:rPr>
              <a:t>Displays a title, a subtitle, a logo, a link to a custom online help page, and timestamps to the results.</a:t>
            </a:r>
          </a:p>
        </p:txBody>
      </p:sp>
      <p:pic>
        <p:nvPicPr>
          <p:cNvPr id="13" name="Picture 12">
            <a:extLst>
              <a:ext uri="{FF2B5EF4-FFF2-40B4-BE49-F238E27FC236}">
                <a16:creationId xmlns:a16="http://schemas.microsoft.com/office/drawing/2014/main" id="{24C8266C-D9A1-4F50-9C34-3C7321D48470}"/>
              </a:ext>
            </a:extLst>
          </p:cNvPr>
          <p:cNvPicPr>
            <a:picLocks noChangeAspect="1"/>
          </p:cNvPicPr>
          <p:nvPr/>
        </p:nvPicPr>
        <p:blipFill>
          <a:blip r:embed="rId3"/>
          <a:stretch>
            <a:fillRect/>
          </a:stretch>
        </p:blipFill>
        <p:spPr>
          <a:xfrm>
            <a:off x="2374900" y="2526663"/>
            <a:ext cx="7912100" cy="2982571"/>
          </a:xfrm>
          <a:prstGeom prst="rect">
            <a:avLst/>
          </a:prstGeom>
        </p:spPr>
      </p:pic>
    </p:spTree>
    <p:extLst>
      <p:ext uri="{BB962C8B-B14F-4D97-AF65-F5344CB8AC3E}">
        <p14:creationId xmlns:p14="http://schemas.microsoft.com/office/powerpoint/2010/main" val="156428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Static Text</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63100" cy="1200329"/>
          </a:xfrm>
          <a:prstGeom prst="rect">
            <a:avLst/>
          </a:prstGeom>
          <a:noFill/>
        </p:spPr>
        <p:txBody>
          <a:bodyPr wrap="square">
            <a:spAutoFit/>
          </a:bodyPr>
          <a:lstStyle/>
          <a:p>
            <a:r>
              <a:rPr lang="en-US" sz="2400" dirty="0">
                <a:solidFill>
                  <a:srgbClr val="1A1816"/>
                </a:solidFill>
                <a:latin typeface="Arial" panose="020B0604020202020204" pitchFamily="34" charset="0"/>
                <a:cs typeface="Arial" panose="020B0604020202020204" pitchFamily="34" charset="0"/>
              </a:rPr>
              <a:t>Adds static text in the results. You can use HTML to add banners, tickers, ActiveX objects, Java applets, links, instructions, descriptions, graphics, and so on, in the results.</a:t>
            </a:r>
          </a:p>
        </p:txBody>
      </p:sp>
      <p:pic>
        <p:nvPicPr>
          <p:cNvPr id="15" name="Picture 14">
            <a:extLst>
              <a:ext uri="{FF2B5EF4-FFF2-40B4-BE49-F238E27FC236}">
                <a16:creationId xmlns:a16="http://schemas.microsoft.com/office/drawing/2014/main" id="{9C40CC41-F022-46EB-99E9-F489CEE4A39A}"/>
              </a:ext>
            </a:extLst>
          </p:cNvPr>
          <p:cNvPicPr>
            <a:picLocks noChangeAspect="1"/>
          </p:cNvPicPr>
          <p:nvPr/>
        </p:nvPicPr>
        <p:blipFill>
          <a:blip r:embed="rId3"/>
          <a:stretch>
            <a:fillRect/>
          </a:stretch>
        </p:blipFill>
        <p:spPr>
          <a:xfrm>
            <a:off x="3454400" y="2775769"/>
            <a:ext cx="6461700" cy="3215927"/>
          </a:xfrm>
          <a:prstGeom prst="rect">
            <a:avLst/>
          </a:prstGeom>
        </p:spPr>
      </p:pic>
    </p:spTree>
    <p:extLst>
      <p:ext uri="{BB962C8B-B14F-4D97-AF65-F5344CB8AC3E}">
        <p14:creationId xmlns:p14="http://schemas.microsoft.com/office/powerpoint/2010/main" val="162893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Performance Tile</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1938992"/>
          </a:xfrm>
          <a:prstGeom prst="rect">
            <a:avLst/>
          </a:prstGeom>
          <a:noFill/>
        </p:spPr>
        <p:txBody>
          <a:bodyPr wrap="square">
            <a:spAutoFit/>
          </a:bodyPr>
          <a:lstStyle/>
          <a:p>
            <a:r>
              <a:rPr lang="en-US" sz="2400" dirty="0">
                <a:solidFill>
                  <a:srgbClr val="1A1816"/>
                </a:solidFill>
                <a:latin typeface="Arial" panose="020B0604020202020204" pitchFamily="34" charset="0"/>
                <a:cs typeface="Arial" panose="020B0604020202020204" pitchFamily="34" charset="0"/>
              </a:rPr>
              <a:t>Displays a single piece of aggregate data. Performance tiles use color, labels, and limited styles to show status and use conditional formatting of the background color or measure value to make the tile visually prominent. For example, if revenue isn’t tracking to target, the revenue value may appear in red.</a:t>
            </a:r>
          </a:p>
        </p:txBody>
      </p:sp>
      <p:pic>
        <p:nvPicPr>
          <p:cNvPr id="8" name="Picture 7">
            <a:extLst>
              <a:ext uri="{FF2B5EF4-FFF2-40B4-BE49-F238E27FC236}">
                <a16:creationId xmlns:a16="http://schemas.microsoft.com/office/drawing/2014/main" id="{075C54F8-4D09-4524-A449-E28FB2B21CCB}"/>
              </a:ext>
            </a:extLst>
          </p:cNvPr>
          <p:cNvPicPr>
            <a:picLocks noChangeAspect="1"/>
          </p:cNvPicPr>
          <p:nvPr/>
        </p:nvPicPr>
        <p:blipFill>
          <a:blip r:embed="rId3"/>
          <a:stretch>
            <a:fillRect/>
          </a:stretch>
        </p:blipFill>
        <p:spPr>
          <a:xfrm>
            <a:off x="3556000" y="3405164"/>
            <a:ext cx="6096000" cy="2888566"/>
          </a:xfrm>
          <a:prstGeom prst="rect">
            <a:avLst/>
          </a:prstGeom>
        </p:spPr>
      </p:pic>
    </p:spTree>
    <p:extLst>
      <p:ext uri="{BB962C8B-B14F-4D97-AF65-F5344CB8AC3E}">
        <p14:creationId xmlns:p14="http://schemas.microsoft.com/office/powerpoint/2010/main" val="308872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F437E-2B94-403F-B49C-D1DCCCCAC563}"/>
              </a:ext>
            </a:extLst>
          </p:cNvPr>
          <p:cNvPicPr>
            <a:picLocks noChangeAspect="1"/>
          </p:cNvPicPr>
          <p:nvPr/>
        </p:nvPicPr>
        <p:blipFill>
          <a:blip r:embed="rId2"/>
          <a:stretch>
            <a:fillRect/>
          </a:stretch>
        </p:blipFill>
        <p:spPr>
          <a:xfrm>
            <a:off x="2451099" y="2668972"/>
            <a:ext cx="7939329" cy="3245026"/>
          </a:xfrm>
          <a:prstGeom prst="rect">
            <a:avLst/>
          </a:prstGeom>
        </p:spPr>
      </p:pic>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Table</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3"/>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1200329"/>
          </a:xfrm>
          <a:prstGeom prst="rect">
            <a:avLst/>
          </a:prstGeom>
          <a:noFill/>
        </p:spPr>
        <p:txBody>
          <a:bodyPr wrap="square">
            <a:spAutoFit/>
          </a:bodyPr>
          <a:lstStyle/>
          <a:p>
            <a:r>
              <a:rPr lang="en-US" sz="2400" dirty="0">
                <a:solidFill>
                  <a:srgbClr val="1A1816"/>
                </a:solidFill>
                <a:latin typeface="Arial" panose="020B0604020202020204" pitchFamily="34" charset="0"/>
                <a:cs typeface="Arial" panose="020B0604020202020204" pitchFamily="34" charset="0"/>
              </a:rPr>
              <a:t>Display data organized by rows and columns. Tables provide a summary view of data and let you see different views of data by dragging and dropping rows and columns.</a:t>
            </a:r>
          </a:p>
        </p:txBody>
      </p:sp>
    </p:spTree>
    <p:extLst>
      <p:ext uri="{BB962C8B-B14F-4D97-AF65-F5344CB8AC3E}">
        <p14:creationId xmlns:p14="http://schemas.microsoft.com/office/powerpoint/2010/main" val="397548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D152D0-A7D2-44A3-B76A-F2A67AB6697C}"/>
              </a:ext>
            </a:extLst>
          </p:cNvPr>
          <p:cNvSpPr txBox="1"/>
          <p:nvPr/>
        </p:nvSpPr>
        <p:spPr>
          <a:xfrm>
            <a:off x="1298399" y="423102"/>
            <a:ext cx="11013164" cy="923330"/>
          </a:xfrm>
          <a:prstGeom prst="rect">
            <a:avLst/>
          </a:prstGeom>
          <a:noFill/>
        </p:spPr>
        <p:txBody>
          <a:bodyPr wrap="square" rtlCol="0">
            <a:spAutoFit/>
          </a:bodyPr>
          <a:lstStyle/>
          <a:p>
            <a:pPr>
              <a:defRPr/>
            </a:pPr>
            <a:r>
              <a:rPr lang="en-US" sz="5400" b="1" dirty="0">
                <a:latin typeface="Arial Black" panose="020B0A04020102020204" pitchFamily="34" charset="0"/>
              </a:rPr>
              <a:t>What are Views?</a:t>
            </a:r>
            <a:endParaRPr kumimoji="0" lang="en-US" sz="54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131C577-AD9C-4576-A48E-A02692A8BF70}"/>
              </a:ext>
            </a:extLst>
          </p:cNvPr>
          <p:cNvSpPr txBox="1"/>
          <p:nvPr/>
        </p:nvSpPr>
        <p:spPr>
          <a:xfrm>
            <a:off x="1402730" y="1722861"/>
            <a:ext cx="10274920" cy="1815882"/>
          </a:xfrm>
          <a:prstGeom prst="rect">
            <a:avLst/>
          </a:prstGeom>
          <a:noFill/>
        </p:spPr>
        <p:txBody>
          <a:bodyPr wrap="square">
            <a:spAutoFit/>
          </a:bodyPr>
          <a:lstStyle/>
          <a:p>
            <a:r>
              <a:rPr lang="en-US" sz="2800" b="0" i="0" dirty="0">
                <a:solidFill>
                  <a:srgbClr val="1A1816"/>
                </a:solidFill>
                <a:effectLst/>
                <a:latin typeface="Arial" panose="020B0604020202020204" pitchFamily="34" charset="0"/>
                <a:cs typeface="Arial" panose="020B0604020202020204" pitchFamily="34" charset="0"/>
              </a:rPr>
              <a:t>A view is a visual representation of the results of an analysis. Views give you different ways of looking at your data to help you discover patterns, trends, outliers, and other interesting characteristics</a:t>
            </a:r>
            <a:endParaRPr lang="en-US" sz="28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2CE5BDA-25D9-483D-810A-B188CACE24F4}"/>
              </a:ext>
            </a:extLst>
          </p:cNvPr>
          <p:cNvSpPr/>
          <p:nvPr/>
        </p:nvSpPr>
        <p:spPr>
          <a:xfrm rot="16200000">
            <a:off x="-2934426" y="2934428"/>
            <a:ext cx="6858003" cy="989145"/>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54FF86C0-B335-448D-BDD9-74DA83F15408}"/>
              </a:ext>
            </a:extLst>
          </p:cNvPr>
          <p:cNvPicPr>
            <a:picLocks noChangeAspect="1"/>
          </p:cNvPicPr>
          <p:nvPr/>
        </p:nvPicPr>
        <p:blipFill>
          <a:blip r:embed="rId2"/>
          <a:stretch>
            <a:fillRect/>
          </a:stretch>
        </p:blipFill>
        <p:spPr>
          <a:xfrm>
            <a:off x="10822229" y="5913998"/>
            <a:ext cx="768490" cy="759464"/>
          </a:xfrm>
          <a:prstGeom prst="rect">
            <a:avLst/>
          </a:prstGeom>
        </p:spPr>
      </p:pic>
      <p:pic>
        <p:nvPicPr>
          <p:cNvPr id="16" name="Picture 15">
            <a:extLst>
              <a:ext uri="{FF2B5EF4-FFF2-40B4-BE49-F238E27FC236}">
                <a16:creationId xmlns:a16="http://schemas.microsoft.com/office/drawing/2014/main" id="{618A8F9A-603E-414E-AA12-BE0C6CCD5FB2}"/>
              </a:ext>
            </a:extLst>
          </p:cNvPr>
          <p:cNvPicPr>
            <a:picLocks noChangeAspect="1"/>
          </p:cNvPicPr>
          <p:nvPr/>
        </p:nvPicPr>
        <p:blipFill>
          <a:blip r:embed="rId3"/>
          <a:stretch>
            <a:fillRect/>
          </a:stretch>
        </p:blipFill>
        <p:spPr>
          <a:xfrm>
            <a:off x="3222625" y="3729086"/>
            <a:ext cx="6172200" cy="2564644"/>
          </a:xfrm>
          <a:prstGeom prst="rect">
            <a:avLst/>
          </a:prstGeom>
        </p:spPr>
      </p:pic>
    </p:spTree>
    <p:extLst>
      <p:ext uri="{BB962C8B-B14F-4D97-AF65-F5344CB8AC3E}">
        <p14:creationId xmlns:p14="http://schemas.microsoft.com/office/powerpoint/2010/main" val="35120142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Bar Graph and Pie Chart</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830997"/>
          </a:xfrm>
          <a:prstGeom prst="rect">
            <a:avLst/>
          </a:prstGeom>
          <a:noFill/>
        </p:spPr>
        <p:txBody>
          <a:bodyPr wrap="square">
            <a:spAutoFit/>
          </a:bodyPr>
          <a:lstStyle/>
          <a:p>
            <a:r>
              <a:rPr lang="en-US" sz="2400" dirty="0">
                <a:solidFill>
                  <a:srgbClr val="1A1816"/>
                </a:solidFill>
                <a:latin typeface="Arial" panose="020B0604020202020204" pitchFamily="34" charset="0"/>
                <a:cs typeface="Arial" panose="020B0604020202020204" pitchFamily="34" charset="0"/>
              </a:rPr>
              <a:t>Displays numeric information on a background, called the graph canvas. </a:t>
            </a:r>
          </a:p>
        </p:txBody>
      </p:sp>
      <p:pic>
        <p:nvPicPr>
          <p:cNvPr id="10" name="Picture 9">
            <a:extLst>
              <a:ext uri="{FF2B5EF4-FFF2-40B4-BE49-F238E27FC236}">
                <a16:creationId xmlns:a16="http://schemas.microsoft.com/office/drawing/2014/main" id="{01DA536B-710A-4AC3-AD20-8EA9C7028A7F}"/>
              </a:ext>
            </a:extLst>
          </p:cNvPr>
          <p:cNvPicPr>
            <a:picLocks noChangeAspect="1"/>
          </p:cNvPicPr>
          <p:nvPr/>
        </p:nvPicPr>
        <p:blipFill>
          <a:blip r:embed="rId3"/>
          <a:stretch>
            <a:fillRect/>
          </a:stretch>
        </p:blipFill>
        <p:spPr>
          <a:xfrm>
            <a:off x="1972913" y="2379759"/>
            <a:ext cx="4123087" cy="2565400"/>
          </a:xfrm>
          <a:prstGeom prst="rect">
            <a:avLst/>
          </a:prstGeom>
        </p:spPr>
      </p:pic>
      <p:pic>
        <p:nvPicPr>
          <p:cNvPr id="12" name="Picture 11">
            <a:extLst>
              <a:ext uri="{FF2B5EF4-FFF2-40B4-BE49-F238E27FC236}">
                <a16:creationId xmlns:a16="http://schemas.microsoft.com/office/drawing/2014/main" id="{99E578BD-D807-4009-AE9E-C598814B08B9}"/>
              </a:ext>
            </a:extLst>
          </p:cNvPr>
          <p:cNvPicPr>
            <a:picLocks noChangeAspect="1"/>
          </p:cNvPicPr>
          <p:nvPr/>
        </p:nvPicPr>
        <p:blipFill>
          <a:blip r:embed="rId4"/>
          <a:stretch>
            <a:fillRect/>
          </a:stretch>
        </p:blipFill>
        <p:spPr>
          <a:xfrm>
            <a:off x="6804981" y="2240059"/>
            <a:ext cx="4035205" cy="2844800"/>
          </a:xfrm>
          <a:prstGeom prst="rect">
            <a:avLst/>
          </a:prstGeom>
        </p:spPr>
      </p:pic>
    </p:spTree>
    <p:extLst>
      <p:ext uri="{BB962C8B-B14F-4D97-AF65-F5344CB8AC3E}">
        <p14:creationId xmlns:p14="http://schemas.microsoft.com/office/powerpoint/2010/main" val="45654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Narrative</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1200329"/>
          </a:xfrm>
          <a:prstGeom prst="rect">
            <a:avLst/>
          </a:prstGeom>
          <a:noFill/>
        </p:spPr>
        <p:txBody>
          <a:bodyPr wrap="square">
            <a:spAutoFit/>
          </a:bodyPr>
          <a:lstStyle/>
          <a:p>
            <a:r>
              <a:rPr lang="en-US" sz="2400" b="0" i="0" dirty="0">
                <a:solidFill>
                  <a:srgbClr val="1A1816"/>
                </a:solidFill>
                <a:effectLst/>
                <a:latin typeface="Arial" panose="020B0604020202020204" pitchFamily="34" charset="0"/>
                <a:cs typeface="Arial" panose="020B0604020202020204" pitchFamily="34" charset="0"/>
              </a:rPr>
              <a:t>Displays the results as one or more paragraphs of text. You can type in a sentence with placeholders for each column in the results and specify how rows should be separated.</a:t>
            </a:r>
            <a:endParaRPr lang="en-US" sz="2400" dirty="0">
              <a:solidFill>
                <a:srgbClr val="1A1816"/>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3A2467-CF02-436C-9BAA-A1EF289A4394}"/>
              </a:ext>
            </a:extLst>
          </p:cNvPr>
          <p:cNvPicPr>
            <a:picLocks noChangeAspect="1"/>
          </p:cNvPicPr>
          <p:nvPr/>
        </p:nvPicPr>
        <p:blipFill>
          <a:blip r:embed="rId3"/>
          <a:stretch>
            <a:fillRect/>
          </a:stretch>
        </p:blipFill>
        <p:spPr>
          <a:xfrm>
            <a:off x="3840068" y="2661415"/>
            <a:ext cx="5929826" cy="3252583"/>
          </a:xfrm>
          <a:prstGeom prst="rect">
            <a:avLst/>
          </a:prstGeom>
        </p:spPr>
      </p:pic>
    </p:spTree>
    <p:extLst>
      <p:ext uri="{BB962C8B-B14F-4D97-AF65-F5344CB8AC3E}">
        <p14:creationId xmlns:p14="http://schemas.microsoft.com/office/powerpoint/2010/main" val="203167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Filters</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461665"/>
          </a:xfrm>
          <a:prstGeom prst="rect">
            <a:avLst/>
          </a:prstGeom>
          <a:noFill/>
        </p:spPr>
        <p:txBody>
          <a:bodyPr wrap="square">
            <a:spAutoFit/>
          </a:bodyPr>
          <a:lstStyle/>
          <a:p>
            <a:r>
              <a:rPr lang="en-US" sz="2400" b="0" i="0" dirty="0">
                <a:solidFill>
                  <a:srgbClr val="1A1816"/>
                </a:solidFill>
                <a:effectLst/>
                <a:latin typeface="Arial" panose="020B0604020202020204" pitchFamily="34" charset="0"/>
                <a:cs typeface="Arial" panose="020B0604020202020204" pitchFamily="34" charset="0"/>
              </a:rPr>
              <a:t>Displays the filters in effect for an analysis</a:t>
            </a:r>
            <a:endParaRPr lang="en-US" sz="2400" dirty="0">
              <a:solidFill>
                <a:srgbClr val="1A1816"/>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A767F49-5B98-4302-A547-32453CFBF6A7}"/>
              </a:ext>
            </a:extLst>
          </p:cNvPr>
          <p:cNvPicPr>
            <a:picLocks noChangeAspect="1"/>
          </p:cNvPicPr>
          <p:nvPr/>
        </p:nvPicPr>
        <p:blipFill>
          <a:blip r:embed="rId3"/>
          <a:stretch>
            <a:fillRect/>
          </a:stretch>
        </p:blipFill>
        <p:spPr>
          <a:xfrm>
            <a:off x="4280503" y="2282573"/>
            <a:ext cx="5048955" cy="1629002"/>
          </a:xfrm>
          <a:prstGeom prst="rect">
            <a:avLst/>
          </a:prstGeom>
        </p:spPr>
      </p:pic>
    </p:spTree>
    <p:extLst>
      <p:ext uri="{BB962C8B-B14F-4D97-AF65-F5344CB8AC3E}">
        <p14:creationId xmlns:p14="http://schemas.microsoft.com/office/powerpoint/2010/main" val="58847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Column Selector</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1569660"/>
          </a:xfrm>
          <a:prstGeom prst="rect">
            <a:avLst/>
          </a:prstGeom>
          <a:noFill/>
        </p:spPr>
        <p:txBody>
          <a:bodyPr wrap="square">
            <a:spAutoFit/>
          </a:bodyPr>
          <a:lstStyle/>
          <a:p>
            <a:r>
              <a:rPr lang="en-US" sz="2400" b="0" i="0" dirty="0">
                <a:solidFill>
                  <a:srgbClr val="1A1816"/>
                </a:solidFill>
                <a:effectLst/>
                <a:latin typeface="Arial" panose="020B0604020202020204" pitchFamily="34" charset="0"/>
                <a:cs typeface="Arial" panose="020B0604020202020204" pitchFamily="34" charset="0"/>
              </a:rPr>
              <a:t>Adds a column selector in the results. A column selector is a set of drop-down lists that contain pre-selected columns. Users can dynamically select columns and change the data that is displayed in the views of the analysis.</a:t>
            </a:r>
            <a:endParaRPr lang="en-US" sz="2400" dirty="0">
              <a:solidFill>
                <a:srgbClr val="1A1816"/>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170428-5542-448A-943B-17FA69277FB5}"/>
              </a:ext>
            </a:extLst>
          </p:cNvPr>
          <p:cNvPicPr>
            <a:picLocks noChangeAspect="1"/>
          </p:cNvPicPr>
          <p:nvPr/>
        </p:nvPicPr>
        <p:blipFill>
          <a:blip r:embed="rId3"/>
          <a:stretch>
            <a:fillRect/>
          </a:stretch>
        </p:blipFill>
        <p:spPr>
          <a:xfrm>
            <a:off x="3327400" y="3131734"/>
            <a:ext cx="6222011" cy="2762269"/>
          </a:xfrm>
          <a:prstGeom prst="rect">
            <a:avLst/>
          </a:prstGeom>
        </p:spPr>
      </p:pic>
    </p:spTree>
    <p:extLst>
      <p:ext uri="{BB962C8B-B14F-4D97-AF65-F5344CB8AC3E}">
        <p14:creationId xmlns:p14="http://schemas.microsoft.com/office/powerpoint/2010/main" val="314453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lang="en-US" sz="3200" b="1" dirty="0">
                <a:latin typeface="Arial Black" panose="020B0A04020102020204" pitchFamily="34" charset="0"/>
              </a:rPr>
              <a:t>Ticker</a:t>
            </a:r>
            <a:endPar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1569660"/>
          </a:xfrm>
          <a:prstGeom prst="rect">
            <a:avLst/>
          </a:prstGeom>
          <a:noFill/>
        </p:spPr>
        <p:txBody>
          <a:bodyPr wrap="square">
            <a:spAutoFit/>
          </a:bodyPr>
          <a:lstStyle/>
          <a:p>
            <a:r>
              <a:rPr lang="en-US" sz="2400" b="0" i="0" dirty="0">
                <a:solidFill>
                  <a:srgbClr val="1A1816"/>
                </a:solidFill>
                <a:effectLst/>
                <a:latin typeface="Arial" panose="020B0604020202020204" pitchFamily="34" charset="0"/>
                <a:cs typeface="Arial" panose="020B0604020202020204" pitchFamily="34" charset="0"/>
              </a:rPr>
              <a:t>Displays the results as a ticker or marquee, similar in style to the stock tickers that run across many financial and news sites on the Internet. You can control what information is presented and how it scrolls across the page.</a:t>
            </a:r>
          </a:p>
        </p:txBody>
      </p:sp>
      <p:pic>
        <p:nvPicPr>
          <p:cNvPr id="12" name="Picture 11">
            <a:extLst>
              <a:ext uri="{FF2B5EF4-FFF2-40B4-BE49-F238E27FC236}">
                <a16:creationId xmlns:a16="http://schemas.microsoft.com/office/drawing/2014/main" id="{081F4D2E-31C3-4297-ACCA-22B3E69BB2CB}"/>
              </a:ext>
            </a:extLst>
          </p:cNvPr>
          <p:cNvPicPr>
            <a:picLocks noChangeAspect="1"/>
          </p:cNvPicPr>
          <p:nvPr/>
        </p:nvPicPr>
        <p:blipFill>
          <a:blip r:embed="rId3"/>
          <a:stretch>
            <a:fillRect/>
          </a:stretch>
        </p:blipFill>
        <p:spPr>
          <a:xfrm>
            <a:off x="3830358" y="3109661"/>
            <a:ext cx="5547284" cy="3155759"/>
          </a:xfrm>
          <a:prstGeom prst="rect">
            <a:avLst/>
          </a:prstGeom>
        </p:spPr>
      </p:pic>
    </p:spTree>
    <p:extLst>
      <p:ext uri="{BB962C8B-B14F-4D97-AF65-F5344CB8AC3E}">
        <p14:creationId xmlns:p14="http://schemas.microsoft.com/office/powerpoint/2010/main" val="123716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F339C7-0FC3-4F41-8375-B967CE8CD63A}"/>
              </a:ext>
            </a:extLst>
          </p:cNvPr>
          <p:cNvSpPr/>
          <p:nvPr/>
        </p:nvSpPr>
        <p:spPr>
          <a:xfrm>
            <a:off x="-9331" y="2888497"/>
            <a:ext cx="12201331" cy="989145"/>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prstClr val="white"/>
                </a:solidFill>
                <a:latin typeface="Arial Black" panose="020B0A04020102020204" pitchFamily="34" charset="0"/>
                <a:cs typeface="Arial" panose="020B0604020202020204" pitchFamily="34" charset="0"/>
              </a:rPr>
              <a:t>QUESTIONS?</a:t>
            </a:r>
            <a:endParaRPr kumimoji="0" lang="en-US" sz="3600" b="0" i="0" u="none" strike="noStrike" kern="1200" cap="none" spc="0" normalizeH="0" baseline="0" noProof="0" dirty="0">
              <a:ln>
                <a:noFill/>
              </a:ln>
              <a:solidFill>
                <a:prstClr val="white"/>
              </a:solidFill>
              <a:effectLst/>
              <a:uLnTx/>
              <a:uFillTx/>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756998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D1A893-B84B-44B4-B29D-0EF8C53994B4}"/>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9EB828-C349-4F7F-A166-A0BBAE272975}"/>
              </a:ext>
            </a:extLst>
          </p:cNvPr>
          <p:cNvSpPr txBox="1"/>
          <p:nvPr/>
        </p:nvSpPr>
        <p:spPr>
          <a:xfrm>
            <a:off x="1298399" y="423102"/>
            <a:ext cx="11013164" cy="584775"/>
          </a:xfrm>
          <a:prstGeom prst="rect">
            <a:avLst/>
          </a:prstGeom>
          <a:noFill/>
        </p:spPr>
        <p:txBody>
          <a:bodyPr wrap="square" rtlCol="0">
            <a:spAutoFit/>
          </a:bodyPr>
          <a:lstStyle/>
          <a:p>
            <a:pPr>
              <a:defRPr/>
            </a:pPr>
            <a:r>
              <a:rPr kumimoji="0" lang="en-US" sz="3200" b="1" i="0" u="none" strike="noStrike" kern="1200" cap="none" spc="0" normalizeH="0" baseline="0" noProof="0" dirty="0">
                <a:ln>
                  <a:noFill/>
                </a:ln>
                <a:effectLst/>
                <a:uLnTx/>
                <a:uFillTx/>
                <a:latin typeface="Arial Black" panose="020B0A04020102020204" pitchFamily="34" charset="0"/>
                <a:cs typeface="Arial" panose="020B0604020202020204" pitchFamily="34" charset="0"/>
              </a:rPr>
              <a:t>REFERENCES</a:t>
            </a:r>
          </a:p>
        </p:txBody>
      </p:sp>
      <p:pic>
        <p:nvPicPr>
          <p:cNvPr id="7" name="Picture 6">
            <a:extLst>
              <a:ext uri="{FF2B5EF4-FFF2-40B4-BE49-F238E27FC236}">
                <a16:creationId xmlns:a16="http://schemas.microsoft.com/office/drawing/2014/main" id="{A53F1490-8066-49AB-A327-9B696C7F073F}"/>
              </a:ext>
            </a:extLst>
          </p:cNvPr>
          <p:cNvPicPr>
            <a:picLocks noChangeAspect="1"/>
          </p:cNvPicPr>
          <p:nvPr/>
        </p:nvPicPr>
        <p:blipFill>
          <a:blip r:embed="rId2"/>
          <a:stretch>
            <a:fillRect/>
          </a:stretch>
        </p:blipFill>
        <p:spPr>
          <a:xfrm>
            <a:off x="10822229" y="5913998"/>
            <a:ext cx="768490" cy="759464"/>
          </a:xfrm>
          <a:prstGeom prst="rect">
            <a:avLst/>
          </a:prstGeom>
        </p:spPr>
      </p:pic>
      <p:sp>
        <p:nvSpPr>
          <p:cNvPr id="9" name="TextBox 8">
            <a:extLst>
              <a:ext uri="{FF2B5EF4-FFF2-40B4-BE49-F238E27FC236}">
                <a16:creationId xmlns:a16="http://schemas.microsoft.com/office/drawing/2014/main" id="{761F1D77-3413-4526-819F-FC9FF412EF07}"/>
              </a:ext>
            </a:extLst>
          </p:cNvPr>
          <p:cNvSpPr txBox="1"/>
          <p:nvPr/>
        </p:nvSpPr>
        <p:spPr>
          <a:xfrm>
            <a:off x="1841500" y="1273939"/>
            <a:ext cx="9525000" cy="4154984"/>
          </a:xfrm>
          <a:prstGeom prst="rect">
            <a:avLst/>
          </a:prstGeom>
          <a:noFill/>
        </p:spPr>
        <p:txBody>
          <a:bodyPr wrap="square">
            <a:spAutoFit/>
          </a:bodyPr>
          <a:lstStyle/>
          <a:p>
            <a:pPr marL="457200" indent="-457200">
              <a:buAutoNum type="arabicPeriod"/>
            </a:pPr>
            <a:r>
              <a:rPr lang="en-US" sz="2400" b="0" i="0" dirty="0">
                <a:solidFill>
                  <a:srgbClr val="1A1816"/>
                </a:solidFill>
                <a:effectLst/>
                <a:latin typeface="Arial" panose="020B0604020202020204" pitchFamily="34" charset="0"/>
                <a:cs typeface="Arial" panose="020B0604020202020204" pitchFamily="34" charset="0"/>
              </a:rPr>
              <a:t>Oracle Docs (</a:t>
            </a:r>
            <a:r>
              <a:rPr lang="en-US" sz="2400" b="0" i="0" dirty="0">
                <a:solidFill>
                  <a:srgbClr val="1A1816"/>
                </a:solidFill>
                <a:effectLst/>
                <a:latin typeface="Arial" panose="020B0604020202020204" pitchFamily="34" charset="0"/>
                <a:cs typeface="Arial" panose="020B0604020202020204" pitchFamily="34" charset="0"/>
                <a:hlinkClick r:id="rId3"/>
              </a:rPr>
              <a:t>https://docs.oracle.com/en/cloud/saas/otbi</a:t>
            </a:r>
            <a:r>
              <a:rPr lang="en-US" sz="2400" b="0" i="0" dirty="0">
                <a:solidFill>
                  <a:srgbClr val="1A1816"/>
                </a:solidFill>
                <a:effectLst/>
                <a:latin typeface="Arial" panose="020B0604020202020204" pitchFamily="34" charset="0"/>
                <a:cs typeface="Arial" panose="020B0604020202020204" pitchFamily="34" charset="0"/>
              </a:rPr>
              <a:t>)</a:t>
            </a:r>
          </a:p>
          <a:p>
            <a:pPr marL="457200" indent="-457200">
              <a:buAutoNum type="arabicPeriod"/>
            </a:pPr>
            <a:endParaRPr lang="en-US" sz="2400" dirty="0">
              <a:solidFill>
                <a:srgbClr val="1A1816"/>
              </a:solidFill>
              <a:latin typeface="Arial" panose="020B0604020202020204" pitchFamily="34" charset="0"/>
              <a:cs typeface="Arial" panose="020B0604020202020204" pitchFamily="34" charset="0"/>
            </a:endParaRPr>
          </a:p>
          <a:p>
            <a:pPr marL="457200" indent="-457200">
              <a:buAutoNum type="arabicPeriod"/>
            </a:pPr>
            <a:r>
              <a:rPr lang="en-US" sz="2400" b="0" i="0" dirty="0">
                <a:solidFill>
                  <a:srgbClr val="1A1816"/>
                </a:solidFill>
                <a:effectLst/>
                <a:latin typeface="Arial" panose="020B0604020202020204" pitchFamily="34" charset="0"/>
                <a:cs typeface="Arial" panose="020B0604020202020204" pitchFamily="34" charset="0"/>
              </a:rPr>
              <a:t>Oracle R&amp;I Support Community (</a:t>
            </a:r>
            <a:r>
              <a:rPr lang="en-US" sz="2400" b="0" i="0" dirty="0">
                <a:solidFill>
                  <a:srgbClr val="1A1816"/>
                </a:solidFill>
                <a:effectLst/>
                <a:latin typeface="Arial" panose="020B0604020202020204" pitchFamily="34" charset="0"/>
                <a:cs typeface="Arial" panose="020B0604020202020204" pitchFamily="34" charset="0"/>
                <a:hlinkClick r:id="rId4"/>
              </a:rPr>
              <a:t>https://teams.microsoft.com/l/team/19%3aN5zHHBgzf6V7gP5nSoBwXHjDviCT31EFqT1AV6jWY7M1%40thread.tacv2/conversations?groupId=76bf6248-586a-4638-9925-26f394003399&amp;tenantId=e0793d39-0939-496d-b129-198edd916feb</a:t>
            </a:r>
            <a:r>
              <a:rPr lang="en-US" sz="2400" b="0" i="0" dirty="0">
                <a:solidFill>
                  <a:srgbClr val="1A1816"/>
                </a:solidFill>
                <a:effectLst/>
                <a:latin typeface="Arial" panose="020B0604020202020204" pitchFamily="34" charset="0"/>
                <a:cs typeface="Arial" panose="020B0604020202020204" pitchFamily="34" charset="0"/>
              </a:rPr>
              <a:t>)</a:t>
            </a:r>
          </a:p>
          <a:p>
            <a:pPr marL="457200" indent="-457200">
              <a:buAutoNum type="arabicPeriod"/>
            </a:pPr>
            <a:endParaRPr lang="en-US" sz="2400" b="0" i="0" dirty="0">
              <a:solidFill>
                <a:srgbClr val="1A1816"/>
              </a:solidFill>
              <a:effectLst/>
              <a:latin typeface="Arial" panose="020B0604020202020204" pitchFamily="34" charset="0"/>
              <a:cs typeface="Arial" panose="020B0604020202020204" pitchFamily="34" charset="0"/>
            </a:endParaRPr>
          </a:p>
          <a:p>
            <a:pPr marL="457200" indent="-457200">
              <a:buAutoNum type="arabicPeriod"/>
            </a:pPr>
            <a:endParaRPr lang="en-US" sz="2400" b="0" i="0" dirty="0">
              <a:solidFill>
                <a:srgbClr val="1A1816"/>
              </a:solidFill>
              <a:effectLst/>
              <a:latin typeface="Arial" panose="020B0604020202020204" pitchFamily="34" charset="0"/>
              <a:cs typeface="Arial" panose="020B0604020202020204" pitchFamily="34" charset="0"/>
            </a:endParaRPr>
          </a:p>
          <a:p>
            <a:pPr marL="457200" indent="-457200">
              <a:buAutoNum type="arabicPeriod"/>
            </a:pPr>
            <a:endParaRPr lang="en-US" sz="2400" b="0" i="0" dirty="0">
              <a:solidFill>
                <a:srgbClr val="1A181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8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B0B6D-C7E0-445D-A404-AD3324D7B3FC}"/>
              </a:ext>
            </a:extLst>
          </p:cNvPr>
          <p:cNvSpPr/>
          <p:nvPr/>
        </p:nvSpPr>
        <p:spPr>
          <a:xfrm rot="16200000">
            <a:off x="-2934426" y="2934428"/>
            <a:ext cx="6858003" cy="989145"/>
          </a:xfrm>
          <a:prstGeom prst="rect">
            <a:avLst/>
          </a:prstGeom>
          <a:solidFill>
            <a:srgbClr val="B10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17CBFBA-FFDF-408C-9BE0-2C793B109569}"/>
              </a:ext>
            </a:extLst>
          </p:cNvPr>
          <p:cNvSpPr txBox="1"/>
          <p:nvPr/>
        </p:nvSpPr>
        <p:spPr>
          <a:xfrm>
            <a:off x="1298399" y="423102"/>
            <a:ext cx="11013164" cy="923330"/>
          </a:xfrm>
          <a:prstGeom prst="rect">
            <a:avLst/>
          </a:prstGeom>
          <a:noFill/>
        </p:spPr>
        <p:txBody>
          <a:bodyPr wrap="square" rtlCol="0">
            <a:spAutoFit/>
          </a:bodyPr>
          <a:lstStyle/>
          <a:p>
            <a:pPr>
              <a:defRPr/>
            </a:pPr>
            <a:r>
              <a:rPr lang="en-US" sz="5400" b="1" dirty="0">
                <a:latin typeface="Arial Black" panose="020B0A04020102020204" pitchFamily="34" charset="0"/>
              </a:rPr>
              <a:t>What are Analysis?</a:t>
            </a:r>
            <a:endParaRPr kumimoji="0" lang="en-US" sz="5400" b="1" i="0" u="none" strike="noStrike" kern="1200" cap="none" spc="0" normalizeH="0" baseline="0" noProof="0" dirty="0">
              <a:ln>
                <a:noFill/>
              </a:ln>
              <a:effectLst/>
              <a:uLnTx/>
              <a:uFillTx/>
              <a:latin typeface="Arial Black" panose="020B0A040201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CCFFE13-8129-4FD7-BC5F-F64DB77B0357}"/>
              </a:ext>
            </a:extLst>
          </p:cNvPr>
          <p:cNvSpPr txBox="1"/>
          <p:nvPr/>
        </p:nvSpPr>
        <p:spPr>
          <a:xfrm>
            <a:off x="1402730" y="1722861"/>
            <a:ext cx="10274920" cy="2246769"/>
          </a:xfrm>
          <a:prstGeom prst="rect">
            <a:avLst/>
          </a:prstGeom>
          <a:noFill/>
        </p:spPr>
        <p:txBody>
          <a:bodyPr wrap="square">
            <a:spAutoFit/>
          </a:bodyPr>
          <a:lstStyle/>
          <a:p>
            <a:r>
              <a:rPr lang="en-US" sz="2800" b="0" i="0" dirty="0">
                <a:solidFill>
                  <a:srgbClr val="1A1816"/>
                </a:solidFill>
                <a:effectLst/>
                <a:latin typeface="Arial" panose="020B0604020202020204" pitchFamily="34" charset="0"/>
                <a:cs typeface="Arial" panose="020B0604020202020204" pitchFamily="34" charset="0"/>
              </a:rPr>
              <a:t>An analysis is a query against your organization's data that provides you with answers to business questions. Analyses enable you to explore and interact with information visually in tables, graphs, pivot tables, and other data views. You can also save, organize, and share the results of analyses with others.</a:t>
            </a:r>
            <a:endParaRPr lang="en-US" sz="25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C3AD1C0E-FBCD-4C05-A90F-140A3F7548F0}"/>
              </a:ext>
            </a:extLst>
          </p:cNvPr>
          <p:cNvPicPr>
            <a:picLocks noChangeAspect="1"/>
          </p:cNvPicPr>
          <p:nvPr/>
        </p:nvPicPr>
        <p:blipFill>
          <a:blip r:embed="rId2"/>
          <a:stretch>
            <a:fillRect/>
          </a:stretch>
        </p:blipFill>
        <p:spPr>
          <a:xfrm>
            <a:off x="10822229" y="5913998"/>
            <a:ext cx="768490" cy="759464"/>
          </a:xfrm>
          <a:prstGeom prst="rect">
            <a:avLst/>
          </a:prstGeom>
        </p:spPr>
      </p:pic>
      <p:pic>
        <p:nvPicPr>
          <p:cNvPr id="17" name="Picture 16">
            <a:extLst>
              <a:ext uri="{FF2B5EF4-FFF2-40B4-BE49-F238E27FC236}">
                <a16:creationId xmlns:a16="http://schemas.microsoft.com/office/drawing/2014/main" id="{E59E99EB-4F87-4CF4-9828-B245235BE1B2}"/>
              </a:ext>
            </a:extLst>
          </p:cNvPr>
          <p:cNvPicPr>
            <a:picLocks noChangeAspect="1"/>
          </p:cNvPicPr>
          <p:nvPr/>
        </p:nvPicPr>
        <p:blipFill>
          <a:blip r:embed="rId3"/>
          <a:stretch>
            <a:fillRect/>
          </a:stretch>
        </p:blipFill>
        <p:spPr>
          <a:xfrm>
            <a:off x="1516187" y="4375002"/>
            <a:ext cx="4347245" cy="1133624"/>
          </a:xfrm>
          <a:prstGeom prst="rect">
            <a:avLst/>
          </a:prstGeom>
        </p:spPr>
      </p:pic>
      <p:pic>
        <p:nvPicPr>
          <p:cNvPr id="3" name="Picture 2">
            <a:extLst>
              <a:ext uri="{FF2B5EF4-FFF2-40B4-BE49-F238E27FC236}">
                <a16:creationId xmlns:a16="http://schemas.microsoft.com/office/drawing/2014/main" id="{26BD7BF1-5184-4F66-B74A-17962E71A367}"/>
              </a:ext>
            </a:extLst>
          </p:cNvPr>
          <p:cNvPicPr>
            <a:picLocks noChangeAspect="1"/>
          </p:cNvPicPr>
          <p:nvPr/>
        </p:nvPicPr>
        <p:blipFill>
          <a:blip r:embed="rId4"/>
          <a:stretch>
            <a:fillRect/>
          </a:stretch>
        </p:blipFill>
        <p:spPr>
          <a:xfrm>
            <a:off x="5235933" y="4227952"/>
            <a:ext cx="6275341" cy="1427723"/>
          </a:xfrm>
          <a:prstGeom prst="rect">
            <a:avLst/>
          </a:prstGeom>
        </p:spPr>
      </p:pic>
    </p:spTree>
    <p:extLst>
      <p:ext uri="{BB962C8B-B14F-4D97-AF65-F5344CB8AC3E}">
        <p14:creationId xmlns:p14="http://schemas.microsoft.com/office/powerpoint/2010/main" val="37080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Tree>
    <p:extLst>
      <p:ext uri="{BB962C8B-B14F-4D97-AF65-F5344CB8AC3E}">
        <p14:creationId xmlns:p14="http://schemas.microsoft.com/office/powerpoint/2010/main" val="41654908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2D5F4A-505F-4B6F-BCE8-97B10F8754C1}"/>
              </a:ext>
            </a:extLst>
          </p:cNvPr>
          <p:cNvPicPr>
            <a:picLocks noChangeAspect="1"/>
          </p:cNvPicPr>
          <p:nvPr/>
        </p:nvPicPr>
        <p:blipFill>
          <a:blip r:embed="rId2"/>
          <a:stretch>
            <a:fillRect/>
          </a:stretch>
        </p:blipFill>
        <p:spPr>
          <a:xfrm>
            <a:off x="577044" y="4284"/>
            <a:ext cx="11545911" cy="6849431"/>
          </a:xfrm>
          <a:prstGeom prst="rect">
            <a:avLst/>
          </a:prstGeom>
        </p:spPr>
      </p:pic>
      <p:sp>
        <p:nvSpPr>
          <p:cNvPr id="6" name="Rectangle 5">
            <a:extLst>
              <a:ext uri="{FF2B5EF4-FFF2-40B4-BE49-F238E27FC236}">
                <a16:creationId xmlns:a16="http://schemas.microsoft.com/office/drawing/2014/main" id="{4E0BD07C-8B46-4FB9-8D4B-5FEEFAB050B9}"/>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8D6A83D-2080-4CCA-8EFD-295DE43D2D00}"/>
              </a:ext>
            </a:extLst>
          </p:cNvPr>
          <p:cNvSpPr/>
          <p:nvPr/>
        </p:nvSpPr>
        <p:spPr>
          <a:xfrm>
            <a:off x="371106" y="0"/>
            <a:ext cx="11820894" cy="6858002"/>
          </a:xfrm>
          <a:custGeom>
            <a:avLst/>
            <a:gdLst>
              <a:gd name="connsiteX0" fmla="*/ 136897 w 11820894"/>
              <a:gd name="connsiteY0" fmla="*/ 76202 h 6858002"/>
              <a:gd name="connsiteX1" fmla="*/ 136897 w 11820894"/>
              <a:gd name="connsiteY1" fmla="*/ 262469 h 6858002"/>
              <a:gd name="connsiteX2" fmla="*/ 1914897 w 11820894"/>
              <a:gd name="connsiteY2" fmla="*/ 262469 h 6858002"/>
              <a:gd name="connsiteX3" fmla="*/ 1914897 w 11820894"/>
              <a:gd name="connsiteY3" fmla="*/ 7620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136897" y="76202"/>
                </a:moveTo>
                <a:lnTo>
                  <a:pt x="136897" y="262469"/>
                </a:lnTo>
                <a:lnTo>
                  <a:pt x="1914897" y="262469"/>
                </a:lnTo>
                <a:lnTo>
                  <a:pt x="1914897" y="7620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24898812-D092-4D37-924A-EE99654847A3}"/>
              </a:ext>
            </a:extLst>
          </p:cNvPr>
          <p:cNvSpPr txBox="1"/>
          <p:nvPr/>
        </p:nvSpPr>
        <p:spPr>
          <a:xfrm>
            <a:off x="2498791" y="54041"/>
            <a:ext cx="848929" cy="369332"/>
          </a:xfrm>
          <a:prstGeom prst="rect">
            <a:avLst/>
          </a:prstGeom>
          <a:solidFill>
            <a:schemeClr val="accent4">
              <a:lumMod val="40000"/>
              <a:lumOff val="60000"/>
            </a:schemeClr>
          </a:solidFill>
          <a:ln>
            <a:noFill/>
          </a:ln>
        </p:spPr>
        <p:txBody>
          <a:bodyPr wrap="square" rtlCol="0">
            <a:spAutoFit/>
          </a:bodyPr>
          <a:lstStyle/>
          <a:p>
            <a:pPr algn="ctr"/>
            <a:r>
              <a:rPr lang="en-US" dirty="0"/>
              <a:t>Title</a:t>
            </a:r>
          </a:p>
        </p:txBody>
      </p:sp>
      <p:cxnSp>
        <p:nvCxnSpPr>
          <p:cNvPr id="15" name="Straight Arrow Connector 14">
            <a:extLst>
              <a:ext uri="{FF2B5EF4-FFF2-40B4-BE49-F238E27FC236}">
                <a16:creationId xmlns:a16="http://schemas.microsoft.com/office/drawing/2014/main" id="{04CDD2F1-A07C-4D63-9BBF-19883B9A5AFA}"/>
              </a:ext>
            </a:extLst>
          </p:cNvPr>
          <p:cNvCxnSpPr>
            <a:cxnSpLocks/>
          </p:cNvCxnSpPr>
          <p:nvPr/>
        </p:nvCxnSpPr>
        <p:spPr>
          <a:xfrm>
            <a:off x="2286003" y="173569"/>
            <a:ext cx="212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131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A4680492-B500-44A4-8828-0BF7292A81CD}"/>
              </a:ext>
            </a:extLst>
          </p:cNvPr>
          <p:cNvSpPr/>
          <p:nvPr/>
        </p:nvSpPr>
        <p:spPr>
          <a:xfrm>
            <a:off x="371104" y="-4288"/>
            <a:ext cx="11820894" cy="6858003"/>
          </a:xfrm>
          <a:custGeom>
            <a:avLst/>
            <a:gdLst>
              <a:gd name="connsiteX0" fmla="*/ 300407 w 11820894"/>
              <a:gd name="connsiteY0" fmla="*/ 1121787 h 6858003"/>
              <a:gd name="connsiteX1" fmla="*/ 300407 w 11820894"/>
              <a:gd name="connsiteY1" fmla="*/ 1377953 h 6858003"/>
              <a:gd name="connsiteX2" fmla="*/ 1719633 w 11820894"/>
              <a:gd name="connsiteY2" fmla="*/ 1377953 h 6858003"/>
              <a:gd name="connsiteX3" fmla="*/ 1719633 w 11820894"/>
              <a:gd name="connsiteY3" fmla="*/ 1121787 h 6858003"/>
              <a:gd name="connsiteX4" fmla="*/ 300407 w 11820894"/>
              <a:gd name="connsiteY4" fmla="*/ 513296 h 6858003"/>
              <a:gd name="connsiteX5" fmla="*/ 300407 w 11820894"/>
              <a:gd name="connsiteY5" fmla="*/ 769462 h 6858003"/>
              <a:gd name="connsiteX6" fmla="*/ 1719633 w 11820894"/>
              <a:gd name="connsiteY6" fmla="*/ 769462 h 6858003"/>
              <a:gd name="connsiteX7" fmla="*/ 1719633 w 11820894"/>
              <a:gd name="connsiteY7" fmla="*/ 513296 h 6858003"/>
              <a:gd name="connsiteX8" fmla="*/ 0 w 11820894"/>
              <a:gd name="connsiteY8" fmla="*/ 0 h 6858003"/>
              <a:gd name="connsiteX9" fmla="*/ 11820894 w 11820894"/>
              <a:gd name="connsiteY9" fmla="*/ 0 h 6858003"/>
              <a:gd name="connsiteX10" fmla="*/ 11820894 w 11820894"/>
              <a:gd name="connsiteY10" fmla="*/ 6858003 h 6858003"/>
              <a:gd name="connsiteX11" fmla="*/ 0 w 11820894"/>
              <a:gd name="connsiteY11" fmla="*/ 685800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20894" h="6858003">
                <a:moveTo>
                  <a:pt x="300407" y="1121787"/>
                </a:moveTo>
                <a:lnTo>
                  <a:pt x="300407" y="1377953"/>
                </a:lnTo>
                <a:lnTo>
                  <a:pt x="1719633" y="1377953"/>
                </a:lnTo>
                <a:lnTo>
                  <a:pt x="1719633" y="1121787"/>
                </a:lnTo>
                <a:close/>
                <a:moveTo>
                  <a:pt x="300407" y="513296"/>
                </a:moveTo>
                <a:lnTo>
                  <a:pt x="300407" y="769462"/>
                </a:lnTo>
                <a:lnTo>
                  <a:pt x="1719633" y="769462"/>
                </a:lnTo>
                <a:lnTo>
                  <a:pt x="1719633" y="513296"/>
                </a:lnTo>
                <a:close/>
                <a:moveTo>
                  <a:pt x="0" y="0"/>
                </a:moveTo>
                <a:lnTo>
                  <a:pt x="11820894" y="0"/>
                </a:lnTo>
                <a:lnTo>
                  <a:pt x="11820894" y="6858003"/>
                </a:lnTo>
                <a:lnTo>
                  <a:pt x="0" y="6858003"/>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D7522796-0A0A-4629-9C94-3BC99778FE9D}"/>
              </a:ext>
            </a:extLst>
          </p:cNvPr>
          <p:cNvSpPr txBox="1"/>
          <p:nvPr/>
        </p:nvSpPr>
        <p:spPr>
          <a:xfrm>
            <a:off x="2256221" y="744921"/>
            <a:ext cx="1242629" cy="369332"/>
          </a:xfrm>
          <a:prstGeom prst="rect">
            <a:avLst/>
          </a:prstGeom>
          <a:solidFill>
            <a:schemeClr val="accent4">
              <a:lumMod val="40000"/>
              <a:lumOff val="60000"/>
            </a:schemeClr>
          </a:solidFill>
          <a:ln>
            <a:noFill/>
          </a:ln>
        </p:spPr>
        <p:txBody>
          <a:bodyPr wrap="square" rtlCol="0">
            <a:spAutoFit/>
          </a:bodyPr>
          <a:lstStyle/>
          <a:p>
            <a:pPr algn="ctr"/>
            <a:r>
              <a:rPr lang="en-US" dirty="0"/>
              <a:t>Static Text</a:t>
            </a:r>
          </a:p>
        </p:txBody>
      </p:sp>
      <p:cxnSp>
        <p:nvCxnSpPr>
          <p:cNvPr id="17" name="Connector: Elbow 16">
            <a:extLst>
              <a:ext uri="{FF2B5EF4-FFF2-40B4-BE49-F238E27FC236}">
                <a16:creationId xmlns:a16="http://schemas.microsoft.com/office/drawing/2014/main" id="{90ABCF08-837E-4FFA-AE20-1B6FDB2094CB}"/>
              </a:ext>
            </a:extLst>
          </p:cNvPr>
          <p:cNvCxnSpPr>
            <a:cxnSpLocks/>
            <a:endCxn id="13" idx="0"/>
          </p:cNvCxnSpPr>
          <p:nvPr/>
        </p:nvCxnSpPr>
        <p:spPr>
          <a:xfrm>
            <a:off x="2085975" y="641350"/>
            <a:ext cx="791561" cy="103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14D6012A-217C-4EB5-BD7C-54799B9116D6}"/>
              </a:ext>
            </a:extLst>
          </p:cNvPr>
          <p:cNvCxnSpPr>
            <a:cxnSpLocks/>
            <a:endCxn id="13" idx="2"/>
          </p:cNvCxnSpPr>
          <p:nvPr/>
        </p:nvCxnSpPr>
        <p:spPr>
          <a:xfrm flipV="1">
            <a:off x="2085975" y="1114253"/>
            <a:ext cx="791561" cy="1162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54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3"/>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1585B88D-92B2-4BD8-9F2B-89590DECC0E0}"/>
              </a:ext>
            </a:extLst>
          </p:cNvPr>
          <p:cNvSpPr/>
          <p:nvPr/>
        </p:nvSpPr>
        <p:spPr>
          <a:xfrm>
            <a:off x="371103" y="-3"/>
            <a:ext cx="11820894" cy="6858002"/>
          </a:xfrm>
          <a:custGeom>
            <a:avLst/>
            <a:gdLst>
              <a:gd name="connsiteX0" fmla="*/ 289295 w 11820894"/>
              <a:gd name="connsiteY0" fmla="*/ 817035 h 6858002"/>
              <a:gd name="connsiteX1" fmla="*/ 289295 w 11820894"/>
              <a:gd name="connsiteY1" fmla="*/ 1098552 h 6858002"/>
              <a:gd name="connsiteX2" fmla="*/ 1718046 w 11820894"/>
              <a:gd name="connsiteY2" fmla="*/ 1098552 h 6858002"/>
              <a:gd name="connsiteX3" fmla="*/ 1718046 w 11820894"/>
              <a:gd name="connsiteY3" fmla="*/ 817035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289295" y="817035"/>
                </a:moveTo>
                <a:lnTo>
                  <a:pt x="289295" y="1098552"/>
                </a:lnTo>
                <a:lnTo>
                  <a:pt x="1718046" y="1098552"/>
                </a:lnTo>
                <a:lnTo>
                  <a:pt x="1718046" y="817035"/>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FB1803DC-00C3-4566-89E5-C273B0F89021}"/>
              </a:ext>
            </a:extLst>
          </p:cNvPr>
          <p:cNvSpPr txBox="1"/>
          <p:nvPr/>
        </p:nvSpPr>
        <p:spPr>
          <a:xfrm>
            <a:off x="2456458" y="793236"/>
            <a:ext cx="2136709" cy="369332"/>
          </a:xfrm>
          <a:prstGeom prst="rect">
            <a:avLst/>
          </a:prstGeom>
          <a:solidFill>
            <a:schemeClr val="accent4">
              <a:lumMod val="40000"/>
              <a:lumOff val="60000"/>
            </a:schemeClr>
          </a:solidFill>
          <a:ln>
            <a:noFill/>
          </a:ln>
        </p:spPr>
        <p:txBody>
          <a:bodyPr wrap="square" rtlCol="0">
            <a:spAutoFit/>
          </a:bodyPr>
          <a:lstStyle/>
          <a:p>
            <a:pPr algn="ctr"/>
            <a:r>
              <a:rPr lang="en-US" dirty="0"/>
              <a:t>Performance Tile</a:t>
            </a:r>
          </a:p>
        </p:txBody>
      </p:sp>
      <p:cxnSp>
        <p:nvCxnSpPr>
          <p:cNvPr id="14" name="Straight Arrow Connector 13">
            <a:extLst>
              <a:ext uri="{FF2B5EF4-FFF2-40B4-BE49-F238E27FC236}">
                <a16:creationId xmlns:a16="http://schemas.microsoft.com/office/drawing/2014/main" id="{ECE45682-43BE-4117-A7C7-F41ED22C00AF}"/>
              </a:ext>
            </a:extLst>
          </p:cNvPr>
          <p:cNvCxnSpPr>
            <a:cxnSpLocks/>
          </p:cNvCxnSpPr>
          <p:nvPr/>
        </p:nvCxnSpPr>
        <p:spPr>
          <a:xfrm>
            <a:off x="2129367" y="977902"/>
            <a:ext cx="327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699597"/>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21BC7FBF-DD7C-4684-BED9-D68958E2387B}"/>
              </a:ext>
            </a:extLst>
          </p:cNvPr>
          <p:cNvSpPr/>
          <p:nvPr/>
        </p:nvSpPr>
        <p:spPr>
          <a:xfrm>
            <a:off x="371103" y="-3"/>
            <a:ext cx="11820894" cy="6858002"/>
          </a:xfrm>
          <a:custGeom>
            <a:avLst/>
            <a:gdLst>
              <a:gd name="connsiteX0" fmla="*/ 3398258 w 11820894"/>
              <a:gd name="connsiteY0" fmla="*/ 3136054 h 6858002"/>
              <a:gd name="connsiteX1" fmla="*/ 3398258 w 11820894"/>
              <a:gd name="connsiteY1" fmla="*/ 6512562 h 6858002"/>
              <a:gd name="connsiteX2" fmla="*/ 11323057 w 11820894"/>
              <a:gd name="connsiteY2" fmla="*/ 6512562 h 6858002"/>
              <a:gd name="connsiteX3" fmla="*/ 11323057 w 11820894"/>
              <a:gd name="connsiteY3" fmla="*/ 3136054 h 6858002"/>
              <a:gd name="connsiteX4" fmla="*/ 293529 w 11820894"/>
              <a:gd name="connsiteY4" fmla="*/ 2048934 h 6858002"/>
              <a:gd name="connsiteX5" fmla="*/ 293529 w 11820894"/>
              <a:gd name="connsiteY5" fmla="*/ 3568701 h 6858002"/>
              <a:gd name="connsiteX6" fmla="*/ 1984746 w 11820894"/>
              <a:gd name="connsiteY6" fmla="*/ 3568701 h 6858002"/>
              <a:gd name="connsiteX7" fmla="*/ 1984746 w 11820894"/>
              <a:gd name="connsiteY7" fmla="*/ 2048934 h 6858002"/>
              <a:gd name="connsiteX8" fmla="*/ 0 w 11820894"/>
              <a:gd name="connsiteY8" fmla="*/ 0 h 6858002"/>
              <a:gd name="connsiteX9" fmla="*/ 11820894 w 11820894"/>
              <a:gd name="connsiteY9" fmla="*/ 0 h 6858002"/>
              <a:gd name="connsiteX10" fmla="*/ 11820894 w 11820894"/>
              <a:gd name="connsiteY10" fmla="*/ 6858002 h 6858002"/>
              <a:gd name="connsiteX11" fmla="*/ 0 w 11820894"/>
              <a:gd name="connsiteY11"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20894" h="6858002">
                <a:moveTo>
                  <a:pt x="3398258" y="3136054"/>
                </a:moveTo>
                <a:lnTo>
                  <a:pt x="3398258" y="6512562"/>
                </a:lnTo>
                <a:lnTo>
                  <a:pt x="11323057" y="6512562"/>
                </a:lnTo>
                <a:lnTo>
                  <a:pt x="11323057" y="3136054"/>
                </a:lnTo>
                <a:close/>
                <a:moveTo>
                  <a:pt x="293529" y="2048934"/>
                </a:moveTo>
                <a:lnTo>
                  <a:pt x="293529" y="3568701"/>
                </a:lnTo>
                <a:lnTo>
                  <a:pt x="1984746" y="3568701"/>
                </a:lnTo>
                <a:lnTo>
                  <a:pt x="1984746" y="2048934"/>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120FE30-0406-4A0F-B8FB-63B386088C70}"/>
              </a:ext>
            </a:extLst>
          </p:cNvPr>
          <p:cNvSpPr txBox="1"/>
          <p:nvPr/>
        </p:nvSpPr>
        <p:spPr>
          <a:xfrm>
            <a:off x="3852121" y="2352528"/>
            <a:ext cx="2136709" cy="369332"/>
          </a:xfrm>
          <a:prstGeom prst="rect">
            <a:avLst/>
          </a:prstGeom>
          <a:solidFill>
            <a:schemeClr val="accent4">
              <a:lumMod val="40000"/>
              <a:lumOff val="60000"/>
            </a:schemeClr>
          </a:solidFill>
          <a:ln>
            <a:noFill/>
          </a:ln>
        </p:spPr>
        <p:txBody>
          <a:bodyPr wrap="square" rtlCol="0">
            <a:spAutoFit/>
          </a:bodyPr>
          <a:lstStyle/>
          <a:p>
            <a:pPr algn="ctr"/>
            <a:r>
              <a:rPr lang="en-US" dirty="0"/>
              <a:t>Table</a:t>
            </a:r>
          </a:p>
        </p:txBody>
      </p:sp>
      <p:cxnSp>
        <p:nvCxnSpPr>
          <p:cNvPr id="14" name="Connector: Elbow 13">
            <a:extLst>
              <a:ext uri="{FF2B5EF4-FFF2-40B4-BE49-F238E27FC236}">
                <a16:creationId xmlns:a16="http://schemas.microsoft.com/office/drawing/2014/main" id="{1D7C5B29-3DDB-4FAD-BDB0-3103CB85571F}"/>
              </a:ext>
            </a:extLst>
          </p:cNvPr>
          <p:cNvCxnSpPr>
            <a:endCxn id="12" idx="1"/>
          </p:cNvCxnSpPr>
          <p:nvPr/>
        </p:nvCxnSpPr>
        <p:spPr>
          <a:xfrm flipV="1">
            <a:off x="2377440" y="2512194"/>
            <a:ext cx="1474681" cy="2096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ACE95DDF-91BB-4801-AFF2-B729AB268D8D}"/>
              </a:ext>
            </a:extLst>
          </p:cNvPr>
          <p:cNvCxnSpPr>
            <a:cxnSpLocks/>
          </p:cNvCxnSpPr>
          <p:nvPr/>
        </p:nvCxnSpPr>
        <p:spPr>
          <a:xfrm rot="10800000">
            <a:off x="5988830" y="2512194"/>
            <a:ext cx="1846136" cy="625642"/>
          </a:xfrm>
          <a:prstGeom prst="bentConnector3">
            <a:avLst>
              <a:gd name="adj1" fmla="val 47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964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1727-722D-4219-8BDF-C2C90B853E24}"/>
              </a:ext>
            </a:extLst>
          </p:cNvPr>
          <p:cNvSpPr/>
          <p:nvPr/>
        </p:nvSpPr>
        <p:spPr>
          <a:xfrm rot="16200000">
            <a:off x="-3248025" y="3248026"/>
            <a:ext cx="6858003" cy="361947"/>
          </a:xfrm>
          <a:prstGeom prst="rect">
            <a:avLst/>
          </a:prstGeom>
          <a:gradFill flip="none" rotWithShape="1">
            <a:gsLst>
              <a:gs pos="0">
                <a:srgbClr val="CC00FF">
                  <a:shade val="30000"/>
                  <a:satMod val="115000"/>
                </a:srgbClr>
              </a:gs>
              <a:gs pos="50000">
                <a:srgbClr val="CC00FF">
                  <a:shade val="67500"/>
                  <a:satMod val="115000"/>
                </a:srgbClr>
              </a:gs>
              <a:gs pos="100000">
                <a:srgbClr val="CC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ACBABBB-037F-478C-B9D3-783C2167DC01}"/>
              </a:ext>
            </a:extLst>
          </p:cNvPr>
          <p:cNvPicPr>
            <a:picLocks noChangeAspect="1"/>
          </p:cNvPicPr>
          <p:nvPr/>
        </p:nvPicPr>
        <p:blipFill>
          <a:blip r:embed="rId2"/>
          <a:stretch>
            <a:fillRect/>
          </a:stretch>
        </p:blipFill>
        <p:spPr>
          <a:xfrm>
            <a:off x="577044" y="4284"/>
            <a:ext cx="11545911" cy="6849431"/>
          </a:xfrm>
          <a:prstGeom prst="rect">
            <a:avLst/>
          </a:prstGeom>
        </p:spPr>
      </p:pic>
      <p:sp>
        <p:nvSpPr>
          <p:cNvPr id="7" name="Freeform: Shape 6">
            <a:extLst>
              <a:ext uri="{FF2B5EF4-FFF2-40B4-BE49-F238E27FC236}">
                <a16:creationId xmlns:a16="http://schemas.microsoft.com/office/drawing/2014/main" id="{4872CA5B-0001-4C51-A1CD-D191641407F4}"/>
              </a:ext>
            </a:extLst>
          </p:cNvPr>
          <p:cNvSpPr/>
          <p:nvPr/>
        </p:nvSpPr>
        <p:spPr>
          <a:xfrm>
            <a:off x="371103" y="-2"/>
            <a:ext cx="11820894" cy="6858002"/>
          </a:xfrm>
          <a:custGeom>
            <a:avLst/>
            <a:gdLst>
              <a:gd name="connsiteX0" fmla="*/ 2813209 w 11820894"/>
              <a:gd name="connsiteY0" fmla="*/ 345442 h 6858002"/>
              <a:gd name="connsiteX1" fmla="*/ 2813209 w 11820894"/>
              <a:gd name="connsiteY1" fmla="*/ 2946402 h 6858002"/>
              <a:gd name="connsiteX2" fmla="*/ 7421616 w 11820894"/>
              <a:gd name="connsiteY2" fmla="*/ 2946402 h 6858002"/>
              <a:gd name="connsiteX3" fmla="*/ 7421616 w 11820894"/>
              <a:gd name="connsiteY3" fmla="*/ 345442 h 6858002"/>
              <a:gd name="connsiteX4" fmla="*/ 0 w 11820894"/>
              <a:gd name="connsiteY4" fmla="*/ 0 h 6858002"/>
              <a:gd name="connsiteX5" fmla="*/ 11820894 w 11820894"/>
              <a:gd name="connsiteY5" fmla="*/ 0 h 6858002"/>
              <a:gd name="connsiteX6" fmla="*/ 11820894 w 11820894"/>
              <a:gd name="connsiteY6" fmla="*/ 6858002 h 6858002"/>
              <a:gd name="connsiteX7" fmla="*/ 0 w 11820894"/>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894" h="6858002">
                <a:moveTo>
                  <a:pt x="2813209" y="345442"/>
                </a:moveTo>
                <a:lnTo>
                  <a:pt x="2813209" y="2946402"/>
                </a:lnTo>
                <a:lnTo>
                  <a:pt x="7421616" y="2946402"/>
                </a:lnTo>
                <a:lnTo>
                  <a:pt x="7421616" y="345442"/>
                </a:lnTo>
                <a:close/>
                <a:moveTo>
                  <a:pt x="0" y="0"/>
                </a:moveTo>
                <a:lnTo>
                  <a:pt x="11820894" y="0"/>
                </a:lnTo>
                <a:lnTo>
                  <a:pt x="11820894" y="6858002"/>
                </a:lnTo>
                <a:lnTo>
                  <a:pt x="0" y="6858002"/>
                </a:lnTo>
                <a:close/>
              </a:path>
            </a:pathLst>
          </a:cu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7A6F8441-3706-4D6D-9620-EB385F6EB8E6}"/>
              </a:ext>
            </a:extLst>
          </p:cNvPr>
          <p:cNvSpPr txBox="1"/>
          <p:nvPr/>
        </p:nvSpPr>
        <p:spPr>
          <a:xfrm>
            <a:off x="8318244" y="1418877"/>
            <a:ext cx="2136709" cy="369332"/>
          </a:xfrm>
          <a:prstGeom prst="rect">
            <a:avLst/>
          </a:prstGeom>
          <a:solidFill>
            <a:schemeClr val="accent4">
              <a:lumMod val="40000"/>
              <a:lumOff val="60000"/>
            </a:schemeClr>
          </a:solidFill>
          <a:ln>
            <a:noFill/>
          </a:ln>
        </p:spPr>
        <p:txBody>
          <a:bodyPr wrap="square" rtlCol="0">
            <a:spAutoFit/>
          </a:bodyPr>
          <a:lstStyle/>
          <a:p>
            <a:pPr algn="ctr"/>
            <a:r>
              <a:rPr lang="en-US" dirty="0"/>
              <a:t>Bar Graph</a:t>
            </a:r>
          </a:p>
        </p:txBody>
      </p:sp>
      <p:cxnSp>
        <p:nvCxnSpPr>
          <p:cNvPr id="14" name="Straight Arrow Connector 13">
            <a:extLst>
              <a:ext uri="{FF2B5EF4-FFF2-40B4-BE49-F238E27FC236}">
                <a16:creationId xmlns:a16="http://schemas.microsoft.com/office/drawing/2014/main" id="{878749C5-CDC8-4699-9385-1AC8A64BDE70}"/>
              </a:ext>
            </a:extLst>
          </p:cNvPr>
          <p:cNvCxnSpPr>
            <a:cxnSpLocks/>
            <a:endCxn id="8" idx="1"/>
          </p:cNvCxnSpPr>
          <p:nvPr/>
        </p:nvCxnSpPr>
        <p:spPr>
          <a:xfrm flipV="1">
            <a:off x="7791453" y="1603543"/>
            <a:ext cx="526791" cy="8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19001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5481</TotalTime>
  <Words>511</Words>
  <Application>Microsoft Office PowerPoint</Application>
  <PresentationFormat>Widescreen</PresentationFormat>
  <Paragraphs>52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Bunquin, Rio R. A.</dc:creator>
  <cp:lastModifiedBy>Bunquin, Rio R. A.</cp:lastModifiedBy>
  <cp:revision>1</cp:revision>
  <dcterms:created xsi:type="dcterms:W3CDTF">2022-10-21T05:05:39Z</dcterms:created>
  <dcterms:modified xsi:type="dcterms:W3CDTF">2022-10-27T07:22:48Z</dcterms:modified>
</cp:coreProperties>
</file>