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sldIdLst>
    <p:sldId id="256" r:id="rId5"/>
    <p:sldId id="257" r:id="rId6"/>
    <p:sldId id="306" r:id="rId7"/>
    <p:sldId id="307" r:id="rId8"/>
    <p:sldId id="290" r:id="rId9"/>
    <p:sldId id="288" r:id="rId10"/>
    <p:sldId id="276" r:id="rId11"/>
    <p:sldId id="260" r:id="rId12"/>
    <p:sldId id="261" r:id="rId13"/>
    <p:sldId id="285" r:id="rId14"/>
    <p:sldId id="291" r:id="rId15"/>
    <p:sldId id="292" r:id="rId16"/>
    <p:sldId id="293" r:id="rId17"/>
    <p:sldId id="298" r:id="rId18"/>
    <p:sldId id="301" r:id="rId19"/>
    <p:sldId id="302" r:id="rId20"/>
    <p:sldId id="297" r:id="rId21"/>
    <p:sldId id="305" r:id="rId22"/>
    <p:sldId id="295" r:id="rId23"/>
    <p:sldId id="296" r:id="rId24"/>
    <p:sldId id="303" r:id="rId25"/>
    <p:sldId id="304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A8055-602B-422F-9AA3-DD4EC9292C95}" v="1148" dt="2021-10-22T05:55:02.040"/>
  </p1510:revLst>
</p1510:revInfo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, Rusty B." userId="S::rusty.b.rodriguez@accenture.com::64a7feb8-484c-471b-8590-15e49b9a1a6c" providerId="AD" clId="Web-{830D4F9F-C987-48A9-9627-E635505867DF}"/>
    <pc:docChg chg="modSld">
      <pc:chgData name="Rodriguez, Rusty B." userId="S::rusty.b.rodriguez@accenture.com::64a7feb8-484c-471b-8590-15e49b9a1a6c" providerId="AD" clId="Web-{830D4F9F-C987-48A9-9627-E635505867DF}" dt="2021-10-20T08:59:16.983" v="3" actId="14100"/>
      <pc:docMkLst>
        <pc:docMk/>
      </pc:docMkLst>
      <pc:sldChg chg="modSp">
        <pc:chgData name="Rodriguez, Rusty B." userId="S::rusty.b.rodriguez@accenture.com::64a7feb8-484c-471b-8590-15e49b9a1a6c" providerId="AD" clId="Web-{830D4F9F-C987-48A9-9627-E635505867DF}" dt="2021-10-20T08:59:16.983" v="3" actId="14100"/>
        <pc:sldMkLst>
          <pc:docMk/>
          <pc:sldMk cId="3111286792" sldId="297"/>
        </pc:sldMkLst>
        <pc:spChg chg="mod">
          <ac:chgData name="Rodriguez, Rusty B." userId="S::rusty.b.rodriguez@accenture.com::64a7feb8-484c-471b-8590-15e49b9a1a6c" providerId="AD" clId="Web-{830D4F9F-C987-48A9-9627-E635505867DF}" dt="2021-10-20T08:59:16.983" v="3" actId="14100"/>
          <ac:spMkLst>
            <pc:docMk/>
            <pc:sldMk cId="3111286792" sldId="297"/>
            <ac:spMk id="2" creationId="{23C1BDEE-8C03-4401-B543-038A399C8CC9}"/>
          </ac:spMkLst>
        </pc:spChg>
        <pc:spChg chg="mod">
          <ac:chgData name="Rodriguez, Rusty B." userId="S::rusty.b.rodriguez@accenture.com::64a7feb8-484c-471b-8590-15e49b9a1a6c" providerId="AD" clId="Web-{830D4F9F-C987-48A9-9627-E635505867DF}" dt="2021-10-20T08:59:11.467" v="1" actId="20577"/>
          <ac:spMkLst>
            <pc:docMk/>
            <pc:sldMk cId="3111286792" sldId="297"/>
            <ac:spMk id="3" creationId="{653F428B-FE64-4E82-A1B7-786785892CEE}"/>
          </ac:spMkLst>
        </pc:spChg>
      </pc:sldChg>
    </pc:docChg>
  </pc:docChgLst>
  <pc:docChgLst>
    <pc:chgData name="Rodriguez, Rusty B." userId="S::rusty.b.rodriguez@accenture.com::64a7feb8-484c-471b-8590-15e49b9a1a6c" providerId="AD" clId="Web-{2631D76D-7E99-4462-A11A-6A2DEA91839E}"/>
    <pc:docChg chg="modSld">
      <pc:chgData name="Rodriguez, Rusty B." userId="S::rusty.b.rodriguez@accenture.com::64a7feb8-484c-471b-8590-15e49b9a1a6c" providerId="AD" clId="Web-{2631D76D-7E99-4462-A11A-6A2DEA91839E}" dt="2021-10-20T06:28:22.001" v="24" actId="20577"/>
      <pc:docMkLst>
        <pc:docMk/>
      </pc:docMkLst>
      <pc:sldChg chg="modSp">
        <pc:chgData name="Rodriguez, Rusty B." userId="S::rusty.b.rodriguez@accenture.com::64a7feb8-484c-471b-8590-15e49b9a1a6c" providerId="AD" clId="Web-{2631D76D-7E99-4462-A11A-6A2DEA91839E}" dt="2021-10-20T06:23:39.310" v="22" actId="20577"/>
        <pc:sldMkLst>
          <pc:docMk/>
          <pc:sldMk cId="3111286792" sldId="297"/>
        </pc:sldMkLst>
        <pc:spChg chg="mod">
          <ac:chgData name="Rodriguez, Rusty B." userId="S::rusty.b.rodriguez@accenture.com::64a7feb8-484c-471b-8590-15e49b9a1a6c" providerId="AD" clId="Web-{2631D76D-7E99-4462-A11A-6A2DEA91839E}" dt="2021-10-20T06:23:39.310" v="22" actId="20577"/>
          <ac:spMkLst>
            <pc:docMk/>
            <pc:sldMk cId="3111286792" sldId="297"/>
            <ac:spMk id="3" creationId="{653F428B-FE64-4E82-A1B7-786785892CEE}"/>
          </ac:spMkLst>
        </pc:spChg>
      </pc:sldChg>
      <pc:sldChg chg="addSp delSp modSp">
        <pc:chgData name="Rodriguez, Rusty B." userId="S::rusty.b.rodriguez@accenture.com::64a7feb8-484c-471b-8590-15e49b9a1a6c" providerId="AD" clId="Web-{2631D76D-7E99-4462-A11A-6A2DEA91839E}" dt="2021-10-20T06:28:22.001" v="24" actId="20577"/>
        <pc:sldMkLst>
          <pc:docMk/>
          <pc:sldMk cId="2501576429" sldId="299"/>
        </pc:sldMkLst>
        <pc:spChg chg="del">
          <ac:chgData name="Rodriguez, Rusty B." userId="S::rusty.b.rodriguez@accenture.com::64a7feb8-484c-471b-8590-15e49b9a1a6c" providerId="AD" clId="Web-{2631D76D-7E99-4462-A11A-6A2DEA91839E}" dt="2021-10-20T04:55:52.775" v="0"/>
          <ac:spMkLst>
            <pc:docMk/>
            <pc:sldMk cId="2501576429" sldId="299"/>
            <ac:spMk id="3" creationId="{561F959B-D9F0-4E00-8FC9-2DA8037CCC8C}"/>
          </ac:spMkLst>
        </pc:spChg>
        <pc:spChg chg="add mod">
          <ac:chgData name="Rodriguez, Rusty B." userId="S::rusty.b.rodriguez@accenture.com::64a7feb8-484c-471b-8590-15e49b9a1a6c" providerId="AD" clId="Web-{2631D76D-7E99-4462-A11A-6A2DEA91839E}" dt="2021-10-20T06:28:22.001" v="24" actId="20577"/>
          <ac:spMkLst>
            <pc:docMk/>
            <pc:sldMk cId="2501576429" sldId="299"/>
            <ac:spMk id="4" creationId="{43C14D90-9FE7-4E40-ADB7-DF4BEEA06572}"/>
          </ac:spMkLst>
        </pc:spChg>
      </pc:sldChg>
    </pc:docChg>
  </pc:docChgLst>
  <pc:docChgLst>
    <pc:chgData name="Espeleta, Gladys A. P." userId="38c20bcf-b0f7-4c66-bd50-fba7e0f401b7" providerId="ADAL" clId="{DFAA8055-602B-422F-9AA3-DD4EC9292C95}"/>
    <pc:docChg chg="undo custSel addSld delSld modSld">
      <pc:chgData name="Espeleta, Gladys A. P." userId="38c20bcf-b0f7-4c66-bd50-fba7e0f401b7" providerId="ADAL" clId="{DFAA8055-602B-422F-9AA3-DD4EC9292C95}" dt="2021-10-22T05:55:02.040" v="2352" actId="1076"/>
      <pc:docMkLst>
        <pc:docMk/>
      </pc:docMkLst>
      <pc:sldChg chg="modSp mod">
        <pc:chgData name="Espeleta, Gladys A. P." userId="38c20bcf-b0f7-4c66-bd50-fba7e0f401b7" providerId="ADAL" clId="{DFAA8055-602B-422F-9AA3-DD4EC9292C95}" dt="2021-10-22T03:34:39.343" v="2035" actId="20577"/>
        <pc:sldMkLst>
          <pc:docMk/>
          <pc:sldMk cId="1743571458" sldId="257"/>
        </pc:sldMkLst>
        <pc:spChg chg="mod">
          <ac:chgData name="Espeleta, Gladys A. P." userId="38c20bcf-b0f7-4c66-bd50-fba7e0f401b7" providerId="ADAL" clId="{DFAA8055-602B-422F-9AA3-DD4EC9292C95}" dt="2021-10-22T03:34:39.343" v="2035" actId="20577"/>
          <ac:spMkLst>
            <pc:docMk/>
            <pc:sldMk cId="1743571458" sldId="257"/>
            <ac:spMk id="3" creationId="{CF175E43-6081-4AA0-9F91-2CB7D9A56D3C}"/>
          </ac:spMkLst>
        </pc:spChg>
      </pc:sldChg>
      <pc:sldChg chg="del">
        <pc:chgData name="Espeleta, Gladys A. P." userId="38c20bcf-b0f7-4c66-bd50-fba7e0f401b7" providerId="ADAL" clId="{DFAA8055-602B-422F-9AA3-DD4EC9292C95}" dt="2021-10-22T04:02:40.227" v="2169" actId="2696"/>
        <pc:sldMkLst>
          <pc:docMk/>
          <pc:sldMk cId="136326754" sldId="259"/>
        </pc:sldMkLst>
      </pc:sldChg>
      <pc:sldChg chg="del">
        <pc:chgData name="Espeleta, Gladys A. P." userId="38c20bcf-b0f7-4c66-bd50-fba7e0f401b7" providerId="ADAL" clId="{DFAA8055-602B-422F-9AA3-DD4EC9292C95}" dt="2021-10-18T18:59:48.073" v="325" actId="47"/>
        <pc:sldMkLst>
          <pc:docMk/>
          <pc:sldMk cId="2763956064" sldId="266"/>
        </pc:sldMkLst>
      </pc:sldChg>
      <pc:sldChg chg="modSp add mod">
        <pc:chgData name="Espeleta, Gladys A. P." userId="38c20bcf-b0f7-4c66-bd50-fba7e0f401b7" providerId="ADAL" clId="{DFAA8055-602B-422F-9AA3-DD4EC9292C95}" dt="2021-10-21T14:05:05.396" v="2007" actId="2711"/>
        <pc:sldMkLst>
          <pc:docMk/>
          <pc:sldMk cId="1185245159" sldId="268"/>
        </pc:sldMkLst>
        <pc:spChg chg="mod">
          <ac:chgData name="Espeleta, Gladys A. P." userId="38c20bcf-b0f7-4c66-bd50-fba7e0f401b7" providerId="ADAL" clId="{DFAA8055-602B-422F-9AA3-DD4EC9292C95}" dt="2021-10-21T14:05:05.396" v="2007" actId="2711"/>
          <ac:spMkLst>
            <pc:docMk/>
            <pc:sldMk cId="1185245159" sldId="268"/>
            <ac:spMk id="2" creationId="{88C86DCA-E252-45B6-8790-F0CA74EA47D8}"/>
          </ac:spMkLst>
        </pc:spChg>
      </pc:sldChg>
      <pc:sldChg chg="del">
        <pc:chgData name="Espeleta, Gladys A. P." userId="38c20bcf-b0f7-4c66-bd50-fba7e0f401b7" providerId="ADAL" clId="{DFAA8055-602B-422F-9AA3-DD4EC9292C95}" dt="2021-10-04T06:48:26.340" v="155" actId="47"/>
        <pc:sldMkLst>
          <pc:docMk/>
          <pc:sldMk cId="3911997974" sldId="282"/>
        </pc:sldMkLst>
      </pc:sldChg>
      <pc:sldChg chg="del">
        <pc:chgData name="Espeleta, Gladys A. P." userId="38c20bcf-b0f7-4c66-bd50-fba7e0f401b7" providerId="ADAL" clId="{DFAA8055-602B-422F-9AA3-DD4EC9292C95}" dt="2021-10-04T06:48:26.340" v="155" actId="47"/>
        <pc:sldMkLst>
          <pc:docMk/>
          <pc:sldMk cId="3147466272" sldId="284"/>
        </pc:sldMkLst>
      </pc:sldChg>
      <pc:sldChg chg="del">
        <pc:chgData name="Espeleta, Gladys A. P." userId="38c20bcf-b0f7-4c66-bd50-fba7e0f401b7" providerId="ADAL" clId="{DFAA8055-602B-422F-9AA3-DD4EC9292C95}" dt="2021-10-18T18:59:50.555" v="326" actId="47"/>
        <pc:sldMkLst>
          <pc:docMk/>
          <pc:sldMk cId="3305511676" sldId="286"/>
        </pc:sldMkLst>
      </pc:sldChg>
      <pc:sldChg chg="del">
        <pc:chgData name="Espeleta, Gladys A. P." userId="38c20bcf-b0f7-4c66-bd50-fba7e0f401b7" providerId="ADAL" clId="{DFAA8055-602B-422F-9AA3-DD4EC9292C95}" dt="2021-10-04T06:48:26.340" v="155" actId="47"/>
        <pc:sldMkLst>
          <pc:docMk/>
          <pc:sldMk cId="840657742" sldId="287"/>
        </pc:sldMkLst>
      </pc:sldChg>
      <pc:sldChg chg="del">
        <pc:chgData name="Espeleta, Gladys A. P." userId="38c20bcf-b0f7-4c66-bd50-fba7e0f401b7" providerId="ADAL" clId="{DFAA8055-602B-422F-9AA3-DD4EC9292C95}" dt="2021-10-22T04:04:20.260" v="2170" actId="2696"/>
        <pc:sldMkLst>
          <pc:docMk/>
          <pc:sldMk cId="2716416317" sldId="289"/>
        </pc:sldMkLst>
      </pc:sldChg>
      <pc:sldChg chg="addSp delSp modSp mod setBg">
        <pc:chgData name="Espeleta, Gladys A. P." userId="38c20bcf-b0f7-4c66-bd50-fba7e0f401b7" providerId="ADAL" clId="{DFAA8055-602B-422F-9AA3-DD4EC9292C95}" dt="2021-09-30T15:24:22.332" v="154" actId="20577"/>
        <pc:sldMkLst>
          <pc:docMk/>
          <pc:sldMk cId="29306383" sldId="290"/>
        </pc:sldMkLst>
        <pc:spChg chg="mod">
          <ac:chgData name="Espeleta, Gladys A. P." userId="38c20bcf-b0f7-4c66-bd50-fba7e0f401b7" providerId="ADAL" clId="{DFAA8055-602B-422F-9AA3-DD4EC9292C95}" dt="2021-09-30T15:21:35.541" v="17" actId="26606"/>
          <ac:spMkLst>
            <pc:docMk/>
            <pc:sldMk cId="29306383" sldId="290"/>
            <ac:spMk id="2" creationId="{C1091064-5A67-43CC-9AA2-4D4BF41F6DEC}"/>
          </ac:spMkLst>
        </pc:spChg>
        <pc:spChg chg="mod">
          <ac:chgData name="Espeleta, Gladys A. P." userId="38c20bcf-b0f7-4c66-bd50-fba7e0f401b7" providerId="ADAL" clId="{DFAA8055-602B-422F-9AA3-DD4EC9292C95}" dt="2021-09-30T15:24:22.332" v="154" actId="20577"/>
          <ac:spMkLst>
            <pc:docMk/>
            <pc:sldMk cId="29306383" sldId="290"/>
            <ac:spMk id="3" creationId="{CF175E43-6081-4AA0-9F91-2CB7D9A56D3C}"/>
          </ac:spMkLst>
        </pc:spChg>
        <pc:spChg chg="add del mod">
          <ac:chgData name="Espeleta, Gladys A. P." userId="38c20bcf-b0f7-4c66-bd50-fba7e0f401b7" providerId="ADAL" clId="{DFAA8055-602B-422F-9AA3-DD4EC9292C95}" dt="2021-09-30T15:20:24.021" v="9" actId="478"/>
          <ac:spMkLst>
            <pc:docMk/>
            <pc:sldMk cId="29306383" sldId="290"/>
            <ac:spMk id="5" creationId="{D85A02A8-C7A1-44CD-9751-D8A153E580F9}"/>
          </ac:spMkLst>
        </pc:spChg>
        <pc:spChg chg="add del mod">
          <ac:chgData name="Espeleta, Gladys A. P." userId="38c20bcf-b0f7-4c66-bd50-fba7e0f401b7" providerId="ADAL" clId="{DFAA8055-602B-422F-9AA3-DD4EC9292C95}" dt="2021-09-30T15:20:38.289" v="12" actId="478"/>
          <ac:spMkLst>
            <pc:docMk/>
            <pc:sldMk cId="29306383" sldId="290"/>
            <ac:spMk id="6" creationId="{AF1A96F5-58CB-42D4-9EB2-ABC356FDB5F7}"/>
          </ac:spMkLst>
        </pc:spChg>
        <pc:spChg chg="add del mod">
          <ac:chgData name="Espeleta, Gladys A. P." userId="38c20bcf-b0f7-4c66-bd50-fba7e0f401b7" providerId="ADAL" clId="{DFAA8055-602B-422F-9AA3-DD4EC9292C95}" dt="2021-09-30T15:20:44.045" v="14" actId="478"/>
          <ac:spMkLst>
            <pc:docMk/>
            <pc:sldMk cId="29306383" sldId="290"/>
            <ac:spMk id="7" creationId="{3DB679AE-B459-4EB6-A72C-2227DD70702B}"/>
          </ac:spMkLst>
        </pc:spChg>
        <pc:spChg chg="add">
          <ac:chgData name="Espeleta, Gladys A. P." userId="38c20bcf-b0f7-4c66-bd50-fba7e0f401b7" providerId="ADAL" clId="{DFAA8055-602B-422F-9AA3-DD4EC9292C95}" dt="2021-09-30T15:21:35.541" v="17" actId="26606"/>
          <ac:spMkLst>
            <pc:docMk/>
            <pc:sldMk cId="29306383" sldId="290"/>
            <ac:spMk id="14" creationId="{6ECA6DCB-B7E1-40A9-9524-540C6DA40B1B}"/>
          </ac:spMkLst>
        </pc:spChg>
        <pc:spChg chg="add">
          <ac:chgData name="Espeleta, Gladys A. P." userId="38c20bcf-b0f7-4c66-bd50-fba7e0f401b7" providerId="ADAL" clId="{DFAA8055-602B-422F-9AA3-DD4EC9292C95}" dt="2021-09-30T15:21:35.541" v="17" actId="26606"/>
          <ac:spMkLst>
            <pc:docMk/>
            <pc:sldMk cId="29306383" sldId="290"/>
            <ac:spMk id="20" creationId="{3873B707-463F-40B0-8227-E8CC6C67EB25}"/>
          </ac:spMkLst>
        </pc:spChg>
        <pc:spChg chg="add">
          <ac:chgData name="Espeleta, Gladys A. P." userId="38c20bcf-b0f7-4c66-bd50-fba7e0f401b7" providerId="ADAL" clId="{DFAA8055-602B-422F-9AA3-DD4EC9292C95}" dt="2021-09-30T15:21:35.541" v="17" actId="26606"/>
          <ac:spMkLst>
            <pc:docMk/>
            <pc:sldMk cId="29306383" sldId="290"/>
            <ac:spMk id="22" creationId="{C13237C8-E62C-4F0D-A318-BD6FB6C2D138}"/>
          </ac:spMkLst>
        </pc:spChg>
        <pc:spChg chg="add">
          <ac:chgData name="Espeleta, Gladys A. P." userId="38c20bcf-b0f7-4c66-bd50-fba7e0f401b7" providerId="ADAL" clId="{DFAA8055-602B-422F-9AA3-DD4EC9292C95}" dt="2021-09-30T15:21:35.541" v="17" actId="26606"/>
          <ac:spMkLst>
            <pc:docMk/>
            <pc:sldMk cId="29306383" sldId="290"/>
            <ac:spMk id="24" creationId="{19C9EAEA-39D0-4B0E-A0EB-51E7B26740B1}"/>
          </ac:spMkLst>
        </pc:spChg>
        <pc:spChg chg="add">
          <ac:chgData name="Espeleta, Gladys A. P." userId="38c20bcf-b0f7-4c66-bd50-fba7e0f401b7" providerId="ADAL" clId="{DFAA8055-602B-422F-9AA3-DD4EC9292C95}" dt="2021-09-30T15:21:35.541" v="17" actId="26606"/>
          <ac:spMkLst>
            <pc:docMk/>
            <pc:sldMk cId="29306383" sldId="290"/>
            <ac:spMk id="26" creationId="{8CB5D2D7-DF65-4E86-BFBA-FFB9B5ACEB64}"/>
          </ac:spMkLst>
        </pc:spChg>
        <pc:grpChg chg="add">
          <ac:chgData name="Espeleta, Gladys A. P." userId="38c20bcf-b0f7-4c66-bd50-fba7e0f401b7" providerId="ADAL" clId="{DFAA8055-602B-422F-9AA3-DD4EC9292C95}" dt="2021-09-30T15:21:35.541" v="17" actId="26606"/>
          <ac:grpSpMkLst>
            <pc:docMk/>
            <pc:sldMk cId="29306383" sldId="290"/>
            <ac:grpSpMk id="16" creationId="{1DE889C7-FAD6-4397-98E2-05D503484459}"/>
          </ac:grpSpMkLst>
        </pc:grpChg>
        <pc:picChg chg="add mod ord">
          <ac:chgData name="Espeleta, Gladys A. P." userId="38c20bcf-b0f7-4c66-bd50-fba7e0f401b7" providerId="ADAL" clId="{DFAA8055-602B-422F-9AA3-DD4EC9292C95}" dt="2021-09-30T15:23:10.770" v="33" actId="14100"/>
          <ac:picMkLst>
            <pc:docMk/>
            <pc:sldMk cId="29306383" sldId="290"/>
            <ac:picMk id="4" creationId="{E20BE584-DAD0-40A3-8CD6-EAB898C15E35}"/>
          </ac:picMkLst>
        </pc:picChg>
        <pc:picChg chg="add mod">
          <ac:chgData name="Espeleta, Gladys A. P." userId="38c20bcf-b0f7-4c66-bd50-fba7e0f401b7" providerId="ADAL" clId="{DFAA8055-602B-422F-9AA3-DD4EC9292C95}" dt="2021-09-30T15:23:20.281" v="41" actId="1036"/>
          <ac:picMkLst>
            <pc:docMk/>
            <pc:sldMk cId="29306383" sldId="290"/>
            <ac:picMk id="9" creationId="{C092D4DA-6EEB-4805-80ED-9E1246934213}"/>
          </ac:picMkLst>
        </pc:picChg>
      </pc:sldChg>
      <pc:sldChg chg="addSp modSp mod">
        <pc:chgData name="Espeleta, Gladys A. P." userId="38c20bcf-b0f7-4c66-bd50-fba7e0f401b7" providerId="ADAL" clId="{DFAA8055-602B-422F-9AA3-DD4EC9292C95}" dt="2021-10-18T18:03:46.907" v="262" actId="20577"/>
        <pc:sldMkLst>
          <pc:docMk/>
          <pc:sldMk cId="2214823551" sldId="291"/>
        </pc:sldMkLst>
        <pc:spChg chg="add mod">
          <ac:chgData name="Espeleta, Gladys A. P." userId="38c20bcf-b0f7-4c66-bd50-fba7e0f401b7" providerId="ADAL" clId="{DFAA8055-602B-422F-9AA3-DD4EC9292C95}" dt="2021-10-18T18:03:46.907" v="262" actId="20577"/>
          <ac:spMkLst>
            <pc:docMk/>
            <pc:sldMk cId="2214823551" sldId="291"/>
            <ac:spMk id="8" creationId="{898E06C3-8AE9-4AE8-8BF6-A398FC7D18E0}"/>
          </ac:spMkLst>
        </pc:spChg>
      </pc:sldChg>
      <pc:sldChg chg="addSp delSp modSp mod">
        <pc:chgData name="Espeleta, Gladys A. P." userId="38c20bcf-b0f7-4c66-bd50-fba7e0f401b7" providerId="ADAL" clId="{DFAA8055-602B-422F-9AA3-DD4EC9292C95}" dt="2021-10-22T03:51:10.221" v="2166" actId="207"/>
        <pc:sldMkLst>
          <pc:docMk/>
          <pc:sldMk cId="2943754145" sldId="292"/>
        </pc:sldMkLst>
        <pc:spChg chg="mod">
          <ac:chgData name="Espeleta, Gladys A. P." userId="38c20bcf-b0f7-4c66-bd50-fba7e0f401b7" providerId="ADAL" clId="{DFAA8055-602B-422F-9AA3-DD4EC9292C95}" dt="2021-10-19T08:43:29.023" v="929" actId="1076"/>
          <ac:spMkLst>
            <pc:docMk/>
            <pc:sldMk cId="2943754145" sldId="292"/>
            <ac:spMk id="2" creationId="{95EEA188-9D2D-4969-82FA-D97A1920411B}"/>
          </ac:spMkLst>
        </pc:spChg>
        <pc:spChg chg="mod">
          <ac:chgData name="Espeleta, Gladys A. P." userId="38c20bcf-b0f7-4c66-bd50-fba7e0f401b7" providerId="ADAL" clId="{DFAA8055-602B-422F-9AA3-DD4EC9292C95}" dt="2021-10-22T03:51:10.221" v="2166" actId="207"/>
          <ac:spMkLst>
            <pc:docMk/>
            <pc:sldMk cId="2943754145" sldId="292"/>
            <ac:spMk id="3" creationId="{21BDEFC1-E19F-4A7A-ADF0-E0CC177BA1A7}"/>
          </ac:spMkLst>
        </pc:spChg>
        <pc:picChg chg="add del mod">
          <ac:chgData name="Espeleta, Gladys A. P." userId="38c20bcf-b0f7-4c66-bd50-fba7e0f401b7" providerId="ADAL" clId="{DFAA8055-602B-422F-9AA3-DD4EC9292C95}" dt="2021-10-18T19:12:13.004" v="334" actId="478"/>
          <ac:picMkLst>
            <pc:docMk/>
            <pc:sldMk cId="2943754145" sldId="292"/>
            <ac:picMk id="6" creationId="{1835E059-746F-466F-B656-C1B6F3F1F4A5}"/>
          </ac:picMkLst>
        </pc:picChg>
      </pc:sldChg>
      <pc:sldChg chg="addSp delSp modSp mod">
        <pc:chgData name="Espeleta, Gladys A. P." userId="38c20bcf-b0f7-4c66-bd50-fba7e0f401b7" providerId="ADAL" clId="{DFAA8055-602B-422F-9AA3-DD4EC9292C95}" dt="2021-10-22T05:55:02.040" v="2352" actId="1076"/>
        <pc:sldMkLst>
          <pc:docMk/>
          <pc:sldMk cId="3170677428" sldId="293"/>
        </pc:sldMkLst>
        <pc:spChg chg="mod">
          <ac:chgData name="Espeleta, Gladys A. P." userId="38c20bcf-b0f7-4c66-bd50-fba7e0f401b7" providerId="ADAL" clId="{DFAA8055-602B-422F-9AA3-DD4EC9292C95}" dt="2021-10-18T23:41:38.916" v="771" actId="1076"/>
          <ac:spMkLst>
            <pc:docMk/>
            <pc:sldMk cId="3170677428" sldId="293"/>
            <ac:spMk id="2" creationId="{23C1BDEE-8C03-4401-B543-038A399C8CC9}"/>
          </ac:spMkLst>
        </pc:spChg>
        <pc:spChg chg="del">
          <ac:chgData name="Espeleta, Gladys A. P." userId="38c20bcf-b0f7-4c66-bd50-fba7e0f401b7" providerId="ADAL" clId="{DFAA8055-602B-422F-9AA3-DD4EC9292C95}" dt="2021-10-18T19:21:12.930" v="368" actId="478"/>
          <ac:spMkLst>
            <pc:docMk/>
            <pc:sldMk cId="3170677428" sldId="293"/>
            <ac:spMk id="3" creationId="{653F428B-FE64-4E82-A1B7-786785892CEE}"/>
          </ac:spMkLst>
        </pc:spChg>
        <pc:spChg chg="add del mod">
          <ac:chgData name="Espeleta, Gladys A. P." userId="38c20bcf-b0f7-4c66-bd50-fba7e0f401b7" providerId="ADAL" clId="{DFAA8055-602B-422F-9AA3-DD4EC9292C95}" dt="2021-10-18T19:54:58.715" v="691" actId="478"/>
          <ac:spMkLst>
            <pc:docMk/>
            <pc:sldMk cId="3170677428" sldId="293"/>
            <ac:spMk id="9" creationId="{AC80106D-605E-4BC1-BAF3-F55D9D1A0DFD}"/>
          </ac:spMkLst>
        </pc:spChg>
        <pc:spChg chg="add mod">
          <ac:chgData name="Espeleta, Gladys A. P." userId="38c20bcf-b0f7-4c66-bd50-fba7e0f401b7" providerId="ADAL" clId="{DFAA8055-602B-422F-9AA3-DD4EC9292C95}" dt="2021-10-22T03:52:54.668" v="2167" actId="20577"/>
          <ac:spMkLst>
            <pc:docMk/>
            <pc:sldMk cId="3170677428" sldId="293"/>
            <ac:spMk id="10" creationId="{8FE360A1-7DF1-4727-98C5-6AD0637B8448}"/>
          </ac:spMkLst>
        </pc:spChg>
        <pc:spChg chg="add mod">
          <ac:chgData name="Espeleta, Gladys A. P." userId="38c20bcf-b0f7-4c66-bd50-fba7e0f401b7" providerId="ADAL" clId="{DFAA8055-602B-422F-9AA3-DD4EC9292C95}" dt="2021-10-22T05:55:02.040" v="2352" actId="1076"/>
          <ac:spMkLst>
            <pc:docMk/>
            <pc:sldMk cId="3170677428" sldId="293"/>
            <ac:spMk id="12" creationId="{7DB2B15B-3B52-4B84-9FEA-A185B1BCE5A4}"/>
          </ac:spMkLst>
        </pc:spChg>
        <pc:spChg chg="add mod">
          <ac:chgData name="Espeleta, Gladys A. P." userId="38c20bcf-b0f7-4c66-bd50-fba7e0f401b7" providerId="ADAL" clId="{DFAA8055-602B-422F-9AA3-DD4EC9292C95}" dt="2021-10-22T05:54:58.975" v="2351" actId="1076"/>
          <ac:spMkLst>
            <pc:docMk/>
            <pc:sldMk cId="3170677428" sldId="293"/>
            <ac:spMk id="13" creationId="{BCC5C5B2-68FA-4D21-9E60-6F484B5E6149}"/>
          </ac:spMkLst>
        </pc:spChg>
        <pc:spChg chg="add del mod">
          <ac:chgData name="Espeleta, Gladys A. P." userId="38c20bcf-b0f7-4c66-bd50-fba7e0f401b7" providerId="ADAL" clId="{DFAA8055-602B-422F-9AA3-DD4EC9292C95}" dt="2021-10-20T08:58:11.055" v="1860"/>
          <ac:spMkLst>
            <pc:docMk/>
            <pc:sldMk cId="3170677428" sldId="293"/>
            <ac:spMk id="14" creationId="{DCDFF019-3809-4948-BB98-C3D2E083A3F8}"/>
          </ac:spMkLst>
        </pc:spChg>
      </pc:sldChg>
      <pc:sldChg chg="delSp modSp add del mod setBg delDesignElem">
        <pc:chgData name="Espeleta, Gladys A. P." userId="38c20bcf-b0f7-4c66-bd50-fba7e0f401b7" providerId="ADAL" clId="{DFAA8055-602B-422F-9AA3-DD4EC9292C95}" dt="2021-10-18T18:18:40.930" v="279" actId="47"/>
        <pc:sldMkLst>
          <pc:docMk/>
          <pc:sldMk cId="2086735882" sldId="294"/>
        </pc:sldMkLst>
        <pc:spChg chg="mod">
          <ac:chgData name="Espeleta, Gladys A. P." userId="38c20bcf-b0f7-4c66-bd50-fba7e0f401b7" providerId="ADAL" clId="{DFAA8055-602B-422F-9AA3-DD4EC9292C95}" dt="2021-10-18T18:18:31.880" v="277" actId="20577"/>
          <ac:spMkLst>
            <pc:docMk/>
            <pc:sldMk cId="2086735882" sldId="294"/>
            <ac:spMk id="2" creationId="{23C1BDEE-8C03-4401-B543-038A399C8CC9}"/>
          </ac:spMkLst>
        </pc:spChg>
        <pc:spChg chg="del">
          <ac:chgData name="Espeleta, Gladys A. P." userId="38c20bcf-b0f7-4c66-bd50-fba7e0f401b7" providerId="ADAL" clId="{DFAA8055-602B-422F-9AA3-DD4EC9292C95}" dt="2021-10-18T18:18:25.891" v="264"/>
          <ac:spMkLst>
            <pc:docMk/>
            <pc:sldMk cId="2086735882" sldId="294"/>
            <ac:spMk id="21" creationId="{DBF61EA3-B236-439E-9C0B-340980D56BEE}"/>
          </ac:spMkLst>
        </pc:spChg>
        <pc:spChg chg="del">
          <ac:chgData name="Espeleta, Gladys A. P." userId="38c20bcf-b0f7-4c66-bd50-fba7e0f401b7" providerId="ADAL" clId="{DFAA8055-602B-422F-9AA3-DD4EC9292C95}" dt="2021-10-18T18:18:25.891" v="264"/>
          <ac:spMkLst>
            <pc:docMk/>
            <pc:sldMk cId="2086735882" sldId="294"/>
            <ac:spMk id="24" creationId="{E659831F-0D9A-4C63-9EBB-8435B85A440F}"/>
          </ac:spMkLst>
        </pc:spChg>
        <pc:grpChg chg="del">
          <ac:chgData name="Espeleta, Gladys A. P." userId="38c20bcf-b0f7-4c66-bd50-fba7e0f401b7" providerId="ADAL" clId="{DFAA8055-602B-422F-9AA3-DD4EC9292C95}" dt="2021-10-18T18:18:25.891" v="264"/>
          <ac:grpSpMkLst>
            <pc:docMk/>
            <pc:sldMk cId="2086735882" sldId="294"/>
            <ac:grpSpMk id="22" creationId="{28FAF094-D087-493F-8DF9-A486C2D6BBAA}"/>
          </ac:grpSpMkLst>
        </pc:grpChg>
      </pc:sldChg>
      <pc:sldChg chg="addSp delSp modSp add mod">
        <pc:chgData name="Espeleta, Gladys A. P." userId="38c20bcf-b0f7-4c66-bd50-fba7e0f401b7" providerId="ADAL" clId="{DFAA8055-602B-422F-9AA3-DD4EC9292C95}" dt="2021-10-20T09:09:28.824" v="2005" actId="20577"/>
        <pc:sldMkLst>
          <pc:docMk/>
          <pc:sldMk cId="1168909044" sldId="295"/>
        </pc:sldMkLst>
        <pc:spChg chg="mod">
          <ac:chgData name="Espeleta, Gladys A. P." userId="38c20bcf-b0f7-4c66-bd50-fba7e0f401b7" providerId="ADAL" clId="{DFAA8055-602B-422F-9AA3-DD4EC9292C95}" dt="2021-10-18T19:27:42.725" v="575" actId="1076"/>
          <ac:spMkLst>
            <pc:docMk/>
            <pc:sldMk cId="1168909044" sldId="295"/>
            <ac:spMk id="2" creationId="{23C1BDEE-8C03-4401-B543-038A399C8CC9}"/>
          </ac:spMkLst>
        </pc:spChg>
        <pc:spChg chg="del">
          <ac:chgData name="Espeleta, Gladys A. P." userId="38c20bcf-b0f7-4c66-bd50-fba7e0f401b7" providerId="ADAL" clId="{DFAA8055-602B-422F-9AA3-DD4EC9292C95}" dt="2021-10-18T19:21:18.075" v="370" actId="478"/>
          <ac:spMkLst>
            <pc:docMk/>
            <pc:sldMk cId="1168909044" sldId="295"/>
            <ac:spMk id="3" creationId="{653F428B-FE64-4E82-A1B7-786785892CEE}"/>
          </ac:spMkLst>
        </pc:spChg>
        <pc:spChg chg="add mod">
          <ac:chgData name="Espeleta, Gladys A. P." userId="38c20bcf-b0f7-4c66-bd50-fba7e0f401b7" providerId="ADAL" clId="{DFAA8055-602B-422F-9AA3-DD4EC9292C95}" dt="2021-10-18T19:27:51.708" v="576" actId="1076"/>
          <ac:spMkLst>
            <pc:docMk/>
            <pc:sldMk cId="1168909044" sldId="295"/>
            <ac:spMk id="9" creationId="{E7D9642E-8C17-4E45-AA7C-C1822DE6127E}"/>
          </ac:spMkLst>
        </pc:spChg>
        <pc:graphicFrameChg chg="add mod modGraphic">
          <ac:chgData name="Espeleta, Gladys A. P." userId="38c20bcf-b0f7-4c66-bd50-fba7e0f401b7" providerId="ADAL" clId="{DFAA8055-602B-422F-9AA3-DD4EC9292C95}" dt="2021-10-20T09:09:28.824" v="2005" actId="20577"/>
          <ac:graphicFrameMkLst>
            <pc:docMk/>
            <pc:sldMk cId="1168909044" sldId="295"/>
            <ac:graphicFrameMk id="4" creationId="{D2F9F465-44E7-4286-B0AC-7E41088F1A1E}"/>
          </ac:graphicFrameMkLst>
        </pc:graphicFrameChg>
      </pc:sldChg>
      <pc:sldChg chg="addSp delSp modSp add mod">
        <pc:chgData name="Espeleta, Gladys A. P." userId="38c20bcf-b0f7-4c66-bd50-fba7e0f401b7" providerId="ADAL" clId="{DFAA8055-602B-422F-9AA3-DD4EC9292C95}" dt="2021-10-20T08:23:52.599" v="1597" actId="20577"/>
        <pc:sldMkLst>
          <pc:docMk/>
          <pc:sldMk cId="2842636469" sldId="296"/>
        </pc:sldMkLst>
        <pc:spChg chg="mod">
          <ac:chgData name="Espeleta, Gladys A. P." userId="38c20bcf-b0f7-4c66-bd50-fba7e0f401b7" providerId="ADAL" clId="{DFAA8055-602B-422F-9AA3-DD4EC9292C95}" dt="2021-10-18T18:18:55.690" v="302" actId="20577"/>
          <ac:spMkLst>
            <pc:docMk/>
            <pc:sldMk cId="2842636469" sldId="296"/>
            <ac:spMk id="2" creationId="{23C1BDEE-8C03-4401-B543-038A399C8CC9}"/>
          </ac:spMkLst>
        </pc:spChg>
        <pc:spChg chg="del">
          <ac:chgData name="Espeleta, Gladys A. P." userId="38c20bcf-b0f7-4c66-bd50-fba7e0f401b7" providerId="ADAL" clId="{DFAA8055-602B-422F-9AA3-DD4EC9292C95}" dt="2021-10-18T19:21:22.616" v="372" actId="478"/>
          <ac:spMkLst>
            <pc:docMk/>
            <pc:sldMk cId="2842636469" sldId="296"/>
            <ac:spMk id="3" creationId="{653F428B-FE64-4E82-A1B7-786785892CEE}"/>
          </ac:spMkLst>
        </pc:spChg>
        <pc:spChg chg="add mod">
          <ac:chgData name="Espeleta, Gladys A. P." userId="38c20bcf-b0f7-4c66-bd50-fba7e0f401b7" providerId="ADAL" clId="{DFAA8055-602B-422F-9AA3-DD4EC9292C95}" dt="2021-10-20T08:23:52.599" v="1597" actId="20577"/>
          <ac:spMkLst>
            <pc:docMk/>
            <pc:sldMk cId="2842636469" sldId="296"/>
            <ac:spMk id="9" creationId="{D6506FA5-7D17-4DF8-B898-25241D985FBE}"/>
          </ac:spMkLst>
        </pc:spChg>
        <pc:spChg chg="add mod">
          <ac:chgData name="Espeleta, Gladys A. P." userId="38c20bcf-b0f7-4c66-bd50-fba7e0f401b7" providerId="ADAL" clId="{DFAA8055-602B-422F-9AA3-DD4EC9292C95}" dt="2021-10-20T08:22:59.334" v="1545" actId="1076"/>
          <ac:spMkLst>
            <pc:docMk/>
            <pc:sldMk cId="2842636469" sldId="296"/>
            <ac:spMk id="10" creationId="{621E8DCE-E1D1-4E61-9D78-DFCD19F55EF4}"/>
          </ac:spMkLst>
        </pc:spChg>
      </pc:sldChg>
      <pc:sldChg chg="modSp add mod">
        <pc:chgData name="Espeleta, Gladys A. P." userId="38c20bcf-b0f7-4c66-bd50-fba7e0f401b7" providerId="ADAL" clId="{DFAA8055-602B-422F-9AA3-DD4EC9292C95}" dt="2021-10-18T19:21:01.674" v="365" actId="3064"/>
        <pc:sldMkLst>
          <pc:docMk/>
          <pc:sldMk cId="3111286792" sldId="297"/>
        </pc:sldMkLst>
        <pc:spChg chg="mod">
          <ac:chgData name="Espeleta, Gladys A. P." userId="38c20bcf-b0f7-4c66-bd50-fba7e0f401b7" providerId="ADAL" clId="{DFAA8055-602B-422F-9AA3-DD4EC9292C95}" dt="2021-10-18T18:19:13.722" v="322" actId="20577"/>
          <ac:spMkLst>
            <pc:docMk/>
            <pc:sldMk cId="3111286792" sldId="297"/>
            <ac:spMk id="2" creationId="{23C1BDEE-8C03-4401-B543-038A399C8CC9}"/>
          </ac:spMkLst>
        </pc:spChg>
        <pc:spChg chg="mod">
          <ac:chgData name="Espeleta, Gladys A. P." userId="38c20bcf-b0f7-4c66-bd50-fba7e0f401b7" providerId="ADAL" clId="{DFAA8055-602B-422F-9AA3-DD4EC9292C95}" dt="2021-10-18T19:21:01.674" v="365" actId="3064"/>
          <ac:spMkLst>
            <pc:docMk/>
            <pc:sldMk cId="3111286792" sldId="297"/>
            <ac:spMk id="3" creationId="{653F428B-FE64-4E82-A1B7-786785892CEE}"/>
          </ac:spMkLst>
        </pc:spChg>
      </pc:sldChg>
      <pc:sldChg chg="delSp add del mod">
        <pc:chgData name="Espeleta, Gladys A. P." userId="38c20bcf-b0f7-4c66-bd50-fba7e0f401b7" providerId="ADAL" clId="{DFAA8055-602B-422F-9AA3-DD4EC9292C95}" dt="2021-10-18T19:17:41.237" v="335" actId="2696"/>
        <pc:sldMkLst>
          <pc:docMk/>
          <pc:sldMk cId="648957264" sldId="298"/>
        </pc:sldMkLst>
        <pc:picChg chg="del">
          <ac:chgData name="Espeleta, Gladys A. P." userId="38c20bcf-b0f7-4c66-bd50-fba7e0f401b7" providerId="ADAL" clId="{DFAA8055-602B-422F-9AA3-DD4EC9292C95}" dt="2021-10-18T19:12:10.449" v="333" actId="478"/>
          <ac:picMkLst>
            <pc:docMk/>
            <pc:sldMk cId="648957264" sldId="298"/>
            <ac:picMk id="6" creationId="{1835E059-746F-466F-B656-C1B6F3F1F4A5}"/>
          </ac:picMkLst>
        </pc:picChg>
      </pc:sldChg>
      <pc:sldChg chg="delSp add del mod">
        <pc:chgData name="Espeleta, Gladys A. P." userId="38c20bcf-b0f7-4c66-bd50-fba7e0f401b7" providerId="ADAL" clId="{DFAA8055-602B-422F-9AA3-DD4EC9292C95}" dt="2021-10-18T18:59:53.114" v="327" actId="47"/>
        <pc:sldMkLst>
          <pc:docMk/>
          <pc:sldMk cId="972014658" sldId="298"/>
        </pc:sldMkLst>
        <pc:picChg chg="del">
          <ac:chgData name="Espeleta, Gladys A. P." userId="38c20bcf-b0f7-4c66-bd50-fba7e0f401b7" providerId="ADAL" clId="{DFAA8055-602B-422F-9AA3-DD4EC9292C95}" dt="2021-10-18T18:45:01.056" v="324" actId="478"/>
          <ac:picMkLst>
            <pc:docMk/>
            <pc:sldMk cId="972014658" sldId="298"/>
            <ac:picMk id="5" creationId="{33D103E1-FA36-43FA-8153-0D475A869CE2}"/>
          </ac:picMkLst>
        </pc:picChg>
      </pc:sldChg>
      <pc:sldChg chg="addSp delSp modSp add mod">
        <pc:chgData name="Espeleta, Gladys A. P." userId="38c20bcf-b0f7-4c66-bd50-fba7e0f401b7" providerId="ADAL" clId="{DFAA8055-602B-422F-9AA3-DD4EC9292C95}" dt="2021-10-19T09:14:34.204" v="1434" actId="20577"/>
        <pc:sldMkLst>
          <pc:docMk/>
          <pc:sldMk cId="2192724356" sldId="298"/>
        </pc:sldMkLst>
        <pc:spChg chg="mod">
          <ac:chgData name="Espeleta, Gladys A. P." userId="38c20bcf-b0f7-4c66-bd50-fba7e0f401b7" providerId="ADAL" clId="{DFAA8055-602B-422F-9AA3-DD4EC9292C95}" dt="2021-10-18T19:18:58.023" v="343" actId="20577"/>
          <ac:spMkLst>
            <pc:docMk/>
            <pc:sldMk cId="2192724356" sldId="298"/>
            <ac:spMk id="2" creationId="{23C1BDEE-8C03-4401-B543-038A399C8CC9}"/>
          </ac:spMkLst>
        </pc:spChg>
        <pc:spChg chg="del mod">
          <ac:chgData name="Espeleta, Gladys A. P." userId="38c20bcf-b0f7-4c66-bd50-fba7e0f401b7" providerId="ADAL" clId="{DFAA8055-602B-422F-9AA3-DD4EC9292C95}" dt="2021-10-18T19:20:25.215" v="364" actId="478"/>
          <ac:spMkLst>
            <pc:docMk/>
            <pc:sldMk cId="2192724356" sldId="298"/>
            <ac:spMk id="3" creationId="{653F428B-FE64-4E82-A1B7-786785892CEE}"/>
          </ac:spMkLst>
        </pc:spChg>
        <pc:spChg chg="add del mod">
          <ac:chgData name="Espeleta, Gladys A. P." userId="38c20bcf-b0f7-4c66-bd50-fba7e0f401b7" providerId="ADAL" clId="{DFAA8055-602B-422F-9AA3-DD4EC9292C95}" dt="2021-10-18T19:21:08.833" v="367" actId="478"/>
          <ac:spMkLst>
            <pc:docMk/>
            <pc:sldMk cId="2192724356" sldId="298"/>
            <ac:spMk id="5" creationId="{CACCCD57-103A-4053-A687-E814E24B40F8}"/>
          </ac:spMkLst>
        </pc:spChg>
        <pc:spChg chg="add mod">
          <ac:chgData name="Espeleta, Gladys A. P." userId="38c20bcf-b0f7-4c66-bd50-fba7e0f401b7" providerId="ADAL" clId="{DFAA8055-602B-422F-9AA3-DD4EC9292C95}" dt="2021-10-19T09:14:34.204" v="1434" actId="20577"/>
          <ac:spMkLst>
            <pc:docMk/>
            <pc:sldMk cId="2192724356" sldId="298"/>
            <ac:spMk id="12" creationId="{6CE9B03B-F15A-4E14-803F-012133E9D110}"/>
          </ac:spMkLst>
        </pc:spChg>
      </pc:sldChg>
      <pc:sldChg chg="add">
        <pc:chgData name="Espeleta, Gladys A. P." userId="38c20bcf-b0f7-4c66-bd50-fba7e0f401b7" providerId="ADAL" clId="{DFAA8055-602B-422F-9AA3-DD4EC9292C95}" dt="2021-10-18T19:27:00.525" v="568" actId="2890"/>
        <pc:sldMkLst>
          <pc:docMk/>
          <pc:sldMk cId="2501576429" sldId="299"/>
        </pc:sldMkLst>
      </pc:sldChg>
      <pc:sldChg chg="addSp delSp modSp add del mod">
        <pc:chgData name="Espeleta, Gladys A. P." userId="38c20bcf-b0f7-4c66-bd50-fba7e0f401b7" providerId="ADAL" clId="{DFAA8055-602B-422F-9AA3-DD4EC9292C95}" dt="2021-10-18T23:54:30.373" v="910" actId="2696"/>
        <pc:sldMkLst>
          <pc:docMk/>
          <pc:sldMk cId="807580494" sldId="300"/>
        </pc:sldMkLst>
        <pc:spChg chg="mod">
          <ac:chgData name="Espeleta, Gladys A. P." userId="38c20bcf-b0f7-4c66-bd50-fba7e0f401b7" providerId="ADAL" clId="{DFAA8055-602B-422F-9AA3-DD4EC9292C95}" dt="2021-10-18T19:33:36.144" v="678" actId="1076"/>
          <ac:spMkLst>
            <pc:docMk/>
            <pc:sldMk cId="807580494" sldId="300"/>
            <ac:spMk id="2" creationId="{23C1BDEE-8C03-4401-B543-038A399C8CC9}"/>
          </ac:spMkLst>
        </pc:spChg>
        <pc:spChg chg="add del">
          <ac:chgData name="Espeleta, Gladys A. P." userId="38c20bcf-b0f7-4c66-bd50-fba7e0f401b7" providerId="ADAL" clId="{DFAA8055-602B-422F-9AA3-DD4EC9292C95}" dt="2021-10-18T19:31:38.577" v="610" actId="22"/>
          <ac:spMkLst>
            <pc:docMk/>
            <pc:sldMk cId="807580494" sldId="300"/>
            <ac:spMk id="10" creationId="{0B2BEA37-B670-48C8-8D6D-BEE0E4E498D8}"/>
          </ac:spMkLst>
        </pc:spChg>
        <pc:spChg chg="add del mod">
          <ac:chgData name="Espeleta, Gladys A. P." userId="38c20bcf-b0f7-4c66-bd50-fba7e0f401b7" providerId="ADAL" clId="{DFAA8055-602B-422F-9AA3-DD4EC9292C95}" dt="2021-10-18T23:45:29.234" v="800" actId="113"/>
          <ac:spMkLst>
            <pc:docMk/>
            <pc:sldMk cId="807580494" sldId="300"/>
            <ac:spMk id="12" creationId="{6CE9B03B-F15A-4E14-803F-012133E9D110}"/>
          </ac:spMkLst>
        </pc:spChg>
        <pc:spChg chg="add mod">
          <ac:chgData name="Espeleta, Gladys A. P." userId="38c20bcf-b0f7-4c66-bd50-fba7e0f401b7" providerId="ADAL" clId="{DFAA8055-602B-422F-9AA3-DD4EC9292C95}" dt="2021-10-18T19:33:52.295" v="681" actId="1076"/>
          <ac:spMkLst>
            <pc:docMk/>
            <pc:sldMk cId="807580494" sldId="300"/>
            <ac:spMk id="13" creationId="{E3071301-D663-41EB-AB4B-A19C331D30DB}"/>
          </ac:spMkLst>
        </pc:spChg>
      </pc:sldChg>
      <pc:sldChg chg="modSp add mod">
        <pc:chgData name="Espeleta, Gladys A. P." userId="38c20bcf-b0f7-4c66-bd50-fba7e0f401b7" providerId="ADAL" clId="{DFAA8055-602B-422F-9AA3-DD4EC9292C95}" dt="2021-10-20T08:20:22.154" v="1477" actId="2711"/>
        <pc:sldMkLst>
          <pc:docMk/>
          <pc:sldMk cId="4046594280" sldId="301"/>
        </pc:sldMkLst>
        <pc:spChg chg="mod">
          <ac:chgData name="Espeleta, Gladys A. P." userId="38c20bcf-b0f7-4c66-bd50-fba7e0f401b7" providerId="ADAL" clId="{DFAA8055-602B-422F-9AA3-DD4EC9292C95}" dt="2021-10-18T23:46:02.217" v="802"/>
          <ac:spMkLst>
            <pc:docMk/>
            <pc:sldMk cId="4046594280" sldId="301"/>
            <ac:spMk id="12" creationId="{6CE9B03B-F15A-4E14-803F-012133E9D110}"/>
          </ac:spMkLst>
        </pc:spChg>
        <pc:spChg chg="mod">
          <ac:chgData name="Espeleta, Gladys A. P." userId="38c20bcf-b0f7-4c66-bd50-fba7e0f401b7" providerId="ADAL" clId="{DFAA8055-602B-422F-9AA3-DD4EC9292C95}" dt="2021-10-20T08:20:22.154" v="1477" actId="2711"/>
          <ac:spMkLst>
            <pc:docMk/>
            <pc:sldMk cId="4046594280" sldId="301"/>
            <ac:spMk id="13" creationId="{E3071301-D663-41EB-AB4B-A19C331D30DB}"/>
          </ac:spMkLst>
        </pc:spChg>
      </pc:sldChg>
      <pc:sldChg chg="modSp add mod">
        <pc:chgData name="Espeleta, Gladys A. P." userId="38c20bcf-b0f7-4c66-bd50-fba7e0f401b7" providerId="ADAL" clId="{DFAA8055-602B-422F-9AA3-DD4EC9292C95}" dt="2021-10-20T08:20:34.325" v="1478" actId="2711"/>
        <pc:sldMkLst>
          <pc:docMk/>
          <pc:sldMk cId="937101563" sldId="302"/>
        </pc:sldMkLst>
        <pc:spChg chg="mod">
          <ac:chgData name="Espeleta, Gladys A. P." userId="38c20bcf-b0f7-4c66-bd50-fba7e0f401b7" providerId="ADAL" clId="{DFAA8055-602B-422F-9AA3-DD4EC9292C95}" dt="2021-10-18T23:47:30.022" v="908" actId="20577"/>
          <ac:spMkLst>
            <pc:docMk/>
            <pc:sldMk cId="937101563" sldId="302"/>
            <ac:spMk id="12" creationId="{6CE9B03B-F15A-4E14-803F-012133E9D110}"/>
          </ac:spMkLst>
        </pc:spChg>
        <pc:spChg chg="mod">
          <ac:chgData name="Espeleta, Gladys A. P." userId="38c20bcf-b0f7-4c66-bd50-fba7e0f401b7" providerId="ADAL" clId="{DFAA8055-602B-422F-9AA3-DD4EC9292C95}" dt="2021-10-20T08:20:34.325" v="1478" actId="2711"/>
          <ac:spMkLst>
            <pc:docMk/>
            <pc:sldMk cId="937101563" sldId="302"/>
            <ac:spMk id="13" creationId="{E3071301-D663-41EB-AB4B-A19C331D30DB}"/>
          </ac:spMkLst>
        </pc:spChg>
      </pc:sldChg>
      <pc:sldChg chg="modSp add mod">
        <pc:chgData name="Espeleta, Gladys A. P." userId="38c20bcf-b0f7-4c66-bd50-fba7e0f401b7" providerId="ADAL" clId="{DFAA8055-602B-422F-9AA3-DD4EC9292C95}" dt="2021-10-20T08:24:43.476" v="1692" actId="20577"/>
        <pc:sldMkLst>
          <pc:docMk/>
          <pc:sldMk cId="33949449" sldId="303"/>
        </pc:sldMkLst>
        <pc:spChg chg="mod">
          <ac:chgData name="Espeleta, Gladys A. P." userId="38c20bcf-b0f7-4c66-bd50-fba7e0f401b7" providerId="ADAL" clId="{DFAA8055-602B-422F-9AA3-DD4EC9292C95}" dt="2021-10-20T08:24:43.476" v="1692" actId="20577"/>
          <ac:spMkLst>
            <pc:docMk/>
            <pc:sldMk cId="33949449" sldId="303"/>
            <ac:spMk id="9" creationId="{D6506FA5-7D17-4DF8-B898-25241D985FBE}"/>
          </ac:spMkLst>
        </pc:spChg>
        <pc:spChg chg="mod">
          <ac:chgData name="Espeleta, Gladys A. P." userId="38c20bcf-b0f7-4c66-bd50-fba7e0f401b7" providerId="ADAL" clId="{DFAA8055-602B-422F-9AA3-DD4EC9292C95}" dt="2021-10-20T08:24:19.856" v="1627" actId="20577"/>
          <ac:spMkLst>
            <pc:docMk/>
            <pc:sldMk cId="33949449" sldId="303"/>
            <ac:spMk id="10" creationId="{621E8DCE-E1D1-4E61-9D78-DFCD19F55EF4}"/>
          </ac:spMkLst>
        </pc:spChg>
      </pc:sldChg>
      <pc:sldChg chg="addSp delSp add del setBg delDesignElem">
        <pc:chgData name="Espeleta, Gladys A. P." userId="38c20bcf-b0f7-4c66-bd50-fba7e0f401b7" providerId="ADAL" clId="{DFAA8055-602B-422F-9AA3-DD4EC9292C95}" dt="2021-10-20T08:24:02.513" v="1600"/>
        <pc:sldMkLst>
          <pc:docMk/>
          <pc:sldMk cId="733547915" sldId="303"/>
        </pc:sldMkLst>
        <pc:spChg chg="add del">
          <ac:chgData name="Espeleta, Gladys A. P." userId="38c20bcf-b0f7-4c66-bd50-fba7e0f401b7" providerId="ADAL" clId="{DFAA8055-602B-422F-9AA3-DD4EC9292C95}" dt="2021-10-20T08:24:02.513" v="1600"/>
          <ac:spMkLst>
            <pc:docMk/>
            <pc:sldMk cId="733547915" sldId="303"/>
            <ac:spMk id="21" creationId="{DBF61EA3-B236-439E-9C0B-340980D56BEE}"/>
          </ac:spMkLst>
        </pc:spChg>
        <pc:spChg chg="add del">
          <ac:chgData name="Espeleta, Gladys A. P." userId="38c20bcf-b0f7-4c66-bd50-fba7e0f401b7" providerId="ADAL" clId="{DFAA8055-602B-422F-9AA3-DD4EC9292C95}" dt="2021-10-20T08:24:02.513" v="1600"/>
          <ac:spMkLst>
            <pc:docMk/>
            <pc:sldMk cId="733547915" sldId="303"/>
            <ac:spMk id="24" creationId="{E659831F-0D9A-4C63-9EBB-8435B85A440F}"/>
          </ac:spMkLst>
        </pc:spChg>
        <pc:grpChg chg="add del">
          <ac:chgData name="Espeleta, Gladys A. P." userId="38c20bcf-b0f7-4c66-bd50-fba7e0f401b7" providerId="ADAL" clId="{DFAA8055-602B-422F-9AA3-DD4EC9292C95}" dt="2021-10-20T08:24:02.513" v="1600"/>
          <ac:grpSpMkLst>
            <pc:docMk/>
            <pc:sldMk cId="733547915" sldId="303"/>
            <ac:grpSpMk id="22" creationId="{28FAF094-D087-493F-8DF9-A486C2D6BBAA}"/>
          </ac:grpSpMkLst>
        </pc:grpChg>
      </pc:sldChg>
      <pc:sldChg chg="add del">
        <pc:chgData name="Espeleta, Gladys A. P." userId="38c20bcf-b0f7-4c66-bd50-fba7e0f401b7" providerId="ADAL" clId="{DFAA8055-602B-422F-9AA3-DD4EC9292C95}" dt="2021-10-19T07:58:42.625" v="913" actId="2696"/>
        <pc:sldMkLst>
          <pc:docMk/>
          <pc:sldMk cId="3590672337" sldId="303"/>
        </pc:sldMkLst>
      </pc:sldChg>
      <pc:sldChg chg="modSp add mod">
        <pc:chgData name="Espeleta, Gladys A. P." userId="38c20bcf-b0f7-4c66-bd50-fba7e0f401b7" providerId="ADAL" clId="{DFAA8055-602B-422F-9AA3-DD4EC9292C95}" dt="2021-10-20T08:26:01.691" v="1855" actId="20577"/>
        <pc:sldMkLst>
          <pc:docMk/>
          <pc:sldMk cId="2469766193" sldId="304"/>
        </pc:sldMkLst>
        <pc:spChg chg="mod">
          <ac:chgData name="Espeleta, Gladys A. P." userId="38c20bcf-b0f7-4c66-bd50-fba7e0f401b7" providerId="ADAL" clId="{DFAA8055-602B-422F-9AA3-DD4EC9292C95}" dt="2021-10-20T08:26:01.691" v="1855" actId="20577"/>
          <ac:spMkLst>
            <pc:docMk/>
            <pc:sldMk cId="2469766193" sldId="304"/>
            <ac:spMk id="9" creationId="{D6506FA5-7D17-4DF8-B898-25241D985FBE}"/>
          </ac:spMkLst>
        </pc:spChg>
        <pc:spChg chg="mod">
          <ac:chgData name="Espeleta, Gladys A. P." userId="38c20bcf-b0f7-4c66-bd50-fba7e0f401b7" providerId="ADAL" clId="{DFAA8055-602B-422F-9AA3-DD4EC9292C95}" dt="2021-10-20T08:24:58.398" v="1722" actId="20577"/>
          <ac:spMkLst>
            <pc:docMk/>
            <pc:sldMk cId="2469766193" sldId="304"/>
            <ac:spMk id="10" creationId="{621E8DCE-E1D1-4E61-9D78-DFCD19F55EF4}"/>
          </ac:spMkLst>
        </pc:spChg>
      </pc:sldChg>
      <pc:sldChg chg="add">
        <pc:chgData name="Espeleta, Gladys A. P." userId="38c20bcf-b0f7-4c66-bd50-fba7e0f401b7" providerId="ADAL" clId="{DFAA8055-602B-422F-9AA3-DD4EC9292C95}" dt="2021-10-22T04:02:37.441" v="2168"/>
        <pc:sldMkLst>
          <pc:docMk/>
          <pc:sldMk cId="86406621" sldId="306"/>
        </pc:sldMkLst>
      </pc:sldChg>
      <pc:sldChg chg="add">
        <pc:chgData name="Espeleta, Gladys A. P." userId="38c20bcf-b0f7-4c66-bd50-fba7e0f401b7" providerId="ADAL" clId="{DFAA8055-602B-422F-9AA3-DD4EC9292C95}" dt="2021-10-22T04:02:37.441" v="2168"/>
        <pc:sldMkLst>
          <pc:docMk/>
          <pc:sldMk cId="3575226578" sldId="307"/>
        </pc:sldMkLst>
      </pc:sldChg>
    </pc:docChg>
  </pc:docChgLst>
  <pc:docChgLst>
    <pc:chgData name="Rodriguez, Rusty B." userId="64a7feb8-484c-471b-8590-15e49b9a1a6c" providerId="ADAL" clId="{11E99759-B16D-40E4-9E0A-DB70DC73C084}"/>
    <pc:docChg chg="undo custSel addSld delSld modSld">
      <pc:chgData name="Rodriguez, Rusty B." userId="64a7feb8-484c-471b-8590-15e49b9a1a6c" providerId="ADAL" clId="{11E99759-B16D-40E4-9E0A-DB70DC73C084}" dt="2021-10-20T09:47:29.585" v="103"/>
      <pc:docMkLst>
        <pc:docMk/>
      </pc:docMkLst>
      <pc:sldChg chg="addSp delSp modSp mod">
        <pc:chgData name="Rodriguez, Rusty B." userId="64a7feb8-484c-471b-8590-15e49b9a1a6c" providerId="ADAL" clId="{11E99759-B16D-40E4-9E0A-DB70DC73C084}" dt="2021-10-20T09:45:18.957" v="91"/>
        <pc:sldMkLst>
          <pc:docMk/>
          <pc:sldMk cId="3111286792" sldId="297"/>
        </pc:sldMkLst>
        <pc:spChg chg="del mod">
          <ac:chgData name="Rodriguez, Rusty B." userId="64a7feb8-484c-471b-8590-15e49b9a1a6c" providerId="ADAL" clId="{11E99759-B16D-40E4-9E0A-DB70DC73C084}" dt="2021-10-20T09:42:57.665" v="65" actId="478"/>
          <ac:spMkLst>
            <pc:docMk/>
            <pc:sldMk cId="3111286792" sldId="297"/>
            <ac:spMk id="3" creationId="{653F428B-FE64-4E82-A1B7-786785892CEE}"/>
          </ac:spMkLst>
        </pc:spChg>
        <pc:spChg chg="add del mod">
          <ac:chgData name="Rodriguez, Rusty B." userId="64a7feb8-484c-471b-8590-15e49b9a1a6c" providerId="ADAL" clId="{11E99759-B16D-40E4-9E0A-DB70DC73C084}" dt="2021-10-20T09:00:19.565" v="2"/>
          <ac:spMkLst>
            <pc:docMk/>
            <pc:sldMk cId="3111286792" sldId="297"/>
            <ac:spMk id="4" creationId="{DBA87BB9-B995-443A-B668-3497F9A18C57}"/>
          </ac:spMkLst>
        </pc:spChg>
        <pc:spChg chg="add del mod">
          <ac:chgData name="Rodriguez, Rusty B." userId="64a7feb8-484c-471b-8590-15e49b9a1a6c" providerId="ADAL" clId="{11E99759-B16D-40E4-9E0A-DB70DC73C084}" dt="2021-10-20T09:00:52.630" v="7"/>
          <ac:spMkLst>
            <pc:docMk/>
            <pc:sldMk cId="3111286792" sldId="297"/>
            <ac:spMk id="5" creationId="{6AF898FB-DE47-46E8-ABE6-496F6AF4D89A}"/>
          </ac:spMkLst>
        </pc:spChg>
        <pc:spChg chg="add del mod">
          <ac:chgData name="Rodriguez, Rusty B." userId="64a7feb8-484c-471b-8590-15e49b9a1a6c" providerId="ADAL" clId="{11E99759-B16D-40E4-9E0A-DB70DC73C084}" dt="2021-10-20T09:43:19.352" v="68" actId="478"/>
          <ac:spMkLst>
            <pc:docMk/>
            <pc:sldMk cId="3111286792" sldId="297"/>
            <ac:spMk id="8" creationId="{A70CFE86-8AD5-469D-BA6F-0F4AA4936C85}"/>
          </ac:spMkLst>
        </pc:spChg>
        <pc:spChg chg="add mod">
          <ac:chgData name="Rodriguez, Rusty B." userId="64a7feb8-484c-471b-8590-15e49b9a1a6c" providerId="ADAL" clId="{11E99759-B16D-40E4-9E0A-DB70DC73C084}" dt="2021-10-20T09:03:32.588" v="34" actId="20577"/>
          <ac:spMkLst>
            <pc:docMk/>
            <pc:sldMk cId="3111286792" sldId="297"/>
            <ac:spMk id="12" creationId="{D2F66818-6E27-4215-AC65-9537D5F4A6C9}"/>
          </ac:spMkLst>
        </pc:spChg>
        <pc:spChg chg="add del mod">
          <ac:chgData name="Rodriguez, Rusty B." userId="64a7feb8-484c-471b-8590-15e49b9a1a6c" providerId="ADAL" clId="{11E99759-B16D-40E4-9E0A-DB70DC73C084}" dt="2021-10-20T09:43:15.126" v="67"/>
          <ac:spMkLst>
            <pc:docMk/>
            <pc:sldMk cId="3111286792" sldId="297"/>
            <ac:spMk id="16" creationId="{1DE9F452-78D7-4D05-86B9-3CED69E3A30D}"/>
          </ac:spMkLst>
        </pc:spChg>
        <pc:spChg chg="add mod">
          <ac:chgData name="Rodriguez, Rusty B." userId="64a7feb8-484c-471b-8590-15e49b9a1a6c" providerId="ADAL" clId="{11E99759-B16D-40E4-9E0A-DB70DC73C084}" dt="2021-10-20T09:45:18.957" v="91"/>
          <ac:spMkLst>
            <pc:docMk/>
            <pc:sldMk cId="3111286792" sldId="297"/>
            <ac:spMk id="17" creationId="{E69FF8E3-6ECD-4C2D-9639-06CBFDFC33EB}"/>
          </ac:spMkLst>
        </pc:spChg>
        <pc:graphicFrameChg chg="add del mod">
          <ac:chgData name="Rodriguez, Rusty B." userId="64a7feb8-484c-471b-8590-15e49b9a1a6c" providerId="ADAL" clId="{11E99759-B16D-40E4-9E0A-DB70DC73C084}" dt="2021-10-20T09:41:13.625" v="49"/>
          <ac:graphicFrameMkLst>
            <pc:docMk/>
            <pc:sldMk cId="3111286792" sldId="297"/>
            <ac:graphicFrameMk id="6" creationId="{BAA80D89-7A66-4E4E-A4FB-D7F23CAD1C49}"/>
          </ac:graphicFrameMkLst>
        </pc:graphicFrameChg>
        <pc:picChg chg="add del">
          <ac:chgData name="Rodriguez, Rusty B." userId="64a7feb8-484c-471b-8590-15e49b9a1a6c" providerId="ADAL" clId="{11E99759-B16D-40E4-9E0A-DB70DC73C084}" dt="2021-10-20T09:00:39.917" v="5"/>
          <ac:picMkLst>
            <pc:docMk/>
            <pc:sldMk cId="3111286792" sldId="297"/>
            <ac:picMk id="1026" creationId="{64437194-5E6D-4729-ABC9-6ADC18E8A38C}"/>
          </ac:picMkLst>
        </pc:picChg>
      </pc:sldChg>
      <pc:sldChg chg="modSp del mod">
        <pc:chgData name="Rodriguez, Rusty B." userId="64a7feb8-484c-471b-8590-15e49b9a1a6c" providerId="ADAL" clId="{11E99759-B16D-40E4-9E0A-DB70DC73C084}" dt="2021-10-20T09:09:43.389" v="47" actId="2696"/>
        <pc:sldMkLst>
          <pc:docMk/>
          <pc:sldMk cId="2501576429" sldId="299"/>
        </pc:sldMkLst>
        <pc:spChg chg="mod">
          <ac:chgData name="Rodriguez, Rusty B." userId="64a7feb8-484c-471b-8590-15e49b9a1a6c" providerId="ADAL" clId="{11E99759-B16D-40E4-9E0A-DB70DC73C084}" dt="2021-10-20T09:06:51.715" v="46" actId="20577"/>
          <ac:spMkLst>
            <pc:docMk/>
            <pc:sldMk cId="2501576429" sldId="299"/>
            <ac:spMk id="4" creationId="{43C14D90-9FE7-4E40-ADB7-DF4BEEA06572}"/>
          </ac:spMkLst>
        </pc:spChg>
      </pc:sldChg>
      <pc:sldChg chg="addSp delSp modSp add mod">
        <pc:chgData name="Rodriguez, Rusty B." userId="64a7feb8-484c-471b-8590-15e49b9a1a6c" providerId="ADAL" clId="{11E99759-B16D-40E4-9E0A-DB70DC73C084}" dt="2021-10-20T09:47:29.585" v="103"/>
        <pc:sldMkLst>
          <pc:docMk/>
          <pc:sldMk cId="3120832144" sldId="305"/>
        </pc:sldMkLst>
        <pc:spChg chg="del">
          <ac:chgData name="Rodriguez, Rusty B." userId="64a7feb8-484c-471b-8590-15e49b9a1a6c" providerId="ADAL" clId="{11E99759-B16D-40E4-9E0A-DB70DC73C084}" dt="2021-10-20T09:46:23.487" v="92" actId="478"/>
          <ac:spMkLst>
            <pc:docMk/>
            <pc:sldMk cId="3120832144" sldId="305"/>
            <ac:spMk id="3" creationId="{653F428B-FE64-4E82-A1B7-786785892CEE}"/>
          </ac:spMkLst>
        </pc:spChg>
        <pc:spChg chg="add del mod">
          <ac:chgData name="Rodriguez, Rusty B." userId="64a7feb8-484c-471b-8590-15e49b9a1a6c" providerId="ADAL" clId="{11E99759-B16D-40E4-9E0A-DB70DC73C084}" dt="2021-10-20T09:46:28.429" v="93" actId="478"/>
          <ac:spMkLst>
            <pc:docMk/>
            <pc:sldMk cId="3120832144" sldId="305"/>
            <ac:spMk id="5" creationId="{FFC1C551-893F-4AF9-A50E-0CF7347BE53D}"/>
          </ac:spMkLst>
        </pc:spChg>
        <pc:spChg chg="mod">
          <ac:chgData name="Rodriguez, Rusty B." userId="64a7feb8-484c-471b-8590-15e49b9a1a6c" providerId="ADAL" clId="{11E99759-B16D-40E4-9E0A-DB70DC73C084}" dt="2021-10-20T09:04:17.922" v="37"/>
          <ac:spMkLst>
            <pc:docMk/>
            <pc:sldMk cId="3120832144" sldId="305"/>
            <ac:spMk id="12" creationId="{D2F66818-6E27-4215-AC65-9537D5F4A6C9}"/>
          </ac:spMkLst>
        </pc:spChg>
        <pc:spChg chg="add mod">
          <ac:chgData name="Rodriguez, Rusty B." userId="64a7feb8-484c-471b-8590-15e49b9a1a6c" providerId="ADAL" clId="{11E99759-B16D-40E4-9E0A-DB70DC73C084}" dt="2021-10-20T09:47:29.585" v="103"/>
          <ac:spMkLst>
            <pc:docMk/>
            <pc:sldMk cId="3120832144" sldId="305"/>
            <ac:spMk id="13" creationId="{69002B1F-9320-45B9-8672-22F5E9A85C60}"/>
          </ac:spMkLst>
        </pc:spChg>
      </pc:sldChg>
    </pc:docChg>
  </pc:docChgLst>
  <pc:docChgLst>
    <pc:chgData name="Espeleta, Gladys A. P." userId="S::gladys.a.p.espeleta@accenture.com::38c20bcf-b0f7-4c66-bd50-fba7e0f401b7" providerId="AD" clId="Web-{53CDBFD6-8B02-4D8A-8EDE-D61FA550924A}"/>
    <pc:docChg chg="modSld">
      <pc:chgData name="Espeleta, Gladys A. P." userId="S::gladys.a.p.espeleta@accenture.com::38c20bcf-b0f7-4c66-bd50-fba7e0f401b7" providerId="AD" clId="Web-{53CDBFD6-8B02-4D8A-8EDE-D61FA550924A}" dt="2021-09-30T06:08:44.442" v="2" actId="20577"/>
      <pc:docMkLst>
        <pc:docMk/>
      </pc:docMkLst>
      <pc:sldChg chg="modSp">
        <pc:chgData name="Espeleta, Gladys A. P." userId="S::gladys.a.p.espeleta@accenture.com::38c20bcf-b0f7-4c66-bd50-fba7e0f401b7" providerId="AD" clId="Web-{53CDBFD6-8B02-4D8A-8EDE-D61FA550924A}" dt="2021-09-30T06:08:44.442" v="2" actId="20577"/>
        <pc:sldMkLst>
          <pc:docMk/>
          <pc:sldMk cId="4001212173" sldId="260"/>
        </pc:sldMkLst>
        <pc:spChg chg="mod">
          <ac:chgData name="Espeleta, Gladys A. P." userId="S::gladys.a.p.espeleta@accenture.com::38c20bcf-b0f7-4c66-bd50-fba7e0f401b7" providerId="AD" clId="Web-{53CDBFD6-8B02-4D8A-8EDE-D61FA550924A}" dt="2021-09-30T06:08:44.442" v="2" actId="20577"/>
          <ac:spMkLst>
            <pc:docMk/>
            <pc:sldMk cId="4001212173" sldId="260"/>
            <ac:spMk id="2" creationId="{C1091064-5A67-43CC-9AA2-4D4BF41F6DEC}"/>
          </ac:spMkLst>
        </pc:spChg>
      </pc:sldChg>
    </pc:docChg>
  </pc:docChgLst>
  <pc:docChgLst>
    <pc:chgData name="Rodriguez, Rusty B." userId="S::rusty.b.rodriguez@accenture.com::64a7feb8-484c-471b-8590-15e49b9a1a6c" providerId="AD" clId="Web-{5E95B951-48BC-43F6-8B65-E76247C96413}"/>
    <pc:docChg chg="modSld">
      <pc:chgData name="Rodriguez, Rusty B." userId="S::rusty.b.rodriguez@accenture.com::64a7feb8-484c-471b-8590-15e49b9a1a6c" providerId="AD" clId="Web-{5E95B951-48BC-43F6-8B65-E76247C96413}" dt="2021-10-19T09:23:09.600" v="3" actId="14100"/>
      <pc:docMkLst>
        <pc:docMk/>
      </pc:docMkLst>
      <pc:sldChg chg="addSp modSp">
        <pc:chgData name="Rodriguez, Rusty B." userId="S::rusty.b.rodriguez@accenture.com::64a7feb8-484c-471b-8590-15e49b9a1a6c" providerId="AD" clId="Web-{5E95B951-48BC-43F6-8B65-E76247C96413}" dt="2021-10-19T09:23:09.600" v="3" actId="14100"/>
        <pc:sldMkLst>
          <pc:docMk/>
          <pc:sldMk cId="2501576429" sldId="299"/>
        </pc:sldMkLst>
        <pc:spChg chg="add mod">
          <ac:chgData name="Rodriguez, Rusty B." userId="S::rusty.b.rodriguez@accenture.com::64a7feb8-484c-471b-8590-15e49b9a1a6c" providerId="AD" clId="Web-{5E95B951-48BC-43F6-8B65-E76247C96413}" dt="2021-10-19T09:23:09.600" v="3" actId="14100"/>
          <ac:spMkLst>
            <pc:docMk/>
            <pc:sldMk cId="2501576429" sldId="299"/>
            <ac:spMk id="3" creationId="{561F959B-D9F0-4E00-8FC9-2DA8037CCC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EA1B-EE22-4967-91F7-79BAB45CB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C15D2-CBAF-482F-8A8B-DCF82B07D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4150-F88E-4CF5-8FE3-36FBFA5B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6A29-8F3C-4F69-848A-AF5F1B5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13ED-BC1B-4B13-A090-0B03AB93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6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C20-0AD5-420C-A61C-C58D932A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23859-DDB3-4BBA-BCC3-5F7747595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6FF7-2612-4CE4-A4FB-54B9564A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2248-CB3E-4C5A-9DCE-AB54402C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9760-193D-4D07-91F9-92791E4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5ADCC-2090-4863-AB55-1A67B573E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43EE6-D339-48F3-90DA-029BEF896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74D5-C761-44B9-A055-921DEEC9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FEFA-EEE2-4AD9-A89F-9735994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ACE4-21B0-405F-A8F1-559F695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0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292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0805-A3FE-4B57-987D-7A537A61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B955-DECF-4B22-8684-E77E1733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C489-42F5-4C49-80EA-CF74253B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81B8-59CC-42EB-A364-C78D6FDD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F339-3A71-429A-9C7F-E590506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DD91-C536-4386-A233-F03453F8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BB91-457C-494C-874F-AE830B71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E183-FC99-4949-9550-5007D500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1A80-EB81-40B1-89C1-3E2B0DB9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F006-AA7D-40E9-904E-53AD2DC6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F54F-838E-4227-8AF7-46C5C7FF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AE37-AB54-4A76-B326-105302F97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1187-AD69-4710-9C04-5060CE85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0662-597A-484E-8273-FABA5FA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92ECA-B36C-40E0-8DB7-D162B0A7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DC8F-E3C3-4DD7-8AE9-70933907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6F5C-DCED-4BDF-9944-80EAAF9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99A4C-03F5-4DB5-A5B0-8E8FD8CB6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59A8-EC00-403C-BD85-3F364D83A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1C608-9964-4126-B07D-5F05D995D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D8F36-B02C-4628-8D83-2EED4E1BA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693A9-3E04-462E-BA1D-6D3660F7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05D35-10A8-41FC-A93B-665F451F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59B57-CF79-4B8A-A0BD-FC2D75BA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6700-F126-440F-B86F-E1C467FC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5EC67-89B9-43D9-9378-41FB400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AB8E0-5157-4790-A623-BA8B1453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AF86B-E3AC-4443-A8EC-AEF9D825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633C5-5257-4697-A6B5-BBEBFF2B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FEAAD-5C77-4BDD-8AB7-E2AE4E3C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99B91-255A-49E9-A983-D851F803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3CBD-C91E-4A00-A25E-2FFDF9D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AA09-66C6-4DAA-8AEB-1022F447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9283A-9EE6-4B16-B5EC-46DF817F6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4A51-E86D-46A5-B374-93926E7A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1A7CF-A71F-4EB4-BBAA-5AC7AAA4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45532-DE6D-47EA-8EA8-10F72529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DD3E-0B78-4D39-BFCC-F6841317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2807B-4D60-43B1-A1CF-22C1B6CA1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FADF5-BF5D-44E6-BBD2-653C93EC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F2969-1935-42DF-B789-2F1DECD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8601-CDAF-4EBD-879B-3989465C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210B6-AF13-4FB2-B2F9-AD1E0B68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7C320-C89F-4546-B364-15F5A92B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3479-6F05-4BCF-A9F7-EB5DE677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BF6B-6D32-42EE-A73F-8BEBDA4CA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E420-8254-43C1-B4CF-1F8CBDBCF4F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6ABB-75DF-4F02-B5E7-B98ED70F7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DAA5-FD62-4374-A0F6-2EBD183A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hould Compensation and Performance Be Linked?">
            <a:extLst>
              <a:ext uri="{FF2B5EF4-FFF2-40B4-BE49-F238E27FC236}">
                <a16:creationId xmlns:a16="http://schemas.microsoft.com/office/drawing/2014/main" id="{CBD40C5A-AD08-48DC-8562-0032AAB6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73B49-7C2F-45EF-A9B3-AF1C78B89BAE}"/>
              </a:ext>
            </a:extLst>
          </p:cNvPr>
          <p:cNvSpPr txBox="1"/>
          <p:nvPr/>
        </p:nvSpPr>
        <p:spPr>
          <a:xfrm flipH="1">
            <a:off x="1423100" y="519131"/>
            <a:ext cx="541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Graphik" panose="020B0503030202060203" pitchFamily="34" charset="0"/>
                <a:cs typeface="Calibri" panose="020F0502020204030204" pitchFamily="34" charset="0"/>
              </a:rPr>
              <a:t>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42B95-F420-4C5E-803D-C554FF46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2468" y="553422"/>
            <a:ext cx="446276" cy="442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3F015-5933-422F-A34C-B6D878C37051}"/>
              </a:ext>
            </a:extLst>
          </p:cNvPr>
          <p:cNvSpPr txBox="1"/>
          <p:nvPr/>
        </p:nvSpPr>
        <p:spPr>
          <a:xfrm flipH="1">
            <a:off x="2131357" y="1717821"/>
            <a:ext cx="792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Graphik" panose="020B0503030202060203" pitchFamily="34" charset="0"/>
                <a:cs typeface="Calibri" panose="020F0502020204030204" pitchFamily="34" charset="0"/>
              </a:rPr>
              <a:t>COMPENSATION FAST FORMULA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92428-2AD4-441B-BF1E-E40D233AC6C8}"/>
              </a:ext>
            </a:extLst>
          </p:cNvPr>
          <p:cNvSpPr txBox="1"/>
          <p:nvPr/>
        </p:nvSpPr>
        <p:spPr>
          <a:xfrm flipH="1">
            <a:off x="2955438" y="5140179"/>
            <a:ext cx="628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25000"/>
                  </a:schemeClr>
                </a:solidFill>
                <a:latin typeface="Graphik Light" panose="020B0403030202060203" pitchFamily="34" charset="0"/>
                <a:cs typeface="Calibri" panose="020F0502020204030204" pitchFamily="34" charset="0"/>
              </a:rPr>
              <a:t>Speakers:</a:t>
            </a:r>
          </a:p>
          <a:p>
            <a:r>
              <a:rPr lang="en-US">
                <a:solidFill>
                  <a:schemeClr val="bg2">
                    <a:lumMod val="25000"/>
                  </a:schemeClr>
                </a:solidFill>
                <a:latin typeface="Graphik Light" panose="020B0403030202060203" pitchFamily="34" charset="0"/>
                <a:cs typeface="Calibri" panose="020F0502020204030204" pitchFamily="34" charset="0"/>
              </a:rPr>
              <a:t>JP Mendoza	Gladys Espeleta	     Rusty Rodriguez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BA037FF4-003F-4E4A-A14D-6A8F19E43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48" y="6491801"/>
            <a:ext cx="1701383" cy="2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8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Compensation Default and Override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Used for pulling a data outside the scope of delivered fields in a compensation plan.</a:t>
            </a:r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Example: Returning a payroll element input value in the compensation worksheet</a:t>
            </a:r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7" name="Picture 2" descr="Free Icon | Coins">
            <a:extLst>
              <a:ext uri="{FF2B5EF4-FFF2-40B4-BE49-F238E27FC236}">
                <a16:creationId xmlns:a16="http://schemas.microsoft.com/office/drawing/2014/main" id="{792C2AE0-959B-4DE0-B587-060CFE91B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69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Compensation Hierarchy Determination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27" name="Picture 2" descr="Free Icon | Coins">
            <a:extLst>
              <a:ext uri="{FF2B5EF4-FFF2-40B4-BE49-F238E27FC236}">
                <a16:creationId xmlns:a16="http://schemas.microsoft.com/office/drawing/2014/main" id="{E840E0B5-9C9F-4D61-AB99-FC7920062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E06C3-8AE9-4AE8-8BF6-A398FC7D18E0}"/>
              </a:ext>
            </a:extLst>
          </p:cNvPr>
          <p:cNvSpPr txBox="1"/>
          <p:nvPr/>
        </p:nvSpPr>
        <p:spPr>
          <a:xfrm>
            <a:off x="1412398" y="203911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Used for creating a user-defined hierarchy</a:t>
            </a:r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Example: Determining a hierarchy based on </a:t>
            </a:r>
            <a:r>
              <a:rPr lang="en-US" sz="2400" err="1"/>
              <a:t>assignment_id</a:t>
            </a:r>
            <a:endParaRPr lang="en-US" sz="2400"/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1482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EA188-9D2D-4969-82FA-D97A1920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726" y="-207722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b="1"/>
              <a:t>Fast Formula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EFC1-E19F-4A7A-ADF0-E0CC177B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7" y="831274"/>
            <a:ext cx="11065164" cy="5791199"/>
          </a:xfrm>
          <a:solidFill>
            <a:schemeClr val="tx2">
              <a:lumMod val="90000"/>
            </a:schemeClr>
          </a:solidFill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/*******************************************************************************</a:t>
            </a: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Formula Name: CMP_GET_SALARY_BASIS</a:t>
            </a: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Formula Type: Compensation Default and Override</a:t>
            </a: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Legislation:  Global</a:t>
            </a: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Description:  Formula to get the assignment salary basis</a:t>
            </a: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CHANGE HISTORY:</a:t>
            </a: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Date                Name                Comments</a:t>
            </a: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--------------------------------------------------------------------------------------------------------------------</a:t>
            </a: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04-05-2021        Accenture         Initial Version </a:t>
            </a: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--------------------------------------------------------------------------------------------------------------------*/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/*************************** Default Section Begin ****************************/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DEFAULT FOR CMP_ASSIGNMENT_SALARY_BASIS_NAME IS ' ‘</a:t>
            </a:r>
          </a:p>
          <a:p>
            <a:pPr marL="0" indent="0">
              <a:buNone/>
            </a:pP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/**************************** Inputs Section Begin ****************************/ 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INPUTS ARE CMP_IV_PLAN_ELIG_DATE (date)</a:t>
            </a: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/*************************** Calculation Section Begin ***********************************************************/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IF CMP_ASSIGNMENT_SALARY_BASIS_NAME WAS NOT DEFAULTED THEN (</a:t>
            </a:r>
          </a:p>
          <a:p>
            <a:pPr marL="0" indent="0">
              <a:buNone/>
            </a:pPr>
            <a:r>
              <a:rPr lang="en-US" sz="1300" err="1">
                <a:solidFill>
                  <a:schemeClr val="bg1"/>
                </a:solidFill>
                <a:latin typeface="Consolas" panose="020B0609020204030204" pitchFamily="49" charset="0"/>
              </a:rPr>
              <a:t>l_salary_basis_name</a:t>
            </a: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 = CMP_ASSIGNMENT_SALARY_BASIS_NAME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/*************RETURN SECTION BEGIN*************/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300" err="1">
                <a:solidFill>
                  <a:schemeClr val="bg1"/>
                </a:solidFill>
                <a:latin typeface="Consolas" panose="020B0609020204030204" pitchFamily="49" charset="0"/>
              </a:rPr>
              <a:t>l_salary_basis_name</a:t>
            </a:r>
            <a:endParaRPr lang="en-US" sz="13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latin typeface="Consolas" panose="020B0609020204030204" pitchFamily="49" charset="0"/>
              </a:rPr>
              <a:t>/**********************END FAST FORMULA**********************/</a:t>
            </a: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54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BDEE-8C03-4401-B543-038A399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8" y="-207875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Database Items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E360A1-7DF1-4727-98C5-6AD0637B8448}"/>
              </a:ext>
            </a:extLst>
          </p:cNvPr>
          <p:cNvSpPr txBox="1">
            <a:spLocks/>
          </p:cNvSpPr>
          <p:nvPr/>
        </p:nvSpPr>
        <p:spPr>
          <a:xfrm>
            <a:off x="808638" y="1065051"/>
            <a:ext cx="11198162" cy="7816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exists in the application database and have associated code that the system uses to find data. All DBIs are read-only variables.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B2B15B-3B52-4B84-9FEA-A185B1BCE5A4}"/>
              </a:ext>
            </a:extLst>
          </p:cNvPr>
          <p:cNvSpPr txBox="1">
            <a:spLocks/>
          </p:cNvSpPr>
          <p:nvPr/>
        </p:nvSpPr>
        <p:spPr>
          <a:xfrm>
            <a:off x="128214" y="2309610"/>
            <a:ext cx="11198162" cy="7816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COMMONLY USED DBIs IN COMPENSATION: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C5C5B2-68FA-4D21-9E60-6F484B5E6149}"/>
              </a:ext>
            </a:extLst>
          </p:cNvPr>
          <p:cNvSpPr txBox="1">
            <a:spLocks/>
          </p:cNvSpPr>
          <p:nvPr/>
        </p:nvSpPr>
        <p:spPr>
          <a:xfrm>
            <a:off x="238068" y="2749808"/>
            <a:ext cx="11585228" cy="4058209"/>
          </a:xfrm>
          <a:prstGeom prst="rect">
            <a:avLst/>
          </a:prstGeom>
        </p:spPr>
        <p:txBody>
          <a:bodyPr vert="horz" lIns="91440" tIns="45720" rIns="91440" bIns="45720" numCol="1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PER_ASG_PERSON_NUMBER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PER_ASG_PERSON_ID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CMP_ASG_SALARY_ID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CMP_ASSIGNMENT_SALARY_BASIS_NAME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CMP_ASSIGNMENT_SALARY_BASIS_CODE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CMP_ASSIGNMENT_SALARY_AMOUNT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CMP_ASSIGNMENT_SALARY_ANNUAL_AMOUNT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7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BDEE-8C03-4401-B543-038A399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Context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E9B03B-F15A-4E14-803F-012133E9D110}"/>
              </a:ext>
            </a:extLst>
          </p:cNvPr>
          <p:cNvSpPr txBox="1">
            <a:spLocks/>
          </p:cNvSpPr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Information that is always available to each formula type at run.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Context values act as SQL bind values when database item values are fetched from the database. They can also be passed into formula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219272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BDEE-8C03-4401-B543-038A399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3" y="165515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Context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E9B03B-F15A-4E14-803F-012133E9D110}"/>
              </a:ext>
            </a:extLst>
          </p:cNvPr>
          <p:cNvSpPr txBox="1">
            <a:spLocks/>
          </p:cNvSpPr>
          <p:nvPr/>
        </p:nvSpPr>
        <p:spPr>
          <a:xfrm>
            <a:off x="421510" y="1569258"/>
            <a:ext cx="11210311" cy="92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The list of </a:t>
            </a:r>
            <a:r>
              <a:rPr lang="en-US" sz="2400" b="1"/>
              <a:t>Compensation Default and Override </a:t>
            </a:r>
            <a:r>
              <a:rPr lang="en-US" sz="2400"/>
              <a:t>formula type context are: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71301-D663-41EB-AB4B-A19C331D30DB}"/>
              </a:ext>
            </a:extLst>
          </p:cNvPr>
          <p:cNvSpPr txBox="1">
            <a:spLocks/>
          </p:cNvSpPr>
          <p:nvPr/>
        </p:nvSpPr>
        <p:spPr>
          <a:xfrm>
            <a:off x="408579" y="2334038"/>
            <a:ext cx="11210311" cy="4058209"/>
          </a:xfrm>
          <a:prstGeom prst="rect">
            <a:avLst/>
          </a:prstGeom>
        </p:spPr>
        <p:txBody>
          <a:bodyPr vert="horz" lIns="91440" tIns="45720" rIns="91440" bIns="45720" numCol="2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DATE_EARNED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EFFECTIVE_DATE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END_DATE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START_DATE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HR_ASSIGNMENT_ID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HR_TERM_ID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JOB_ID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LEGISLATIVE_DATA_GROUP_ID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COMPENSATION_RECORD_TYPE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ORGANIZATION_ID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PAYROLL_ASSIGNMENT_ID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PAYROLL_RELATIONSHIP_ID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PAYROLL_TERM_ID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PERSON_ID</a:t>
            </a:r>
          </a:p>
        </p:txBody>
      </p:sp>
    </p:spTree>
    <p:extLst>
      <p:ext uri="{BB962C8B-B14F-4D97-AF65-F5344CB8AC3E}">
        <p14:creationId xmlns:p14="http://schemas.microsoft.com/office/powerpoint/2010/main" val="404659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BDEE-8C03-4401-B543-038A399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3" y="165515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Context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E9B03B-F15A-4E14-803F-012133E9D110}"/>
              </a:ext>
            </a:extLst>
          </p:cNvPr>
          <p:cNvSpPr txBox="1">
            <a:spLocks/>
          </p:cNvSpPr>
          <p:nvPr/>
        </p:nvSpPr>
        <p:spPr>
          <a:xfrm>
            <a:off x="421510" y="1569258"/>
            <a:ext cx="11210311" cy="92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The list of </a:t>
            </a:r>
            <a:r>
              <a:rPr lang="en-US" sz="2400" b="1"/>
              <a:t>Compensation Hierarchy Determination </a:t>
            </a:r>
            <a:r>
              <a:rPr lang="en-US" sz="2400"/>
              <a:t>formula type context are: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71301-D663-41EB-AB4B-A19C331D30DB}"/>
              </a:ext>
            </a:extLst>
          </p:cNvPr>
          <p:cNvSpPr txBox="1">
            <a:spLocks/>
          </p:cNvSpPr>
          <p:nvPr/>
        </p:nvSpPr>
        <p:spPr>
          <a:xfrm>
            <a:off x="408579" y="2334038"/>
            <a:ext cx="11210311" cy="4058209"/>
          </a:xfrm>
          <a:prstGeom prst="rect">
            <a:avLst/>
          </a:prstGeom>
        </p:spPr>
        <p:txBody>
          <a:bodyPr vert="horz" lIns="91440" tIns="45720" rIns="91440" bIns="45720" numCol="2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DATE_EARNED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EFFECTIVE_DATE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HR_ASSIGNMENT_ID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END_DATE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START_DATE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HR_TERM_ID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JOB_ID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LEGISLATIVE_DATA_GROUP_ID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COMPENSATION_RECORD_TYPE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ORGANIZATION_ID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PAYROLL_ASSIGNMENT_ID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PAYROLL_RELATIONSHIP_ID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PAYROLL_TERM_ID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PERSON_ID</a:t>
            </a:r>
          </a:p>
        </p:txBody>
      </p:sp>
    </p:spTree>
    <p:extLst>
      <p:ext uri="{BB962C8B-B14F-4D97-AF65-F5344CB8AC3E}">
        <p14:creationId xmlns:p14="http://schemas.microsoft.com/office/powerpoint/2010/main" val="93710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BDEE-8C03-4401-B543-038A399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Input Values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F66818-6E27-4215-AC65-9537D5F4A6C9}"/>
              </a:ext>
            </a:extLst>
          </p:cNvPr>
          <p:cNvSpPr txBox="1">
            <a:spLocks/>
          </p:cNvSpPr>
          <p:nvPr/>
        </p:nvSpPr>
        <p:spPr>
          <a:xfrm>
            <a:off x="421510" y="1569258"/>
            <a:ext cx="11210311" cy="92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The list of </a:t>
            </a:r>
            <a:r>
              <a:rPr lang="en-US" sz="2400" b="1"/>
              <a:t>Compensation Default and Override </a:t>
            </a:r>
            <a:r>
              <a:rPr lang="en-US" sz="2400"/>
              <a:t>formula type  values: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69FF8E3-6ECD-4C2D-9639-06CBFDFC33EB}"/>
              </a:ext>
            </a:extLst>
          </p:cNvPr>
          <p:cNvSpPr txBox="1">
            <a:spLocks/>
          </p:cNvSpPr>
          <p:nvPr/>
        </p:nvSpPr>
        <p:spPr>
          <a:xfrm>
            <a:off x="408579" y="2334038"/>
            <a:ext cx="11210311" cy="4058209"/>
          </a:xfrm>
          <a:prstGeom prst="rect">
            <a:avLst/>
          </a:prstGeom>
        </p:spPr>
        <p:txBody>
          <a:bodyPr vert="horz" lIns="91440" tIns="45720" rIns="91440" bIns="45720" numCol="2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CMP_IV_PLAN_ID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CMP_IV_PERIOD_ID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CMP_IV_COMPONENT_ID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CMP_IV_ITEM_NAME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CMP_IV_PERSON_ID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CMP_IV_PLAN_START_DATE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CMP_IV_PLAN_END_DATE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CMP_IV_PLAN_ELIG_DATE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CMP_IV_PERFORMANCE_EFF_DATE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CMP_IV_PROMOTION_EFF_DATE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CMP_IV_XCHG_RATE_DATE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CMP_IV_ASSIGNMENT_ID</a:t>
            </a:r>
          </a:p>
        </p:txBody>
      </p:sp>
    </p:spTree>
    <p:extLst>
      <p:ext uri="{BB962C8B-B14F-4D97-AF65-F5344CB8AC3E}">
        <p14:creationId xmlns:p14="http://schemas.microsoft.com/office/powerpoint/2010/main" val="311128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BDEE-8C03-4401-B543-038A399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Input Values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F66818-6E27-4215-AC65-9537D5F4A6C9}"/>
              </a:ext>
            </a:extLst>
          </p:cNvPr>
          <p:cNvSpPr txBox="1">
            <a:spLocks/>
          </p:cNvSpPr>
          <p:nvPr/>
        </p:nvSpPr>
        <p:spPr>
          <a:xfrm>
            <a:off x="421510" y="1569258"/>
            <a:ext cx="11210311" cy="92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The list of </a:t>
            </a:r>
            <a:r>
              <a:rPr lang="en-US" sz="2400" b="1"/>
              <a:t>Compensation Hierarchy Determination </a:t>
            </a:r>
            <a:r>
              <a:rPr lang="en-US" sz="2400"/>
              <a:t>formula type  values: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002B1F-9320-45B9-8672-22F5E9A85C60}"/>
              </a:ext>
            </a:extLst>
          </p:cNvPr>
          <p:cNvSpPr txBox="1">
            <a:spLocks/>
          </p:cNvSpPr>
          <p:nvPr/>
        </p:nvSpPr>
        <p:spPr>
          <a:xfrm>
            <a:off x="408579" y="2334038"/>
            <a:ext cx="11210311" cy="4058209"/>
          </a:xfrm>
          <a:prstGeom prst="rect">
            <a:avLst/>
          </a:prstGeom>
        </p:spPr>
        <p:txBody>
          <a:bodyPr vert="horz" lIns="91440" tIns="45720" rIns="91440" bIns="45720" numCol="2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CMP_IV_ASSIGNMENT_ID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CMP_IV_PLAN_ID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CMP_IV_PERIOD_ID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CMP_IV_COMPONENT_ID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CMP_IV_PERSON_ID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CMP_IV_PLAN_START_DATE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CMP_IV_PLAN_END_DATE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CMP_IV_PLAN_EXTRACTION_DATE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CMP_IV_PLAN_ELIG_DATE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CMP_IV_PERFORMANCE_EFF_DATE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CMP_IV_PROMOTION_EFF_DATE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CMP_IV_XCHG_RATE_DATE</a:t>
            </a:r>
          </a:p>
        </p:txBody>
      </p:sp>
    </p:spTree>
    <p:extLst>
      <p:ext uri="{BB962C8B-B14F-4D97-AF65-F5344CB8AC3E}">
        <p14:creationId xmlns:p14="http://schemas.microsoft.com/office/powerpoint/2010/main" val="312083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BDEE-8C03-4401-B543-038A399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3" y="87614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Return Values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D9642E-8C17-4E45-AA7C-C1822DE6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08" y="1555379"/>
            <a:ext cx="10886443" cy="4147845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400"/>
              <a:t>Expected return values from the compensation formula types.</a:t>
            </a: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F9F465-44E7-4286-B0AC-7E41088F1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62609"/>
              </p:ext>
            </p:extLst>
          </p:nvPr>
        </p:nvGraphicFramePr>
        <p:xfrm>
          <a:off x="201207" y="2389218"/>
          <a:ext cx="11052176" cy="26245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526088">
                  <a:extLst>
                    <a:ext uri="{9D8B030D-6E8A-4147-A177-3AD203B41FA5}">
                      <a16:colId xmlns:a16="http://schemas.microsoft.com/office/drawing/2014/main" val="2914547794"/>
                    </a:ext>
                  </a:extLst>
                </a:gridCol>
                <a:gridCol w="5526088">
                  <a:extLst>
                    <a:ext uri="{9D8B030D-6E8A-4147-A177-3AD203B41FA5}">
                      <a16:colId xmlns:a16="http://schemas.microsoft.com/office/drawing/2014/main" val="3795746737"/>
                    </a:ext>
                  </a:extLst>
                </a:gridCol>
              </a:tblGrid>
              <a:tr h="241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  <a:latin typeface="+mj-lt"/>
                        </a:rPr>
                        <a:t>Formula Type</a:t>
                      </a:r>
                      <a:endParaRPr lang="en-US" sz="1400" b="1" i="0">
                        <a:solidFill>
                          <a:srgbClr val="1A1816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  <a:latin typeface="+mj-lt"/>
                        </a:rPr>
                        <a:t>Return Value</a:t>
                      </a:r>
                      <a:endParaRPr lang="en-US" sz="1400" b="1" i="0">
                        <a:solidFill>
                          <a:srgbClr val="1A1816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 anchor="b"/>
                </a:tc>
                <a:extLst>
                  <a:ext uri="{0D108BD9-81ED-4DB2-BD59-A6C34878D82A}">
                    <a16:rowId xmlns:a16="http://schemas.microsoft.com/office/drawing/2014/main" val="2743155903"/>
                  </a:ext>
                </a:extLst>
              </a:tr>
              <a:tr h="672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Compensation Default and Override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L_DEFAULT_VALUE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extLst>
                  <a:ext uri="{0D108BD9-81ED-4DB2-BD59-A6C34878D82A}">
                    <a16:rowId xmlns:a16="http://schemas.microsoft.com/office/drawing/2014/main" val="1424163069"/>
                  </a:ext>
                </a:extLst>
              </a:tr>
              <a:tr h="10136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Compensation Hierarchy Determination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>
                          <a:solidFill>
                            <a:srgbClr val="1A1816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L_PERSON_ID and  L_ASSIGNMENT_ID</a:t>
                      </a:r>
                    </a:p>
                    <a:p>
                      <a:pPr algn="l" fontAlgn="t"/>
                      <a:r>
                        <a:rPr lang="en-US" sz="1400" b="0" i="0">
                          <a:solidFill>
                            <a:srgbClr val="1A1816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L_PERSON_NUMBER</a:t>
                      </a:r>
                    </a:p>
                    <a:p>
                      <a:pPr algn="l" fontAlgn="t"/>
                      <a:r>
                        <a:rPr lang="en-US" sz="1400" b="0" i="0">
                          <a:solidFill>
                            <a:srgbClr val="1A1816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L_ASSIGNMENT_NUMBER</a:t>
                      </a:r>
                    </a:p>
                    <a:p>
                      <a:pPr algn="l" fontAlgn="t"/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extLst>
                  <a:ext uri="{0D108BD9-81ED-4DB2-BD59-A6C34878D82A}">
                    <a16:rowId xmlns:a16="http://schemas.microsoft.com/office/drawing/2014/main" val="2920547527"/>
                  </a:ext>
                </a:extLst>
              </a:tr>
              <a:tr h="672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>
                          <a:solidFill>
                            <a:srgbClr val="1A1816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Participation and Rate Eligibility</a:t>
                      </a: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>
                          <a:solidFill>
                            <a:srgbClr val="1A1816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Eligible</a:t>
                      </a:r>
                    </a:p>
                  </a:txBody>
                  <a:tcPr marL="26600" marR="26600" marT="26600" marB="26600"/>
                </a:tc>
                <a:extLst>
                  <a:ext uri="{0D108BD9-81ED-4DB2-BD59-A6C34878D82A}">
                    <a16:rowId xmlns:a16="http://schemas.microsoft.com/office/drawing/2014/main" val="373382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90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835649" y="619387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2151" y="2077507"/>
            <a:ext cx="8386764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Introduction to Compensation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Overview of Different Types of Compensation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Navigations Commonly Used in Developing FF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Compensation Fast Formula Types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Fast Formula Structure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Fast Formula Components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/>
          </a:p>
        </p:txBody>
      </p:sp>
      <p:pic>
        <p:nvPicPr>
          <p:cNvPr id="2050" name="Picture 2" descr="Free Icon | Coins">
            <a:extLst>
              <a:ext uri="{FF2B5EF4-FFF2-40B4-BE49-F238E27FC236}">
                <a16:creationId xmlns:a16="http://schemas.microsoft.com/office/drawing/2014/main" id="{24610330-A645-432E-B47C-71B0F7C4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4913051"/>
            <a:ext cx="1690254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7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BDEE-8C03-4401-B543-038A399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Functions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506FA5-7D17-4DF8-B898-25241D98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93905"/>
            <a:ext cx="10143668" cy="3741136"/>
          </a:xfrm>
        </p:spPr>
        <p:txBody>
          <a:bodyPr numCol="2"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GREATEST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INSTR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LEAST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LENGTH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LOWER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LPAD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LTRIM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RPAD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RTRIM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SUBSTR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TRIM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UPPER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1E8DCE-E1D1-4E61-9D78-DFCD19F55EF4}"/>
              </a:ext>
            </a:extLst>
          </p:cNvPr>
          <p:cNvSpPr txBox="1">
            <a:spLocks/>
          </p:cNvSpPr>
          <p:nvPr/>
        </p:nvSpPr>
        <p:spPr>
          <a:xfrm>
            <a:off x="793660" y="1635245"/>
            <a:ext cx="10143668" cy="454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Text functions to manipulate data:</a:t>
            </a:r>
          </a:p>
        </p:txBody>
      </p:sp>
    </p:spTree>
    <p:extLst>
      <p:ext uri="{BB962C8B-B14F-4D97-AF65-F5344CB8AC3E}">
        <p14:creationId xmlns:p14="http://schemas.microsoft.com/office/powerpoint/2010/main" val="284263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BDEE-8C03-4401-B543-038A399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Functions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506FA5-7D17-4DF8-B898-25241D98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93905"/>
            <a:ext cx="10143668" cy="3741136"/>
          </a:xfrm>
        </p:spPr>
        <p:txBody>
          <a:bodyPr numCol="2"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ABS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FLOOR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GREATEST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LEAST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MOD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POWER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ROUNDUP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TRUNC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1E8DCE-E1D1-4E61-9D78-DFCD19F55EF4}"/>
              </a:ext>
            </a:extLst>
          </p:cNvPr>
          <p:cNvSpPr txBox="1">
            <a:spLocks/>
          </p:cNvSpPr>
          <p:nvPr/>
        </p:nvSpPr>
        <p:spPr>
          <a:xfrm>
            <a:off x="793660" y="1635245"/>
            <a:ext cx="10143668" cy="454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Numeric formula functions:</a:t>
            </a:r>
          </a:p>
        </p:txBody>
      </p:sp>
    </p:spTree>
    <p:extLst>
      <p:ext uri="{BB962C8B-B14F-4D97-AF65-F5344CB8AC3E}">
        <p14:creationId xmlns:p14="http://schemas.microsoft.com/office/powerpoint/2010/main" val="3394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BDEE-8C03-4401-B543-038A399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Functions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506FA5-7D17-4DF8-B898-25241D98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93905"/>
            <a:ext cx="10143668" cy="3741136"/>
          </a:xfrm>
        </p:spPr>
        <p:txBody>
          <a:bodyPr numCol="2"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ADD_DAYS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ADD_MONTHS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ADD_YEARS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DAYS_BETWEEN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GREATEST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LAST_DAY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LEAST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MONTHS_BETWEEN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NEW_TIME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NEXT_DAY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Consolas" panose="020B0609020204030204" pitchFamily="49" charset="0"/>
              </a:rPr>
              <a:t>TRUNC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1E8DCE-E1D1-4E61-9D78-DFCD19F55EF4}"/>
              </a:ext>
            </a:extLst>
          </p:cNvPr>
          <p:cNvSpPr txBox="1">
            <a:spLocks/>
          </p:cNvSpPr>
          <p:nvPr/>
        </p:nvSpPr>
        <p:spPr>
          <a:xfrm>
            <a:off x="793660" y="1635245"/>
            <a:ext cx="10143668" cy="454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Date formula functions:</a:t>
            </a:r>
          </a:p>
        </p:txBody>
      </p:sp>
    </p:spTree>
    <p:extLst>
      <p:ext uri="{BB962C8B-B14F-4D97-AF65-F5344CB8AC3E}">
        <p14:creationId xmlns:p14="http://schemas.microsoft.com/office/powerpoint/2010/main" val="2469766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raphik Black" panose="020B0A0303020206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287437" y="408228"/>
            <a:ext cx="96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Introduction to Compensation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004830" y="1239225"/>
            <a:ext cx="1018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A1816"/>
                </a:solidFill>
                <a:effectLst/>
              </a:rPr>
              <a:t>You can plan and allocate salary and compensation for individuals and your workforce. You can also communicate compensation information to individuals.</a:t>
            </a:r>
            <a:endParaRPr lang="en-US" sz="2400"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0519A-8572-4BDC-9E39-D43EFC51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632509"/>
            <a:ext cx="54006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287437" y="408228"/>
            <a:ext cx="9617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Overview of Different Types of Compensation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004830" y="2029340"/>
            <a:ext cx="101823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cs typeface="Calibri" panose="020F0502020204030204" pitchFamily="34" charset="0"/>
              </a:rPr>
              <a:t>Base Compensation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cs typeface="Calibri" panose="020F0502020204030204" pitchFamily="34" charset="0"/>
              </a:rPr>
              <a:t>Collect and store salary information and pass it to payroll for processing.</a:t>
            </a:r>
          </a:p>
          <a:p>
            <a:pPr algn="just"/>
            <a:endParaRPr lang="en-US" sz="2400">
              <a:cs typeface="Calibri" panose="020F0502020204030204" pitchFamily="34" charset="0"/>
            </a:endParaRPr>
          </a:p>
          <a:p>
            <a:pPr algn="just"/>
            <a:r>
              <a:rPr lang="en-US" sz="2400">
                <a:cs typeface="Calibri" panose="020F0502020204030204" pitchFamily="34" charset="0"/>
              </a:rPr>
              <a:t>Individual Compensation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cs typeface="Calibri" panose="020F0502020204030204" pitchFamily="34" charset="0"/>
              </a:rPr>
              <a:t>Design compensation plans that let managers and HR specialists allocate off-cycle compensation to individuals, such as bonuses, tuition reimbursement, or allowances. Also design plans that let individuals contribute to charities or savings plans.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 pitchFamily="34" charset="0"/>
            </a:endParaRPr>
          </a:p>
          <a:p>
            <a:pPr algn="just"/>
            <a:r>
              <a:rPr lang="en-US" sz="2400">
                <a:cs typeface="Calibri" panose="020F0502020204030204" pitchFamily="34" charset="0"/>
              </a:rPr>
              <a:t>Workforce Compensation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cs typeface="Calibri" panose="020F0502020204030204" pitchFamily="34" charset="0"/>
              </a:rPr>
              <a:t>Create compensation plans and cycles used for compensating a group of workers.</a:t>
            </a:r>
          </a:p>
          <a:p>
            <a:pPr algn="just"/>
            <a:endParaRPr lang="en-US" sz="24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2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Navigation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665085" y="2292137"/>
            <a:ext cx="5278066" cy="289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My Client Groups &gt; Compensation &gt; Workforce Compensation Plans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/>
              <a:t>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i="1"/>
              <a:t>From the Quick Links, click More. Under Compensation, Select </a:t>
            </a:r>
            <a:r>
              <a:rPr lang="en-US" sz="1600"/>
              <a:t>Workforce Compensation Plans</a:t>
            </a:r>
            <a:r>
              <a:rPr lang="en-US" sz="1600" i="1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92D4DA-6EEB-4805-80ED-9E1246934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6" r="11333" b="-2"/>
          <a:stretch/>
        </p:blipFill>
        <p:spPr>
          <a:xfrm>
            <a:off x="6902214" y="498601"/>
            <a:ext cx="4744564" cy="27187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BE584-DAD0-40A3-8CD6-EAB898C15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r="33785" b="-2"/>
          <a:stretch/>
        </p:blipFill>
        <p:spPr>
          <a:xfrm>
            <a:off x="6946079" y="3638481"/>
            <a:ext cx="4664295" cy="26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4384039" y="1130236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do we usually use fast formulas in compensation?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4387515" y="2771192"/>
            <a:ext cx="7161017" cy="3405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Specify compensation worksheet default values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Refresh or process specific employees only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Define how local currency is determined for a plan component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Create unique hierarchies for compensation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3BA47-80BB-4428-A89B-744456F1F110}"/>
              </a:ext>
            </a:extLst>
          </p:cNvPr>
          <p:cNvSpPr txBox="1"/>
          <p:nvPr/>
        </p:nvSpPr>
        <p:spPr>
          <a:xfrm>
            <a:off x="-79663" y="-241665"/>
            <a:ext cx="4452007" cy="734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 &lt;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 &lt;/&gt;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 &lt;/&gt;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 &lt;/&gt; &gt;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 &lt;/&gt; &lt;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 &lt;/&gt; &lt;/&gt;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 &lt;/&gt; &lt;/&gt; &gt;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 &lt;/&gt; &lt;/&gt; &lt;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 &lt;/&gt; &lt;/&gt; &lt;/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676767"/>
                </a:solidFill>
                <a:latin typeface="+mj-lt"/>
                <a:ea typeface="+mj-ea"/>
                <a:cs typeface="+mj-cs"/>
              </a:rPr>
              <a:t>&lt;/&gt; &lt;/&gt; &lt;/&gt; &lt;/&gt; &lt;/&gt; &lt;/&gt; &lt;/&gt; &lt;/&gt; &lt;/&gt; &lt;/&gt; &lt;</a:t>
            </a:r>
          </a:p>
        </p:txBody>
      </p:sp>
      <p:pic>
        <p:nvPicPr>
          <p:cNvPr id="12" name="Picture 2" descr="Free Icon | Coins">
            <a:extLst>
              <a:ext uri="{FF2B5EF4-FFF2-40B4-BE49-F238E27FC236}">
                <a16:creationId xmlns:a16="http://schemas.microsoft.com/office/drawing/2014/main" id="{59A828B1-DBCD-4E31-924B-C346C7C6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29" y="3084701"/>
            <a:ext cx="1619638" cy="16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6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741807" y="200406"/>
            <a:ext cx="10708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accent2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Compensation Fast Formula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145173" y="970231"/>
            <a:ext cx="9901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>
                <a:cs typeface="Calibri" panose="020F0502020204030204" pitchFamily="34" charset="0"/>
              </a:rPr>
              <a:t>This table introduces the types of formulas that you use within your compensation application.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3B36DC-CDD3-4461-83D4-E3E98821E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14280"/>
              </p:ext>
            </p:extLst>
          </p:nvPr>
        </p:nvGraphicFramePr>
        <p:xfrm>
          <a:off x="614740" y="2012387"/>
          <a:ext cx="10962513" cy="397988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54171">
                  <a:extLst>
                    <a:ext uri="{9D8B030D-6E8A-4147-A177-3AD203B41FA5}">
                      <a16:colId xmlns:a16="http://schemas.microsoft.com/office/drawing/2014/main" val="1355002625"/>
                    </a:ext>
                  </a:extLst>
                </a:gridCol>
                <a:gridCol w="3654171">
                  <a:extLst>
                    <a:ext uri="{9D8B030D-6E8A-4147-A177-3AD203B41FA5}">
                      <a16:colId xmlns:a16="http://schemas.microsoft.com/office/drawing/2014/main" val="657861136"/>
                    </a:ext>
                  </a:extLst>
                </a:gridCol>
                <a:gridCol w="3654171">
                  <a:extLst>
                    <a:ext uri="{9D8B030D-6E8A-4147-A177-3AD203B41FA5}">
                      <a16:colId xmlns:a16="http://schemas.microsoft.com/office/drawing/2014/main" val="2361740059"/>
                    </a:ext>
                  </a:extLst>
                </a:gridCol>
              </a:tblGrid>
              <a:tr h="168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  <a:latin typeface="+mj-lt"/>
                        </a:rPr>
                        <a:t>Formula Type</a:t>
                      </a:r>
                      <a:endParaRPr lang="en-US" sz="1400" b="1" i="0">
                        <a:solidFill>
                          <a:srgbClr val="1A1816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  <a:latin typeface="+mj-lt"/>
                        </a:rPr>
                        <a:t>Description</a:t>
                      </a:r>
                      <a:endParaRPr lang="en-US" sz="1400" b="1" i="0">
                        <a:solidFill>
                          <a:srgbClr val="1A1816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  <a:latin typeface="+mj-lt"/>
                        </a:rPr>
                        <a:t>Example</a:t>
                      </a:r>
                      <a:endParaRPr lang="en-US" sz="1400" b="1" i="0">
                        <a:solidFill>
                          <a:srgbClr val="1A1816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 anchor="b"/>
                </a:tc>
                <a:extLst>
                  <a:ext uri="{0D108BD9-81ED-4DB2-BD59-A6C34878D82A}">
                    <a16:rowId xmlns:a16="http://schemas.microsoft.com/office/drawing/2014/main" val="718887774"/>
                  </a:ext>
                </a:extLst>
              </a:tr>
              <a:tr h="742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Compensation Currency Selection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Confirm the currency associated with a workforce compensation component.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Verify the currency of a plan based on a component ID.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extLst>
                  <a:ext uri="{0D108BD9-81ED-4DB2-BD59-A6C34878D82A}">
                    <a16:rowId xmlns:a16="http://schemas.microsoft.com/office/drawing/2014/main" val="478387459"/>
                  </a:ext>
                </a:extLst>
              </a:tr>
              <a:tr h="742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Compensation Default and Override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Alter the default values populated in a column for a workforce compensation plan.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Truncate a salary amount so there are four decimals.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extLst>
                  <a:ext uri="{0D108BD9-81ED-4DB2-BD59-A6C34878D82A}">
                    <a16:rowId xmlns:a16="http://schemas.microsoft.com/office/drawing/2014/main" val="3190808654"/>
                  </a:ext>
                </a:extLst>
              </a:tr>
              <a:tr h="742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Compensation Hierarchy Determination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Locate the hierarchy for an associated workforce compensation plan.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Find the name of an employee's manager using an assignment ID.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extLst>
                  <a:ext uri="{0D108BD9-81ED-4DB2-BD59-A6C34878D82A}">
                    <a16:rowId xmlns:a16="http://schemas.microsoft.com/office/drawing/2014/main" val="3344043286"/>
                  </a:ext>
                </a:extLst>
              </a:tr>
              <a:tr h="742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Compensation Person Selection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Verify the person selected for an associated workforce compensation plan.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Check if a person is eligible to be paid by a specific legislative data group.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extLst>
                  <a:ext uri="{0D108BD9-81ED-4DB2-BD59-A6C34878D82A}">
                    <a16:rowId xmlns:a16="http://schemas.microsoft.com/office/drawing/2014/main" val="229131063"/>
                  </a:ext>
                </a:extLst>
              </a:tr>
              <a:tr h="742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Total Compensation Item Formula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Access compensation information that isn't stored in the other predefined item source types.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 multiple variables including a person's ID, their start date, and their end date.</a:t>
                      </a:r>
                      <a:endParaRPr lang="en-US" sz="1400" b="0" i="0">
                        <a:solidFill>
                          <a:srgbClr val="1A1816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6600" marR="26600" marT="26600" marB="26600"/>
                </a:tc>
                <a:extLst>
                  <a:ext uri="{0D108BD9-81ED-4DB2-BD59-A6C34878D82A}">
                    <a16:rowId xmlns:a16="http://schemas.microsoft.com/office/drawing/2014/main" val="150694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2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461368" y="119477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Commonly used Fast Formula </a:t>
            </a:r>
            <a:endParaRPr lang="en-US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Types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572493" y="2071316"/>
            <a:ext cx="10204364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Participation and Rate Eligibility</a:t>
            </a:r>
          </a:p>
          <a:p>
            <a:pPr marL="971550" lvl="2" fontAlgn="ctr"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Used in Eligibility Profiles for the plan</a:t>
            </a:r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Compensation Default and Override</a:t>
            </a:r>
          </a:p>
          <a:p>
            <a:pPr marL="971550" lvl="2" fontAlgn="ctr"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Pulls data from other modules into the compensation worksheet</a:t>
            </a:r>
          </a:p>
          <a:p>
            <a:pPr marL="1200150" lvl="2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Compensation Hierarchy Determination</a:t>
            </a:r>
          </a:p>
          <a:p>
            <a:pPr marL="971550" lvl="2" fontAlgn="ctr">
              <a:lnSpc>
                <a:spcPct val="90000"/>
              </a:lnSpc>
              <a:spcAft>
                <a:spcPts val="600"/>
              </a:spcAft>
            </a:pPr>
            <a:r>
              <a:rPr lang="en-US" sz="2200">
                <a:effectLst/>
              </a:rPr>
              <a:t>Locate the hierarchy for an associated workforce compensation plan.</a:t>
            </a:r>
            <a:endParaRPr lang="en-US" sz="2200" b="0" i="0">
              <a:effectLst/>
            </a:endParaRPr>
          </a:p>
          <a:p>
            <a:pPr marL="1200150" lvl="2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2" descr="Free Icon | Coins">
            <a:extLst>
              <a:ext uri="{FF2B5EF4-FFF2-40B4-BE49-F238E27FC236}">
                <a16:creationId xmlns:a16="http://schemas.microsoft.com/office/drawing/2014/main" id="{F4E9C81F-9E5A-49DB-A47B-FA8E2B2C3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21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Participation and Rate Eligibility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Used for creating an eligibility criteria outside the scope the delivered eligibility profile</a:t>
            </a:r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Example: The eligibility is using a </a:t>
            </a:r>
            <a:r>
              <a:rPr lang="en-US" sz="2400" err="1"/>
              <a:t>flexfield</a:t>
            </a:r>
            <a:r>
              <a:rPr lang="en-US" sz="2400"/>
              <a:t> defined by Core HR</a:t>
            </a:r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20" name="Picture 2" descr="Free Icon | Coins">
            <a:extLst>
              <a:ext uri="{FF2B5EF4-FFF2-40B4-BE49-F238E27FC236}">
                <a16:creationId xmlns:a16="http://schemas.microsoft.com/office/drawing/2014/main" id="{68012A72-FAF5-457D-A748-A54A87394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0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">
      <a:majorFont>
        <a:latin typeface="Graphik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5DA3FE6529E49884E4B470D3825D2" ma:contentTypeVersion="12" ma:contentTypeDescription="Create a new document." ma:contentTypeScope="" ma:versionID="f36357f947cc974b8f8005da44f3462a">
  <xsd:schema xmlns:xsd="http://www.w3.org/2001/XMLSchema" xmlns:xs="http://www.w3.org/2001/XMLSchema" xmlns:p="http://schemas.microsoft.com/office/2006/metadata/properties" xmlns:ns2="a36f2f05-54d2-4bca-ae88-a1b438363157" xmlns:ns3="2ea2ad9f-d773-4448-99e5-e7a0cf8b712b" targetNamespace="http://schemas.microsoft.com/office/2006/metadata/properties" ma:root="true" ma:fieldsID="0ba869af069a850042d46b76812c8289" ns2:_="" ns3:_="">
    <xsd:import namespace="a36f2f05-54d2-4bca-ae88-a1b438363157"/>
    <xsd:import namespace="2ea2ad9f-d773-4448-99e5-e7a0cf8b71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f2f05-54d2-4bca-ae88-a1b438363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2ad9f-d773-4448-99e5-e7a0cf8b712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49243C-276B-4DEE-A77E-26026B6B2914}">
  <ds:schemaRefs>
    <ds:schemaRef ds:uri="2ea2ad9f-d773-4448-99e5-e7a0cf8b712b"/>
    <ds:schemaRef ds:uri="a36f2f05-54d2-4bca-ae88-a1b4383631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AD5977-21CD-4D79-9F27-481E3AA44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3186D5-07D7-4505-A1D7-5EC2F92BC765}">
  <ds:schemaRefs>
    <ds:schemaRef ds:uri="2ea2ad9f-d773-4448-99e5-e7a0cf8b712b"/>
    <ds:schemaRef ds:uri="a36f2f05-54d2-4bca-ae88-a1b4383631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Fast Formula Structure</vt:lpstr>
      <vt:lpstr>Database Items</vt:lpstr>
      <vt:lpstr>Context</vt:lpstr>
      <vt:lpstr>Context</vt:lpstr>
      <vt:lpstr>Context</vt:lpstr>
      <vt:lpstr>Input Values</vt:lpstr>
      <vt:lpstr>Input Values</vt:lpstr>
      <vt:lpstr>Return Values</vt:lpstr>
      <vt:lpstr>Functions</vt:lpstr>
      <vt:lpstr>Functions</vt:lpstr>
      <vt:lpstr>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Coquia, Renzel K. T.</dc:creator>
  <cp:revision>1</cp:revision>
  <dcterms:created xsi:type="dcterms:W3CDTF">2020-07-08T10:11:54Z</dcterms:created>
  <dcterms:modified xsi:type="dcterms:W3CDTF">2021-10-22T05:55:22Z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0x01010065C5DA3FE6529E49884E4B470D3825D2</vt:lpwstr>
  </property>
</Properties>
</file>