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4"/>
  </p:sldMasterIdLst>
  <p:sldIdLst>
    <p:sldId id="256" r:id="rId5"/>
    <p:sldId id="257" r:id="rId6"/>
    <p:sldId id="295" r:id="rId7"/>
    <p:sldId id="294" r:id="rId8"/>
    <p:sldId id="261" r:id="rId9"/>
    <p:sldId id="266" r:id="rId10"/>
    <p:sldId id="285" r:id="rId11"/>
    <p:sldId id="286" r:id="rId12"/>
    <p:sldId id="291" r:id="rId13"/>
    <p:sldId id="292" r:id="rId14"/>
    <p:sldId id="296" r:id="rId15"/>
    <p:sldId id="282" r:id="rId16"/>
    <p:sldId id="297" r:id="rId17"/>
    <p:sldId id="287" r:id="rId18"/>
    <p:sldId id="2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EC9AAE-7D51-4DA8-96CE-E2469AE843E0}" v="9" dt="2021-11-02T10:59:13.520"/>
  </p1510:revLst>
</p1510:revInfo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peleta, Gladys A. P." userId="S::gladys.a.p.espeleta@accenture.com::38c20bcf-b0f7-4c66-bd50-fba7e0f401b7" providerId="AD" clId="Web-{53CDBFD6-8B02-4D8A-8EDE-D61FA550924A}"/>
    <pc:docChg chg="modSld">
      <pc:chgData name="Espeleta, Gladys A. P." userId="S::gladys.a.p.espeleta@accenture.com::38c20bcf-b0f7-4c66-bd50-fba7e0f401b7" providerId="AD" clId="Web-{53CDBFD6-8B02-4D8A-8EDE-D61FA550924A}" dt="2021-09-30T06:08:44.442" v="2" actId="20577"/>
      <pc:docMkLst>
        <pc:docMk/>
      </pc:docMkLst>
      <pc:sldChg chg="modSp">
        <pc:chgData name="Espeleta, Gladys A. P." userId="S::gladys.a.p.espeleta@accenture.com::38c20bcf-b0f7-4c66-bd50-fba7e0f401b7" providerId="AD" clId="Web-{53CDBFD6-8B02-4D8A-8EDE-D61FA550924A}" dt="2021-09-30T06:08:44.442" v="2" actId="20577"/>
        <pc:sldMkLst>
          <pc:docMk/>
          <pc:sldMk cId="4001212173" sldId="260"/>
        </pc:sldMkLst>
        <pc:spChg chg="mod">
          <ac:chgData name="Espeleta, Gladys A. P." userId="S::gladys.a.p.espeleta@accenture.com::38c20bcf-b0f7-4c66-bd50-fba7e0f401b7" providerId="AD" clId="Web-{53CDBFD6-8B02-4D8A-8EDE-D61FA550924A}" dt="2021-09-30T06:08:44.442" v="2" actId="20577"/>
          <ac:spMkLst>
            <pc:docMk/>
            <pc:sldMk cId="4001212173" sldId="260"/>
            <ac:spMk id="2" creationId="{C1091064-5A67-43CC-9AA2-4D4BF41F6DEC}"/>
          </ac:spMkLst>
        </pc:spChg>
      </pc:sldChg>
    </pc:docChg>
  </pc:docChgLst>
  <pc:docChgLst>
    <pc:chgData name="Espeleta, Gladys A. P." userId="38c20bcf-b0f7-4c66-bd50-fba7e0f401b7" providerId="ADAL" clId="{4AEC9AAE-7D51-4DA8-96CE-E2469AE843E0}"/>
    <pc:docChg chg="undo custSel addSld delSld modSld sldOrd">
      <pc:chgData name="Espeleta, Gladys A. P." userId="38c20bcf-b0f7-4c66-bd50-fba7e0f401b7" providerId="ADAL" clId="{4AEC9AAE-7D51-4DA8-96CE-E2469AE843E0}" dt="2021-11-02T11:05:44.318" v="1980" actId="20577"/>
      <pc:docMkLst>
        <pc:docMk/>
      </pc:docMkLst>
      <pc:sldChg chg="modSp mod">
        <pc:chgData name="Espeleta, Gladys A. P." userId="38c20bcf-b0f7-4c66-bd50-fba7e0f401b7" providerId="ADAL" clId="{4AEC9AAE-7D51-4DA8-96CE-E2469AE843E0}" dt="2021-10-28T15:50:48.294" v="346" actId="20577"/>
        <pc:sldMkLst>
          <pc:docMk/>
          <pc:sldMk cId="1743571458" sldId="257"/>
        </pc:sldMkLst>
        <pc:spChg chg="mod">
          <ac:chgData name="Espeleta, Gladys A. P." userId="38c20bcf-b0f7-4c66-bd50-fba7e0f401b7" providerId="ADAL" clId="{4AEC9AAE-7D51-4DA8-96CE-E2469AE843E0}" dt="2021-10-28T15:50:48.294" v="346" actId="20577"/>
          <ac:spMkLst>
            <pc:docMk/>
            <pc:sldMk cId="1743571458" sldId="257"/>
            <ac:spMk id="3" creationId="{CF175E43-6081-4AA0-9F91-2CB7D9A56D3C}"/>
          </ac:spMkLst>
        </pc:spChg>
      </pc:sldChg>
      <pc:sldChg chg="del">
        <pc:chgData name="Espeleta, Gladys A. P." userId="38c20bcf-b0f7-4c66-bd50-fba7e0f401b7" providerId="ADAL" clId="{4AEC9AAE-7D51-4DA8-96CE-E2469AE843E0}" dt="2021-10-18T18:59:41.491" v="0" actId="2696"/>
        <pc:sldMkLst>
          <pc:docMk/>
          <pc:sldMk cId="136326754" sldId="259"/>
        </pc:sldMkLst>
      </pc:sldChg>
      <pc:sldChg chg="del">
        <pc:chgData name="Espeleta, Gladys A. P." userId="38c20bcf-b0f7-4c66-bd50-fba7e0f401b7" providerId="ADAL" clId="{4AEC9AAE-7D51-4DA8-96CE-E2469AE843E0}" dt="2021-10-18T18:59:41.491" v="0" actId="2696"/>
        <pc:sldMkLst>
          <pc:docMk/>
          <pc:sldMk cId="4001212173" sldId="260"/>
        </pc:sldMkLst>
      </pc:sldChg>
      <pc:sldChg chg="addSp delSp modSp mod ord">
        <pc:chgData name="Espeleta, Gladys A. P." userId="38c20bcf-b0f7-4c66-bd50-fba7e0f401b7" providerId="ADAL" clId="{4AEC9AAE-7D51-4DA8-96CE-E2469AE843E0}" dt="2021-10-29T04:42:38.609" v="1379"/>
        <pc:sldMkLst>
          <pc:docMk/>
          <pc:sldMk cId="1094009275" sldId="261"/>
        </pc:sldMkLst>
        <pc:spChg chg="del mod">
          <ac:chgData name="Espeleta, Gladys A. P." userId="38c20bcf-b0f7-4c66-bd50-fba7e0f401b7" providerId="ADAL" clId="{4AEC9AAE-7D51-4DA8-96CE-E2469AE843E0}" dt="2021-10-29T03:48:22.611" v="884" actId="478"/>
          <ac:spMkLst>
            <pc:docMk/>
            <pc:sldMk cId="1094009275" sldId="261"/>
            <ac:spMk id="3" creationId="{CF175E43-6081-4AA0-9F91-2CB7D9A56D3C}"/>
          </ac:spMkLst>
        </pc:spChg>
        <pc:spChg chg="add mod">
          <ac:chgData name="Espeleta, Gladys A. P." userId="38c20bcf-b0f7-4c66-bd50-fba7e0f401b7" providerId="ADAL" clId="{4AEC9AAE-7D51-4DA8-96CE-E2469AE843E0}" dt="2021-10-29T03:48:24.985" v="886" actId="1076"/>
          <ac:spMkLst>
            <pc:docMk/>
            <pc:sldMk cId="1094009275" sldId="261"/>
            <ac:spMk id="8" creationId="{83A72C5B-0C47-47A1-95AE-EAFF856CEBF7}"/>
          </ac:spMkLst>
        </pc:spChg>
      </pc:sldChg>
      <pc:sldChg chg="addSp delSp modSp mod ord">
        <pc:chgData name="Espeleta, Gladys A. P." userId="38c20bcf-b0f7-4c66-bd50-fba7e0f401b7" providerId="ADAL" clId="{4AEC9AAE-7D51-4DA8-96CE-E2469AE843E0}" dt="2021-10-29T04:42:38.609" v="1379"/>
        <pc:sldMkLst>
          <pc:docMk/>
          <pc:sldMk cId="2763956064" sldId="266"/>
        </pc:sldMkLst>
        <pc:spChg chg="del mod">
          <ac:chgData name="Espeleta, Gladys A. P." userId="38c20bcf-b0f7-4c66-bd50-fba7e0f401b7" providerId="ADAL" clId="{4AEC9AAE-7D51-4DA8-96CE-E2469AE843E0}" dt="2021-10-18T19:02:45.580" v="2" actId="478"/>
          <ac:spMkLst>
            <pc:docMk/>
            <pc:sldMk cId="2763956064" sldId="266"/>
            <ac:spMk id="2" creationId="{C1091064-5A67-43CC-9AA2-4D4BF41F6DEC}"/>
          </ac:spMkLst>
        </pc:spChg>
        <pc:picChg chg="del mod">
          <ac:chgData name="Espeleta, Gladys A. P." userId="38c20bcf-b0f7-4c66-bd50-fba7e0f401b7" providerId="ADAL" clId="{4AEC9AAE-7D51-4DA8-96CE-E2469AE843E0}" dt="2021-10-29T03:50:02.796" v="896" actId="478"/>
          <ac:picMkLst>
            <pc:docMk/>
            <pc:sldMk cId="2763956064" sldId="266"/>
            <ac:picMk id="4" creationId="{518120F6-B148-475E-BD54-15BA037E1ABA}"/>
          </ac:picMkLst>
        </pc:picChg>
        <pc:picChg chg="add mod">
          <ac:chgData name="Espeleta, Gladys A. P." userId="38c20bcf-b0f7-4c66-bd50-fba7e0f401b7" providerId="ADAL" clId="{4AEC9AAE-7D51-4DA8-96CE-E2469AE843E0}" dt="2021-10-29T03:50:16.054" v="904" actId="108"/>
          <ac:picMkLst>
            <pc:docMk/>
            <pc:sldMk cId="2763956064" sldId="266"/>
            <ac:picMk id="1026" creationId="{A54A62EE-06EA-4F11-8132-A2BAD1FD3155}"/>
          </ac:picMkLst>
        </pc:picChg>
      </pc:sldChg>
      <pc:sldChg chg="del">
        <pc:chgData name="Espeleta, Gladys A. P." userId="38c20bcf-b0f7-4c66-bd50-fba7e0f401b7" providerId="ADAL" clId="{4AEC9AAE-7D51-4DA8-96CE-E2469AE843E0}" dt="2021-10-18T18:59:41.491" v="0" actId="2696"/>
        <pc:sldMkLst>
          <pc:docMk/>
          <pc:sldMk cId="1806726409" sldId="276"/>
        </pc:sldMkLst>
      </pc:sldChg>
      <pc:sldChg chg="addSp delSp modSp add del mod setBg">
        <pc:chgData name="Espeleta, Gladys A. P." userId="38c20bcf-b0f7-4c66-bd50-fba7e0f401b7" providerId="ADAL" clId="{4AEC9AAE-7D51-4DA8-96CE-E2469AE843E0}" dt="2021-11-02T11:05:44.318" v="1980" actId="20577"/>
        <pc:sldMkLst>
          <pc:docMk/>
          <pc:sldMk cId="3911997974" sldId="282"/>
        </pc:sldMkLst>
        <pc:spChg chg="mod">
          <ac:chgData name="Espeleta, Gladys A. P." userId="38c20bcf-b0f7-4c66-bd50-fba7e0f401b7" providerId="ADAL" clId="{4AEC9AAE-7D51-4DA8-96CE-E2469AE843E0}" dt="2021-11-02T11:03:48.467" v="1866" actId="1076"/>
          <ac:spMkLst>
            <pc:docMk/>
            <pc:sldMk cId="3911997974" sldId="282"/>
            <ac:spMk id="2" creationId="{C1091064-5A67-43CC-9AA2-4D4BF41F6DEC}"/>
          </ac:spMkLst>
        </pc:spChg>
        <pc:spChg chg="mod">
          <ac:chgData name="Espeleta, Gladys A. P." userId="38c20bcf-b0f7-4c66-bd50-fba7e0f401b7" providerId="ADAL" clId="{4AEC9AAE-7D51-4DA8-96CE-E2469AE843E0}" dt="2021-11-02T11:05:44.318" v="1980" actId="20577"/>
          <ac:spMkLst>
            <pc:docMk/>
            <pc:sldMk cId="3911997974" sldId="282"/>
            <ac:spMk id="3" creationId="{CF175E43-6081-4AA0-9F91-2CB7D9A56D3C}"/>
          </ac:spMkLst>
        </pc:spChg>
        <pc:spChg chg="add del">
          <ac:chgData name="Espeleta, Gladys A. P." userId="38c20bcf-b0f7-4c66-bd50-fba7e0f401b7" providerId="ADAL" clId="{4AEC9AAE-7D51-4DA8-96CE-E2469AE843E0}" dt="2021-11-02T10:58:52.744" v="1724"/>
          <ac:spMkLst>
            <pc:docMk/>
            <pc:sldMk cId="3911997974" sldId="282"/>
            <ac:spMk id="4" creationId="{3F753587-FA0E-4D86-997A-86BA16632685}"/>
          </ac:spMkLst>
        </pc:spChg>
        <pc:spChg chg="add del">
          <ac:chgData name="Espeleta, Gladys A. P." userId="38c20bcf-b0f7-4c66-bd50-fba7e0f401b7" providerId="ADAL" clId="{4AEC9AAE-7D51-4DA8-96CE-E2469AE843E0}" dt="2021-11-02T10:58:52.744" v="1724"/>
          <ac:spMkLst>
            <pc:docMk/>
            <pc:sldMk cId="3911997974" sldId="282"/>
            <ac:spMk id="5" creationId="{3180A459-8837-4794-A1C4-95034789F5F0}"/>
          </ac:spMkLst>
        </pc:spChg>
        <pc:spChg chg="add del">
          <ac:chgData name="Espeleta, Gladys A. P." userId="38c20bcf-b0f7-4c66-bd50-fba7e0f401b7" providerId="ADAL" clId="{4AEC9AAE-7D51-4DA8-96CE-E2469AE843E0}" dt="2021-11-02T10:58:52.744" v="1724"/>
          <ac:spMkLst>
            <pc:docMk/>
            <pc:sldMk cId="3911997974" sldId="282"/>
            <ac:spMk id="6" creationId="{ACCA0AEA-81B4-476C-B8FE-38D382D7567E}"/>
          </ac:spMkLst>
        </pc:spChg>
        <pc:spChg chg="add del mod">
          <ac:chgData name="Espeleta, Gladys A. P." userId="38c20bcf-b0f7-4c66-bd50-fba7e0f401b7" providerId="ADAL" clId="{4AEC9AAE-7D51-4DA8-96CE-E2469AE843E0}" dt="2021-11-02T10:59:10.353" v="1732"/>
          <ac:spMkLst>
            <pc:docMk/>
            <pc:sldMk cId="3911997974" sldId="282"/>
            <ac:spMk id="7" creationId="{04861D3B-698D-44B2-8346-9955CD661BC1}"/>
          </ac:spMkLst>
        </pc:spChg>
        <pc:spChg chg="add del mod">
          <ac:chgData name="Espeleta, Gladys A. P." userId="38c20bcf-b0f7-4c66-bd50-fba7e0f401b7" providerId="ADAL" clId="{4AEC9AAE-7D51-4DA8-96CE-E2469AE843E0}" dt="2021-11-02T10:59:10.353" v="1732"/>
          <ac:spMkLst>
            <pc:docMk/>
            <pc:sldMk cId="3911997974" sldId="282"/>
            <ac:spMk id="9" creationId="{44EAA17C-9943-42CC-AB2D-1BDCAE722A2E}"/>
          </ac:spMkLst>
        </pc:spChg>
        <pc:spChg chg="add del mod">
          <ac:chgData name="Espeleta, Gladys A. P." userId="38c20bcf-b0f7-4c66-bd50-fba7e0f401b7" providerId="ADAL" clId="{4AEC9AAE-7D51-4DA8-96CE-E2469AE843E0}" dt="2021-11-02T10:59:10.353" v="1732"/>
          <ac:spMkLst>
            <pc:docMk/>
            <pc:sldMk cId="3911997974" sldId="282"/>
            <ac:spMk id="10" creationId="{0748B0A4-D9C6-42A7-BF51-DBA450CB83FF}"/>
          </ac:spMkLst>
        </pc:spChg>
        <pc:spChg chg="add del">
          <ac:chgData name="Espeleta, Gladys A. P." userId="38c20bcf-b0f7-4c66-bd50-fba7e0f401b7" providerId="ADAL" clId="{4AEC9AAE-7D51-4DA8-96CE-E2469AE843E0}" dt="2021-11-02T11:03:01.983" v="1827" actId="26606"/>
          <ac:spMkLst>
            <pc:docMk/>
            <pc:sldMk cId="3911997974" sldId="282"/>
            <ac:spMk id="11" creationId="{7CB4857B-ED7C-444D-9F04-2F885114A1C2}"/>
          </ac:spMkLst>
        </pc:spChg>
        <pc:spChg chg="add del">
          <ac:chgData name="Espeleta, Gladys A. P." userId="38c20bcf-b0f7-4c66-bd50-fba7e0f401b7" providerId="ADAL" clId="{4AEC9AAE-7D51-4DA8-96CE-E2469AE843E0}" dt="2021-11-02T11:03:01.983" v="1827" actId="26606"/>
          <ac:spMkLst>
            <pc:docMk/>
            <pc:sldMk cId="3911997974" sldId="282"/>
            <ac:spMk id="12" creationId="{479F5F2B-8B58-4140-AE6A-51F6C67B18D9}"/>
          </ac:spMkLst>
        </pc:spChg>
        <pc:spChg chg="add del">
          <ac:chgData name="Espeleta, Gladys A. P." userId="38c20bcf-b0f7-4c66-bd50-fba7e0f401b7" providerId="ADAL" clId="{4AEC9AAE-7D51-4DA8-96CE-E2469AE843E0}" dt="2021-11-02T11:03:01.983" v="1827" actId="26606"/>
          <ac:spMkLst>
            <pc:docMk/>
            <pc:sldMk cId="3911997974" sldId="282"/>
            <ac:spMk id="13" creationId="{D18046FB-44EA-4FD8-A585-EA09A319B2D0}"/>
          </ac:spMkLst>
        </pc:spChg>
        <pc:picChg chg="del">
          <ac:chgData name="Espeleta, Gladys A. P." userId="38c20bcf-b0f7-4c66-bd50-fba7e0f401b7" providerId="ADAL" clId="{4AEC9AAE-7D51-4DA8-96CE-E2469AE843E0}" dt="2021-10-29T06:12:14.972" v="1484" actId="478"/>
          <ac:picMkLst>
            <pc:docMk/>
            <pc:sldMk cId="3911997974" sldId="282"/>
            <ac:picMk id="5" creationId="{B0F1AD3C-EBEA-46C7-9217-0DE65EEF4D11}"/>
          </ac:picMkLst>
        </pc:picChg>
        <pc:picChg chg="add del mod">
          <ac:chgData name="Espeleta, Gladys A. P." userId="38c20bcf-b0f7-4c66-bd50-fba7e0f401b7" providerId="ADAL" clId="{4AEC9AAE-7D51-4DA8-96CE-E2469AE843E0}" dt="2021-10-29T06:13:42.520" v="1501" actId="478"/>
          <ac:picMkLst>
            <pc:docMk/>
            <pc:sldMk cId="3911997974" sldId="282"/>
            <ac:picMk id="6" creationId="{CDFCD7C2-2C62-4ADD-A43F-7348F2EF5EEE}"/>
          </ac:picMkLst>
        </pc:picChg>
        <pc:picChg chg="add del mod">
          <ac:chgData name="Espeleta, Gladys A. P." userId="38c20bcf-b0f7-4c66-bd50-fba7e0f401b7" providerId="ADAL" clId="{4AEC9AAE-7D51-4DA8-96CE-E2469AE843E0}" dt="2021-11-02T10:58:55.224" v="1726" actId="478"/>
          <ac:picMkLst>
            <pc:docMk/>
            <pc:sldMk cId="3911997974" sldId="282"/>
            <ac:picMk id="8" creationId="{483A0AA5-5FF0-4188-969C-E56FFBC7F402}"/>
          </ac:picMkLst>
        </pc:picChg>
        <pc:picChg chg="del">
          <ac:chgData name="Espeleta, Gladys A. P." userId="38c20bcf-b0f7-4c66-bd50-fba7e0f401b7" providerId="ADAL" clId="{4AEC9AAE-7D51-4DA8-96CE-E2469AE843E0}" dt="2021-10-29T06:12:16.430" v="1485" actId="478"/>
          <ac:picMkLst>
            <pc:docMk/>
            <pc:sldMk cId="3911997974" sldId="282"/>
            <ac:picMk id="9" creationId="{8FCA802A-2256-4C85-AE4B-29913FDCB939}"/>
          </ac:picMkLst>
        </pc:picChg>
        <pc:picChg chg="add del">
          <ac:chgData name="Espeleta, Gladys A. P." userId="38c20bcf-b0f7-4c66-bd50-fba7e0f401b7" providerId="ADAL" clId="{4AEC9AAE-7D51-4DA8-96CE-E2469AE843E0}" dt="2021-11-02T10:58:52.744" v="1724"/>
          <ac:picMkLst>
            <pc:docMk/>
            <pc:sldMk cId="3911997974" sldId="282"/>
            <ac:picMk id="1025" creationId="{92C58E72-D1F8-43D7-BC3A-606E2E8E9C9D}"/>
          </ac:picMkLst>
        </pc:picChg>
        <pc:picChg chg="add del">
          <ac:chgData name="Espeleta, Gladys A. P." userId="38c20bcf-b0f7-4c66-bd50-fba7e0f401b7" providerId="ADAL" clId="{4AEC9AAE-7D51-4DA8-96CE-E2469AE843E0}" dt="2021-11-02T10:58:52.744" v="1724"/>
          <ac:picMkLst>
            <pc:docMk/>
            <pc:sldMk cId="3911997974" sldId="282"/>
            <ac:picMk id="1026" creationId="{CBD4519C-F602-4943-AAC9-7D468E47D63A}"/>
          </ac:picMkLst>
        </pc:picChg>
        <pc:picChg chg="add del mod">
          <ac:chgData name="Espeleta, Gladys A. P." userId="38c20bcf-b0f7-4c66-bd50-fba7e0f401b7" providerId="ADAL" clId="{4AEC9AAE-7D51-4DA8-96CE-E2469AE843E0}" dt="2021-11-02T10:59:10.353" v="1732"/>
          <ac:picMkLst>
            <pc:docMk/>
            <pc:sldMk cId="3911997974" sldId="282"/>
            <ac:picMk id="1030" creationId="{B88C7DDD-95CF-4C0E-B177-1D692E02CE04}"/>
          </ac:picMkLst>
        </pc:picChg>
        <pc:picChg chg="add del mod">
          <ac:chgData name="Espeleta, Gladys A. P." userId="38c20bcf-b0f7-4c66-bd50-fba7e0f401b7" providerId="ADAL" clId="{4AEC9AAE-7D51-4DA8-96CE-E2469AE843E0}" dt="2021-11-02T10:59:10.353" v="1732"/>
          <ac:picMkLst>
            <pc:docMk/>
            <pc:sldMk cId="3911997974" sldId="282"/>
            <ac:picMk id="1031" creationId="{ED98CD4B-B54A-4E36-A65B-794A4CE8E8DD}"/>
          </ac:picMkLst>
        </pc:picChg>
      </pc:sldChg>
      <pc:sldChg chg="modSp mod">
        <pc:chgData name="Espeleta, Gladys A. P." userId="38c20bcf-b0f7-4c66-bd50-fba7e0f401b7" providerId="ADAL" clId="{4AEC9AAE-7D51-4DA8-96CE-E2469AE843E0}" dt="2021-10-29T11:17:40.811" v="1719" actId="1076"/>
        <pc:sldMkLst>
          <pc:docMk/>
          <pc:sldMk cId="3147466272" sldId="284"/>
        </pc:sldMkLst>
        <pc:picChg chg="mod">
          <ac:chgData name="Espeleta, Gladys A. P." userId="38c20bcf-b0f7-4c66-bd50-fba7e0f401b7" providerId="ADAL" clId="{4AEC9AAE-7D51-4DA8-96CE-E2469AE843E0}" dt="2021-10-29T11:17:40.811" v="1719" actId="1076"/>
          <ac:picMkLst>
            <pc:docMk/>
            <pc:sldMk cId="3147466272" sldId="284"/>
            <ac:picMk id="5" creationId="{5A9CA344-98AA-4011-86B9-EC6804A3182F}"/>
          </ac:picMkLst>
        </pc:picChg>
      </pc:sldChg>
      <pc:sldChg chg="ord">
        <pc:chgData name="Espeleta, Gladys A. P." userId="38c20bcf-b0f7-4c66-bd50-fba7e0f401b7" providerId="ADAL" clId="{4AEC9AAE-7D51-4DA8-96CE-E2469AE843E0}" dt="2021-10-29T04:42:38.609" v="1379"/>
        <pc:sldMkLst>
          <pc:docMk/>
          <pc:sldMk cId="2293695695" sldId="285"/>
        </pc:sldMkLst>
      </pc:sldChg>
      <pc:sldChg chg="delSp modSp mod ord">
        <pc:chgData name="Espeleta, Gladys A. P." userId="38c20bcf-b0f7-4c66-bd50-fba7e0f401b7" providerId="ADAL" clId="{4AEC9AAE-7D51-4DA8-96CE-E2469AE843E0}" dt="2021-10-29T04:42:38.609" v="1379"/>
        <pc:sldMkLst>
          <pc:docMk/>
          <pc:sldMk cId="3305511676" sldId="286"/>
        </pc:sldMkLst>
        <pc:spChg chg="del">
          <ac:chgData name="Espeleta, Gladys A. P." userId="38c20bcf-b0f7-4c66-bd50-fba7e0f401b7" providerId="ADAL" clId="{4AEC9AAE-7D51-4DA8-96CE-E2469AE843E0}" dt="2021-10-18T19:02:59.453" v="6" actId="478"/>
          <ac:spMkLst>
            <pc:docMk/>
            <pc:sldMk cId="3305511676" sldId="286"/>
            <ac:spMk id="2" creationId="{C1091064-5A67-43CC-9AA2-4D4BF41F6DEC}"/>
          </ac:spMkLst>
        </pc:spChg>
        <pc:picChg chg="mod">
          <ac:chgData name="Espeleta, Gladys A. P." userId="38c20bcf-b0f7-4c66-bd50-fba7e0f401b7" providerId="ADAL" clId="{4AEC9AAE-7D51-4DA8-96CE-E2469AE843E0}" dt="2021-10-18T19:03:08.816" v="9" actId="1076"/>
          <ac:picMkLst>
            <pc:docMk/>
            <pc:sldMk cId="3305511676" sldId="286"/>
            <ac:picMk id="5" creationId="{33D103E1-FA36-43FA-8153-0D475A869CE2}"/>
          </ac:picMkLst>
        </pc:picChg>
      </pc:sldChg>
      <pc:sldChg chg="modSp mod">
        <pc:chgData name="Espeleta, Gladys A. P." userId="38c20bcf-b0f7-4c66-bd50-fba7e0f401b7" providerId="ADAL" clId="{4AEC9AAE-7D51-4DA8-96CE-E2469AE843E0}" dt="2021-11-02T11:04:51.365" v="1950" actId="1076"/>
        <pc:sldMkLst>
          <pc:docMk/>
          <pc:sldMk cId="840657742" sldId="287"/>
        </pc:sldMkLst>
        <pc:spChg chg="mod">
          <ac:chgData name="Espeleta, Gladys A. P." userId="38c20bcf-b0f7-4c66-bd50-fba7e0f401b7" providerId="ADAL" clId="{4AEC9AAE-7D51-4DA8-96CE-E2469AE843E0}" dt="2021-11-02T11:04:41.111" v="1949" actId="20577"/>
          <ac:spMkLst>
            <pc:docMk/>
            <pc:sldMk cId="840657742" sldId="287"/>
            <ac:spMk id="2" creationId="{C1091064-5A67-43CC-9AA2-4D4BF41F6DEC}"/>
          </ac:spMkLst>
        </pc:spChg>
        <pc:spChg chg="mod">
          <ac:chgData name="Espeleta, Gladys A. P." userId="38c20bcf-b0f7-4c66-bd50-fba7e0f401b7" providerId="ADAL" clId="{4AEC9AAE-7D51-4DA8-96CE-E2469AE843E0}" dt="2021-10-25T15:05:59.184" v="228" actId="20577"/>
          <ac:spMkLst>
            <pc:docMk/>
            <pc:sldMk cId="840657742" sldId="287"/>
            <ac:spMk id="3" creationId="{CF175E43-6081-4AA0-9F91-2CB7D9A56D3C}"/>
          </ac:spMkLst>
        </pc:spChg>
        <pc:picChg chg="mod">
          <ac:chgData name="Espeleta, Gladys A. P." userId="38c20bcf-b0f7-4c66-bd50-fba7e0f401b7" providerId="ADAL" clId="{4AEC9AAE-7D51-4DA8-96CE-E2469AE843E0}" dt="2021-11-02T11:04:51.365" v="1950" actId="1076"/>
          <ac:picMkLst>
            <pc:docMk/>
            <pc:sldMk cId="840657742" sldId="287"/>
            <ac:picMk id="4" creationId="{43A6F718-0FD3-42F5-84A5-F1B8B5C05DDA}"/>
          </ac:picMkLst>
        </pc:picChg>
      </pc:sldChg>
      <pc:sldChg chg="del">
        <pc:chgData name="Espeleta, Gladys A. P." userId="38c20bcf-b0f7-4c66-bd50-fba7e0f401b7" providerId="ADAL" clId="{4AEC9AAE-7D51-4DA8-96CE-E2469AE843E0}" dt="2021-10-18T18:59:41.491" v="0" actId="2696"/>
        <pc:sldMkLst>
          <pc:docMk/>
          <pc:sldMk cId="619763017" sldId="288"/>
        </pc:sldMkLst>
      </pc:sldChg>
      <pc:sldChg chg="del">
        <pc:chgData name="Espeleta, Gladys A. P." userId="38c20bcf-b0f7-4c66-bd50-fba7e0f401b7" providerId="ADAL" clId="{4AEC9AAE-7D51-4DA8-96CE-E2469AE843E0}" dt="2021-10-18T18:59:41.491" v="0" actId="2696"/>
        <pc:sldMkLst>
          <pc:docMk/>
          <pc:sldMk cId="2716416317" sldId="289"/>
        </pc:sldMkLst>
      </pc:sldChg>
      <pc:sldChg chg="del">
        <pc:chgData name="Espeleta, Gladys A. P." userId="38c20bcf-b0f7-4c66-bd50-fba7e0f401b7" providerId="ADAL" clId="{4AEC9AAE-7D51-4DA8-96CE-E2469AE843E0}" dt="2021-10-18T18:59:41.491" v="0" actId="2696"/>
        <pc:sldMkLst>
          <pc:docMk/>
          <pc:sldMk cId="29306383" sldId="290"/>
        </pc:sldMkLst>
      </pc:sldChg>
      <pc:sldChg chg="modSp mod">
        <pc:chgData name="Espeleta, Gladys A. P." userId="38c20bcf-b0f7-4c66-bd50-fba7e0f401b7" providerId="ADAL" clId="{4AEC9AAE-7D51-4DA8-96CE-E2469AE843E0}" dt="2021-10-29T05:21:44.064" v="1426" actId="20577"/>
        <pc:sldMkLst>
          <pc:docMk/>
          <pc:sldMk cId="2214823551" sldId="291"/>
        </pc:sldMkLst>
        <pc:spChg chg="mod">
          <ac:chgData name="Espeleta, Gladys A. P." userId="38c20bcf-b0f7-4c66-bd50-fba7e0f401b7" providerId="ADAL" clId="{4AEC9AAE-7D51-4DA8-96CE-E2469AE843E0}" dt="2021-10-29T05:21:44.064" v="1426" actId="20577"/>
          <ac:spMkLst>
            <pc:docMk/>
            <pc:sldMk cId="2214823551" sldId="291"/>
            <ac:spMk id="4" creationId="{305B5038-144F-47C3-97BD-CBA321B0E8F1}"/>
          </ac:spMkLst>
        </pc:spChg>
      </pc:sldChg>
      <pc:sldChg chg="del">
        <pc:chgData name="Espeleta, Gladys A. P." userId="38c20bcf-b0f7-4c66-bd50-fba7e0f401b7" providerId="ADAL" clId="{4AEC9AAE-7D51-4DA8-96CE-E2469AE843E0}" dt="2021-10-19T08:17:57.832" v="225" actId="2696"/>
        <pc:sldMkLst>
          <pc:docMk/>
          <pc:sldMk cId="2943754145" sldId="292"/>
        </pc:sldMkLst>
      </pc:sldChg>
      <pc:sldChg chg="modSp mod">
        <pc:chgData name="Espeleta, Gladys A. P." userId="38c20bcf-b0f7-4c66-bd50-fba7e0f401b7" providerId="ADAL" clId="{4AEC9AAE-7D51-4DA8-96CE-E2469AE843E0}" dt="2021-10-29T05:21:26.661" v="1420" actId="27636"/>
        <pc:sldMkLst>
          <pc:docMk/>
          <pc:sldMk cId="3741095073" sldId="292"/>
        </pc:sldMkLst>
        <pc:spChg chg="mod">
          <ac:chgData name="Espeleta, Gladys A. P." userId="38c20bcf-b0f7-4c66-bd50-fba7e0f401b7" providerId="ADAL" clId="{4AEC9AAE-7D51-4DA8-96CE-E2469AE843E0}" dt="2021-10-29T05:21:26.661" v="1420" actId="27636"/>
          <ac:spMkLst>
            <pc:docMk/>
            <pc:sldMk cId="3741095073" sldId="292"/>
            <ac:spMk id="3" creationId="{CF175E43-6081-4AA0-9F91-2CB7D9A56D3C}"/>
          </ac:spMkLst>
        </pc:spChg>
      </pc:sldChg>
      <pc:sldChg chg="addSp modSp del">
        <pc:chgData name="Espeleta, Gladys A. P." userId="38c20bcf-b0f7-4c66-bd50-fba7e0f401b7" providerId="ADAL" clId="{4AEC9AAE-7D51-4DA8-96CE-E2469AE843E0}" dt="2021-10-28T15:50:26.081" v="345" actId="47"/>
        <pc:sldMkLst>
          <pc:docMk/>
          <pc:sldMk cId="2121516175" sldId="293"/>
        </pc:sldMkLst>
        <pc:spChg chg="add mod">
          <ac:chgData name="Espeleta, Gladys A. P." userId="38c20bcf-b0f7-4c66-bd50-fba7e0f401b7" providerId="ADAL" clId="{4AEC9AAE-7D51-4DA8-96CE-E2469AE843E0}" dt="2021-10-28T15:34:01.357" v="232"/>
          <ac:spMkLst>
            <pc:docMk/>
            <pc:sldMk cId="2121516175" sldId="293"/>
            <ac:spMk id="9" creationId="{37F2BC38-1C25-4BD9-B0D4-4813E04FB13E}"/>
          </ac:spMkLst>
        </pc:spChg>
      </pc:sldChg>
      <pc:sldChg chg="del">
        <pc:chgData name="Espeleta, Gladys A. P." userId="38c20bcf-b0f7-4c66-bd50-fba7e0f401b7" providerId="ADAL" clId="{4AEC9AAE-7D51-4DA8-96CE-E2469AE843E0}" dt="2021-10-19T08:17:57.832" v="225" actId="2696"/>
        <pc:sldMkLst>
          <pc:docMk/>
          <pc:sldMk cId="3170677428" sldId="293"/>
        </pc:sldMkLst>
      </pc:sldChg>
      <pc:sldChg chg="addSp delSp modSp add mod">
        <pc:chgData name="Espeleta, Gladys A. P." userId="38c20bcf-b0f7-4c66-bd50-fba7e0f401b7" providerId="ADAL" clId="{4AEC9AAE-7D51-4DA8-96CE-E2469AE843E0}" dt="2021-10-28T15:58:57.114" v="797" actId="1076"/>
        <pc:sldMkLst>
          <pc:docMk/>
          <pc:sldMk cId="1496116540" sldId="294"/>
        </pc:sldMkLst>
        <pc:picChg chg="del">
          <ac:chgData name="Espeleta, Gladys A. P." userId="38c20bcf-b0f7-4c66-bd50-fba7e0f401b7" providerId="ADAL" clId="{4AEC9AAE-7D51-4DA8-96CE-E2469AE843E0}" dt="2021-10-28T15:35:26.582" v="234" actId="478"/>
          <ac:picMkLst>
            <pc:docMk/>
            <pc:sldMk cId="1496116540" sldId="294"/>
            <ac:picMk id="4" creationId="{518120F6-B148-475E-BD54-15BA037E1ABA}"/>
          </ac:picMkLst>
        </pc:picChg>
        <pc:picChg chg="add del mod">
          <ac:chgData name="Espeleta, Gladys A. P." userId="38c20bcf-b0f7-4c66-bd50-fba7e0f401b7" providerId="ADAL" clId="{4AEC9AAE-7D51-4DA8-96CE-E2469AE843E0}" dt="2021-10-28T15:58:35.321" v="792" actId="478"/>
          <ac:picMkLst>
            <pc:docMk/>
            <pc:sldMk cId="1496116540" sldId="294"/>
            <ac:picMk id="5" creationId="{0AC5E073-03A0-4630-90C6-9CB1C5D9DB9D}"/>
          </ac:picMkLst>
        </pc:picChg>
        <pc:picChg chg="add mod">
          <ac:chgData name="Espeleta, Gladys A. P." userId="38c20bcf-b0f7-4c66-bd50-fba7e0f401b7" providerId="ADAL" clId="{4AEC9AAE-7D51-4DA8-96CE-E2469AE843E0}" dt="2021-10-28T15:58:57.114" v="797" actId="1076"/>
          <ac:picMkLst>
            <pc:docMk/>
            <pc:sldMk cId="1496116540" sldId="294"/>
            <ac:picMk id="7" creationId="{E60C189B-0AFB-4103-8A60-38DFA2406D5F}"/>
          </ac:picMkLst>
        </pc:picChg>
      </pc:sldChg>
      <pc:sldChg chg="modSp add mod">
        <pc:chgData name="Espeleta, Gladys A. P." userId="38c20bcf-b0f7-4c66-bd50-fba7e0f401b7" providerId="ADAL" clId="{4AEC9AAE-7D51-4DA8-96CE-E2469AE843E0}" dt="2021-10-28T15:57:39.090" v="791" actId="115"/>
        <pc:sldMkLst>
          <pc:docMk/>
          <pc:sldMk cId="2242527032" sldId="295"/>
        </pc:sldMkLst>
        <pc:spChg chg="mod">
          <ac:chgData name="Espeleta, Gladys A. P." userId="38c20bcf-b0f7-4c66-bd50-fba7e0f401b7" providerId="ADAL" clId="{4AEC9AAE-7D51-4DA8-96CE-E2469AE843E0}" dt="2021-10-28T15:57:39.090" v="791" actId="115"/>
          <ac:spMkLst>
            <pc:docMk/>
            <pc:sldMk cId="2242527032" sldId="295"/>
            <ac:spMk id="9" creationId="{37F2BC38-1C25-4BD9-B0D4-4813E04FB13E}"/>
          </ac:spMkLst>
        </pc:spChg>
      </pc:sldChg>
      <pc:sldChg chg="modSp add mod ord">
        <pc:chgData name="Espeleta, Gladys A. P." userId="38c20bcf-b0f7-4c66-bd50-fba7e0f401b7" providerId="ADAL" clId="{4AEC9AAE-7D51-4DA8-96CE-E2469AE843E0}" dt="2021-10-29T05:24:37.697" v="1470" actId="20577"/>
        <pc:sldMkLst>
          <pc:docMk/>
          <pc:sldMk cId="254295936" sldId="296"/>
        </pc:sldMkLst>
        <pc:spChg chg="mod">
          <ac:chgData name="Espeleta, Gladys A. P." userId="38c20bcf-b0f7-4c66-bd50-fba7e0f401b7" providerId="ADAL" clId="{4AEC9AAE-7D51-4DA8-96CE-E2469AE843E0}" dt="2021-10-28T16:14:20.470" v="808" actId="20577"/>
          <ac:spMkLst>
            <pc:docMk/>
            <pc:sldMk cId="254295936" sldId="296"/>
            <ac:spMk id="2" creationId="{C1091064-5A67-43CC-9AA2-4D4BF41F6DEC}"/>
          </ac:spMkLst>
        </pc:spChg>
        <pc:spChg chg="mod">
          <ac:chgData name="Espeleta, Gladys A. P." userId="38c20bcf-b0f7-4c66-bd50-fba7e0f401b7" providerId="ADAL" clId="{4AEC9AAE-7D51-4DA8-96CE-E2469AE843E0}" dt="2021-10-29T05:24:37.697" v="1470" actId="20577"/>
          <ac:spMkLst>
            <pc:docMk/>
            <pc:sldMk cId="254295936" sldId="296"/>
            <ac:spMk id="3" creationId="{CF175E43-6081-4AA0-9F91-2CB7D9A56D3C}"/>
          </ac:spMkLst>
        </pc:spChg>
      </pc:sldChg>
      <pc:sldChg chg="addSp delSp add del setBg delDesignElem">
        <pc:chgData name="Espeleta, Gladys A. P." userId="38c20bcf-b0f7-4c66-bd50-fba7e0f401b7" providerId="ADAL" clId="{4AEC9AAE-7D51-4DA8-96CE-E2469AE843E0}" dt="2021-10-28T16:14:05.421" v="800"/>
        <pc:sldMkLst>
          <pc:docMk/>
          <pc:sldMk cId="2236238542" sldId="296"/>
        </pc:sldMkLst>
        <pc:spChg chg="add del">
          <ac:chgData name="Espeleta, Gladys A. P." userId="38c20bcf-b0f7-4c66-bd50-fba7e0f401b7" providerId="ADAL" clId="{4AEC9AAE-7D51-4DA8-96CE-E2469AE843E0}" dt="2021-10-28T16:14:05.421" v="800"/>
          <ac:spMkLst>
            <pc:docMk/>
            <pc:sldMk cId="2236238542" sldId="296"/>
            <ac:spMk id="40" creationId="{7CB4857B-ED7C-444D-9F04-2F885114A1C2}"/>
          </ac:spMkLst>
        </pc:spChg>
        <pc:spChg chg="add del">
          <ac:chgData name="Espeleta, Gladys A. P." userId="38c20bcf-b0f7-4c66-bd50-fba7e0f401b7" providerId="ADAL" clId="{4AEC9AAE-7D51-4DA8-96CE-E2469AE843E0}" dt="2021-10-28T16:14:05.421" v="800"/>
          <ac:spMkLst>
            <pc:docMk/>
            <pc:sldMk cId="2236238542" sldId="296"/>
            <ac:spMk id="42" creationId="{D18046FB-44EA-4FD8-A585-EA09A319B2D0}"/>
          </ac:spMkLst>
        </pc:spChg>
        <pc:spChg chg="add del">
          <ac:chgData name="Espeleta, Gladys A. P." userId="38c20bcf-b0f7-4c66-bd50-fba7e0f401b7" providerId="ADAL" clId="{4AEC9AAE-7D51-4DA8-96CE-E2469AE843E0}" dt="2021-10-28T16:14:05.421" v="800"/>
          <ac:spMkLst>
            <pc:docMk/>
            <pc:sldMk cId="2236238542" sldId="296"/>
            <ac:spMk id="44" creationId="{479F5F2B-8B58-4140-AE6A-51F6C67B18D9}"/>
          </ac:spMkLst>
        </pc:spChg>
      </pc:sldChg>
      <pc:sldChg chg="add del">
        <pc:chgData name="Espeleta, Gladys A. P." userId="38c20bcf-b0f7-4c66-bd50-fba7e0f401b7" providerId="ADAL" clId="{4AEC9AAE-7D51-4DA8-96CE-E2469AE843E0}" dt="2021-10-29T04:42:19.592" v="1377" actId="2696"/>
        <pc:sldMkLst>
          <pc:docMk/>
          <pc:sldMk cId="1901704734" sldId="297"/>
        </pc:sldMkLst>
      </pc:sldChg>
      <pc:sldChg chg="modSp add mod">
        <pc:chgData name="Espeleta, Gladys A. P." userId="38c20bcf-b0f7-4c66-bd50-fba7e0f401b7" providerId="ADAL" clId="{4AEC9AAE-7D51-4DA8-96CE-E2469AE843E0}" dt="2021-11-02T11:04:58.468" v="1953" actId="1076"/>
        <pc:sldMkLst>
          <pc:docMk/>
          <pc:sldMk cId="2598314570" sldId="297"/>
        </pc:sldMkLst>
        <pc:spChg chg="mod">
          <ac:chgData name="Espeleta, Gladys A. P." userId="38c20bcf-b0f7-4c66-bd50-fba7e0f401b7" providerId="ADAL" clId="{4AEC9AAE-7D51-4DA8-96CE-E2469AE843E0}" dt="2021-11-02T11:04:16.219" v="1926" actId="1076"/>
          <ac:spMkLst>
            <pc:docMk/>
            <pc:sldMk cId="2598314570" sldId="297"/>
            <ac:spMk id="2" creationId="{C1091064-5A67-43CC-9AA2-4D4BF41F6DEC}"/>
          </ac:spMkLst>
        </pc:spChg>
        <pc:spChg chg="mod">
          <ac:chgData name="Espeleta, Gladys A. P." userId="38c20bcf-b0f7-4c66-bd50-fba7e0f401b7" providerId="ADAL" clId="{4AEC9AAE-7D51-4DA8-96CE-E2469AE843E0}" dt="2021-11-02T11:04:22.498" v="1927" actId="1076"/>
          <ac:spMkLst>
            <pc:docMk/>
            <pc:sldMk cId="2598314570" sldId="297"/>
            <ac:spMk id="3" creationId="{CF175E43-6081-4AA0-9F91-2CB7D9A56D3C}"/>
          </ac:spMkLst>
        </pc:spChg>
        <pc:picChg chg="mod">
          <ac:chgData name="Espeleta, Gladys A. P." userId="38c20bcf-b0f7-4c66-bd50-fba7e0f401b7" providerId="ADAL" clId="{4AEC9AAE-7D51-4DA8-96CE-E2469AE843E0}" dt="2021-11-02T11:04:58.468" v="1953" actId="1076"/>
          <ac:picMkLst>
            <pc:docMk/>
            <pc:sldMk cId="2598314570" sldId="297"/>
            <ac:picMk id="9" creationId="{8FCA802A-2256-4C85-AE4B-29913FDCB939}"/>
          </ac:picMkLst>
        </pc:picChg>
      </pc:sldChg>
    </pc:docChg>
  </pc:docChgLst>
  <pc:docChgLst>
    <pc:chgData name="Rodriguez, Rusty B." userId="S::rusty.b.rodriguez@accenture.com::64a7feb8-484c-471b-8590-15e49b9a1a6c" providerId="AD" clId="Web-{54FF4067-4F61-42E1-A13F-92BEF940B292}"/>
    <pc:docChg chg="addSld modSld sldOrd">
      <pc:chgData name="Rodriguez, Rusty B." userId="S::rusty.b.rodriguez@accenture.com::64a7feb8-484c-471b-8590-15e49b9a1a6c" providerId="AD" clId="Web-{54FF4067-4F61-42E1-A13F-92BEF940B292}" dt="2021-10-28T09:34:07.033" v="209" actId="20577"/>
      <pc:docMkLst>
        <pc:docMk/>
      </pc:docMkLst>
      <pc:sldChg chg="addSp modSp ord">
        <pc:chgData name="Rodriguez, Rusty B." userId="S::rusty.b.rodriguez@accenture.com::64a7feb8-484c-471b-8590-15e49b9a1a6c" providerId="AD" clId="Web-{54FF4067-4F61-42E1-A13F-92BEF940B292}" dt="2021-10-28T09:33:42.658" v="203" actId="20577"/>
        <pc:sldMkLst>
          <pc:docMk/>
          <pc:sldMk cId="2214823551" sldId="291"/>
        </pc:sldMkLst>
        <pc:spChg chg="mod">
          <ac:chgData name="Rodriguez, Rusty B." userId="S::rusty.b.rodriguez@accenture.com::64a7feb8-484c-471b-8590-15e49b9a1a6c" providerId="AD" clId="Web-{54FF4067-4F61-42E1-A13F-92BEF940B292}" dt="2021-10-28T09:31:15.800" v="82" actId="20577"/>
          <ac:spMkLst>
            <pc:docMk/>
            <pc:sldMk cId="2214823551" sldId="291"/>
            <ac:spMk id="2" creationId="{C1091064-5A67-43CC-9AA2-4D4BF41F6DEC}"/>
          </ac:spMkLst>
        </pc:spChg>
        <pc:spChg chg="add mod">
          <ac:chgData name="Rodriguez, Rusty B." userId="S::rusty.b.rodriguez@accenture.com::64a7feb8-484c-471b-8590-15e49b9a1a6c" providerId="AD" clId="Web-{54FF4067-4F61-42E1-A13F-92BEF940B292}" dt="2021-10-28T09:33:42.658" v="203" actId="20577"/>
          <ac:spMkLst>
            <pc:docMk/>
            <pc:sldMk cId="2214823551" sldId="291"/>
            <ac:spMk id="4" creationId="{305B5038-144F-47C3-97BD-CBA321B0E8F1}"/>
          </ac:spMkLst>
        </pc:spChg>
      </pc:sldChg>
      <pc:sldChg chg="modSp add ord replId">
        <pc:chgData name="Rodriguez, Rusty B." userId="S::rusty.b.rodriguez@accenture.com::64a7feb8-484c-471b-8590-15e49b9a1a6c" providerId="AD" clId="Web-{54FF4067-4F61-42E1-A13F-92BEF940B292}" dt="2021-10-28T09:24:54.100" v="77" actId="20577"/>
        <pc:sldMkLst>
          <pc:docMk/>
          <pc:sldMk cId="3741095073" sldId="292"/>
        </pc:sldMkLst>
        <pc:spChg chg="mod">
          <ac:chgData name="Rodriguez, Rusty B." userId="S::rusty.b.rodriguez@accenture.com::64a7feb8-484c-471b-8590-15e49b9a1a6c" providerId="AD" clId="Web-{54FF4067-4F61-42E1-A13F-92BEF940B292}" dt="2021-10-28T09:23:51.100" v="20" actId="20577"/>
          <ac:spMkLst>
            <pc:docMk/>
            <pc:sldMk cId="3741095073" sldId="292"/>
            <ac:spMk id="2" creationId="{C1091064-5A67-43CC-9AA2-4D4BF41F6DEC}"/>
          </ac:spMkLst>
        </pc:spChg>
        <pc:spChg chg="mod">
          <ac:chgData name="Rodriguez, Rusty B." userId="S::rusty.b.rodriguez@accenture.com::64a7feb8-484c-471b-8590-15e49b9a1a6c" providerId="AD" clId="Web-{54FF4067-4F61-42E1-A13F-92BEF940B292}" dt="2021-10-28T09:24:54.100" v="77" actId="20577"/>
          <ac:spMkLst>
            <pc:docMk/>
            <pc:sldMk cId="3741095073" sldId="292"/>
            <ac:spMk id="3" creationId="{CF175E43-6081-4AA0-9F91-2CB7D9A56D3C}"/>
          </ac:spMkLst>
        </pc:spChg>
      </pc:sldChg>
      <pc:sldChg chg="modSp add ord replId">
        <pc:chgData name="Rodriguez, Rusty B." userId="S::rusty.b.rodriguez@accenture.com::64a7feb8-484c-471b-8590-15e49b9a1a6c" providerId="AD" clId="Web-{54FF4067-4F61-42E1-A13F-92BEF940B292}" dt="2021-10-28T09:34:07.033" v="209" actId="20577"/>
        <pc:sldMkLst>
          <pc:docMk/>
          <pc:sldMk cId="2121516175" sldId="293"/>
        </pc:sldMkLst>
        <pc:spChg chg="mod">
          <ac:chgData name="Rodriguez, Rusty B." userId="S::rusty.b.rodriguez@accenture.com::64a7feb8-484c-471b-8590-15e49b9a1a6c" providerId="AD" clId="Web-{54FF4067-4F61-42E1-A13F-92BEF940B292}" dt="2021-10-28T09:34:07.033" v="209" actId="20577"/>
          <ac:spMkLst>
            <pc:docMk/>
            <pc:sldMk cId="2121516175" sldId="293"/>
            <ac:spMk id="2" creationId="{C1091064-5A67-43CC-9AA2-4D4BF41F6DEC}"/>
          </ac:spMkLst>
        </pc:spChg>
        <pc:spChg chg="mod">
          <ac:chgData name="Rodriguez, Rusty B." userId="S::rusty.b.rodriguez@accenture.com::64a7feb8-484c-471b-8590-15e49b9a1a6c" providerId="AD" clId="Web-{54FF4067-4F61-42E1-A13F-92BEF940B292}" dt="2021-10-28T09:34:04.470" v="206" actId="20577"/>
          <ac:spMkLst>
            <pc:docMk/>
            <pc:sldMk cId="2121516175" sldId="293"/>
            <ac:spMk id="4" creationId="{305B5038-144F-47C3-97BD-CBA321B0E8F1}"/>
          </ac:spMkLst>
        </pc:spChg>
      </pc:sldChg>
    </pc:docChg>
  </pc:docChgLst>
  <pc:docChgLst>
    <pc:chgData name="Espeleta, Gladys A. P." userId="S::gladys.a.p.espeleta@accenture.com::38c20bcf-b0f7-4c66-bd50-fba7e0f401b7" providerId="AD" clId="Web-{580BBFE2-B7B9-4165-8DEA-30DD8102C1EB}"/>
    <pc:docChg chg="modSld">
      <pc:chgData name="Espeleta, Gladys A. P." userId="S::gladys.a.p.espeleta@accenture.com::38c20bcf-b0f7-4c66-bd50-fba7e0f401b7" providerId="AD" clId="Web-{580BBFE2-B7B9-4165-8DEA-30DD8102C1EB}" dt="2021-09-30T15:17:13.883" v="188" actId="20577"/>
      <pc:docMkLst>
        <pc:docMk/>
      </pc:docMkLst>
      <pc:sldChg chg="modSp">
        <pc:chgData name="Espeleta, Gladys A. P." userId="S::gladys.a.p.espeleta@accenture.com::38c20bcf-b0f7-4c66-bd50-fba7e0f401b7" providerId="AD" clId="Web-{580BBFE2-B7B9-4165-8DEA-30DD8102C1EB}" dt="2021-09-30T15:14:38.460" v="0" actId="20577"/>
        <pc:sldMkLst>
          <pc:docMk/>
          <pc:sldMk cId="2283389493" sldId="256"/>
        </pc:sldMkLst>
        <pc:spChg chg="mod">
          <ac:chgData name="Espeleta, Gladys A. P." userId="S::gladys.a.p.espeleta@accenture.com::38c20bcf-b0f7-4c66-bd50-fba7e0f401b7" providerId="AD" clId="Web-{580BBFE2-B7B9-4165-8DEA-30DD8102C1EB}" dt="2021-09-30T15:14:38.460" v="0" actId="20577"/>
          <ac:spMkLst>
            <pc:docMk/>
            <pc:sldMk cId="2283389493" sldId="256"/>
            <ac:spMk id="5" creationId="{61173B49-7C2F-45EF-A9B3-AF1C78B89BAE}"/>
          </ac:spMkLst>
        </pc:spChg>
      </pc:sldChg>
      <pc:sldChg chg="modSp">
        <pc:chgData name="Espeleta, Gladys A. P." userId="S::gladys.a.p.espeleta@accenture.com::38c20bcf-b0f7-4c66-bd50-fba7e0f401b7" providerId="AD" clId="Web-{580BBFE2-B7B9-4165-8DEA-30DD8102C1EB}" dt="2021-09-30T15:16:52.383" v="173" actId="20577"/>
        <pc:sldMkLst>
          <pc:docMk/>
          <pc:sldMk cId="1743571458" sldId="257"/>
        </pc:sldMkLst>
        <pc:spChg chg="mod">
          <ac:chgData name="Espeleta, Gladys A. P." userId="S::gladys.a.p.espeleta@accenture.com::38c20bcf-b0f7-4c66-bd50-fba7e0f401b7" providerId="AD" clId="Web-{580BBFE2-B7B9-4165-8DEA-30DD8102C1EB}" dt="2021-09-30T15:16:52.383" v="173" actId="20577"/>
          <ac:spMkLst>
            <pc:docMk/>
            <pc:sldMk cId="1743571458" sldId="257"/>
            <ac:spMk id="3" creationId="{CF175E43-6081-4AA0-9F91-2CB7D9A56D3C}"/>
          </ac:spMkLst>
        </pc:spChg>
      </pc:sldChg>
      <pc:sldChg chg="modSp">
        <pc:chgData name="Espeleta, Gladys A. P." userId="S::gladys.a.p.espeleta@accenture.com::38c20bcf-b0f7-4c66-bd50-fba7e0f401b7" providerId="AD" clId="Web-{580BBFE2-B7B9-4165-8DEA-30DD8102C1EB}" dt="2021-09-30T15:17:13.883" v="188" actId="20577"/>
        <pc:sldMkLst>
          <pc:docMk/>
          <pc:sldMk cId="136326754" sldId="259"/>
        </pc:sldMkLst>
        <pc:spChg chg="mod">
          <ac:chgData name="Espeleta, Gladys A. P." userId="S::gladys.a.p.espeleta@accenture.com::38c20bcf-b0f7-4c66-bd50-fba7e0f401b7" providerId="AD" clId="Web-{580BBFE2-B7B9-4165-8DEA-30DD8102C1EB}" dt="2021-09-30T15:17:13.883" v="188" actId="20577"/>
          <ac:spMkLst>
            <pc:docMk/>
            <pc:sldMk cId="136326754" sldId="259"/>
            <ac:spMk id="2" creationId="{C1091064-5A67-43CC-9AA2-4D4BF41F6DE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EA1B-EE22-4967-91F7-79BAB45CB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C15D2-CBAF-482F-8A8B-DCF82B07D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24150-F88E-4CF5-8FE3-36FBFA5BC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420-8254-43C1-B4CF-1F8CBDBCF4F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B6A29-8F3C-4F69-848A-AF5F1B5B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613ED-BC1B-4B13-A090-0B03AB93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FB30-CD39-4CD6-B0D9-B64B847B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467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5C20-0AD5-420C-A61C-C58D932A3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23859-DDB3-4BBA-BCC3-5F7747595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26FF7-2612-4CE4-A4FB-54B9564A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420-8254-43C1-B4CF-1F8CBDBCF4F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B2248-CB3E-4C5A-9DCE-AB54402C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39760-193D-4D07-91F9-92791E40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FB30-CD39-4CD6-B0D9-B64B847B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5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B5ADCC-2090-4863-AB55-1A67B573E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43EE6-D339-48F3-90DA-029BEF896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674D5-C761-44B9-A055-921DEEC9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420-8254-43C1-B4CF-1F8CBDBCF4F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DFEFA-EEE2-4AD9-A89F-97359947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EACE4-21B0-405F-A8F1-559F6954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FB30-CD39-4CD6-B0D9-B64B847B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0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0805-A3FE-4B57-987D-7A537A61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1B955-DECF-4B22-8684-E77E1733A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6C489-42F5-4C49-80EA-CF74253B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420-8254-43C1-B4CF-1F8CBDBCF4F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D81B8-59CC-42EB-A364-C78D6FDD2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8F339-3A71-429A-9C7F-E590506C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FB30-CD39-4CD6-B0D9-B64B847B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8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DD91-C536-4386-A233-F03453F87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BBB91-457C-494C-874F-AE830B713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CE183-FC99-4949-9550-5007D500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420-8254-43C1-B4CF-1F8CBDBCF4F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61A80-EB81-40B1-89C1-3E2B0DB9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7F006-AA7D-40E9-904E-53AD2DC6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FB30-CD39-4CD6-B0D9-B64B847B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F54F-838E-4227-8AF7-46C5C7FF3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9AE37-AB54-4A76-B326-105302F97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51187-AD69-4710-9C04-5060CE85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A0662-597A-484E-8273-FABA5FA6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420-8254-43C1-B4CF-1F8CBDBCF4F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92ECA-B36C-40E0-8DB7-D162B0A7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4DC8F-E3C3-4DD7-8AE9-70933907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FB30-CD39-4CD6-B0D9-B64B847B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A6F5C-DCED-4BDF-9944-80EAAF90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99A4C-03F5-4DB5-A5B0-8E8FD8CB6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E59A8-EC00-403C-BD85-3F364D83A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1C608-9964-4126-B07D-5F05D995D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5D8F36-B02C-4628-8D83-2EED4E1BA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4693A9-3E04-462E-BA1D-6D3660F7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420-8254-43C1-B4CF-1F8CBDBCF4F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505D35-10A8-41FC-A93B-665F451F3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59B57-CF79-4B8A-A0BD-FC2D75BA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FB30-CD39-4CD6-B0D9-B64B847B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6700-F126-440F-B86F-E1C467FC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5EC67-89B9-43D9-9378-41FB4004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420-8254-43C1-B4CF-1F8CBDBCF4F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AB8E0-5157-4790-A623-BA8B1453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AF86B-E3AC-4443-A8EC-AEF9D825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FB30-CD39-4CD6-B0D9-B64B847B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3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8633C5-5257-4697-A6B5-BBEBFF2B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420-8254-43C1-B4CF-1F8CBDBCF4F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7FEAAD-5C77-4BDD-8AB7-E2AE4E3C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99B91-255A-49E9-A983-D851F8032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FB30-CD39-4CD6-B0D9-B64B847B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3CBD-C91E-4A00-A25E-2FFDF9D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CAA09-66C6-4DAA-8AEB-1022F4474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9283A-9EE6-4B16-B5EC-46DF817F6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44A51-E86D-46A5-B374-93926E7A2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420-8254-43C1-B4CF-1F8CBDBCF4F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1A7CF-A71F-4EB4-BBAA-5AC7AAA4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45532-DE6D-47EA-8EA8-10F725296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FB30-CD39-4CD6-B0D9-B64B847B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0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DD3E-0B78-4D39-BFCC-F6841317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12807B-4D60-43B1-A1CF-22C1B6CA1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FADF5-BF5D-44E6-BBD2-653C93ECC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F2969-1935-42DF-B789-2F1DECD3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420-8254-43C1-B4CF-1F8CBDBCF4F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48601-CDAF-4EBD-879B-3989465C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210B6-AF13-4FB2-B2F9-AD1E0B68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FB30-CD39-4CD6-B0D9-B64B847B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27C320-C89F-4546-B364-15F5A92B6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F3479-6F05-4BCF-A9F7-EB5DE677D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0BF6B-6D32-42EE-A73F-8BEBDA4CA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7E420-8254-43C1-B4CF-1F8CBDBCF4F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16ABB-75DF-4F02-B5E7-B98ED70F7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ADAA5-FD62-4374-A0F6-2EBD183A5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EFB30-CD39-4CD6-B0D9-B64B847B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3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hould Compensation and Performance Be Linked?">
            <a:extLst>
              <a:ext uri="{FF2B5EF4-FFF2-40B4-BE49-F238E27FC236}">
                <a16:creationId xmlns:a16="http://schemas.microsoft.com/office/drawing/2014/main" id="{CBD40C5A-AD08-48DC-8562-0032AAB6AE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173B49-7C2F-45EF-A9B3-AF1C78B89BAE}"/>
              </a:ext>
            </a:extLst>
          </p:cNvPr>
          <p:cNvSpPr txBox="1"/>
          <p:nvPr/>
        </p:nvSpPr>
        <p:spPr>
          <a:xfrm flipH="1">
            <a:off x="1423100" y="519131"/>
            <a:ext cx="541105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Graphik"/>
                <a:cs typeface="Calibri"/>
              </a:rPr>
              <a:t>Day 2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Graphik" panose="020B0503030202060203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B42B95-F420-4C5E-803D-C554FF468AD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2468" y="553422"/>
            <a:ext cx="446276" cy="442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53F015-5933-422F-A34C-B6D878C37051}"/>
              </a:ext>
            </a:extLst>
          </p:cNvPr>
          <p:cNvSpPr txBox="1"/>
          <p:nvPr/>
        </p:nvSpPr>
        <p:spPr>
          <a:xfrm flipH="1">
            <a:off x="2131357" y="1717821"/>
            <a:ext cx="79292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latin typeface="Graphik" panose="020B0503030202060203" pitchFamily="34" charset="0"/>
                <a:cs typeface="Calibri" panose="020F0502020204030204" pitchFamily="34" charset="0"/>
              </a:rPr>
              <a:t>COMPENSATION FAST FORMULA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A92428-2AD4-441B-BF1E-E40D233AC6C8}"/>
              </a:ext>
            </a:extLst>
          </p:cNvPr>
          <p:cNvSpPr txBox="1"/>
          <p:nvPr/>
        </p:nvSpPr>
        <p:spPr>
          <a:xfrm flipH="1">
            <a:off x="2955438" y="5140179"/>
            <a:ext cx="628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Graphik Light" panose="020B0403030202060203" pitchFamily="34" charset="0"/>
                <a:cs typeface="Calibri" panose="020F0502020204030204" pitchFamily="34" charset="0"/>
              </a:rPr>
              <a:t>Speakers: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Graphik Light" panose="020B0403030202060203" pitchFamily="34" charset="0"/>
                <a:cs typeface="Calibri" panose="020F0502020204030204" pitchFamily="34" charset="0"/>
              </a:rPr>
              <a:t>JP Mendoza	Gladys Espeleta	     Rusty Rodriguez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BA037FF4-003F-4E4A-A14D-6A8F19E433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948" y="6491801"/>
            <a:ext cx="1701383" cy="29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89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091064-5A67-43CC-9AA2-4D4BF41F6DEC}"/>
              </a:ext>
            </a:extLst>
          </p:cNvPr>
          <p:cNvSpPr txBox="1"/>
          <p:nvPr/>
        </p:nvSpPr>
        <p:spPr>
          <a:xfrm>
            <a:off x="1653363" y="365760"/>
            <a:ext cx="936720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 sz="4400" b="1">
                <a:latin typeface="+mj-lt"/>
                <a:ea typeface="+mj-ea"/>
                <a:cs typeface="+mj-cs"/>
              </a:rPr>
              <a:t>Participation and Rate Eligibility</a:t>
            </a:r>
            <a:endParaRPr lang="en-US" sz="44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latin typeface="+mj-lt"/>
                <a:ea typeface="+mj-ea"/>
                <a:cs typeface="+mj-cs"/>
              </a:rPr>
              <a:t>DEMO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75E43-6081-4AA0-9F91-2CB7D9A56D3C}"/>
              </a:ext>
            </a:extLst>
          </p:cNvPr>
          <p:cNvSpPr txBox="1"/>
          <p:nvPr/>
        </p:nvSpPr>
        <p:spPr>
          <a:xfrm>
            <a:off x="934189" y="2105951"/>
            <a:ext cx="10323622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font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/>
              <a:t>Kindly follow the demo by creating your own formula</a:t>
            </a:r>
          </a:p>
          <a:p>
            <a:pPr font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/>
              <a:t>	FORMAT: </a:t>
            </a:r>
            <a:r>
              <a:rPr lang="en-US" sz="2400" i="1" dirty="0">
                <a:highlight>
                  <a:srgbClr val="FFFF00"/>
                </a:highlight>
              </a:rPr>
              <a:t>&lt;INITIALS&gt;_ </a:t>
            </a:r>
            <a:r>
              <a:rPr lang="en-US" sz="2400" i="1" dirty="0">
                <a:highlight>
                  <a:srgbClr val="00FFFF"/>
                </a:highlight>
              </a:rPr>
              <a:t>CMP_ELIGIBILITY</a:t>
            </a:r>
          </a:p>
          <a:p>
            <a:pPr fontAlgn="ctr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indent="-22860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Create a fast formula that determines the eligibility of the employee based on country and state with a city exception.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Country = US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State = NY, CA, IL (except for Chicago)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Test Employees: 1010, 757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0" name="Picture 2" descr="Free Icon | Coins">
            <a:extLst>
              <a:ext uri="{FF2B5EF4-FFF2-40B4-BE49-F238E27FC236}">
                <a16:creationId xmlns:a16="http://schemas.microsoft.com/office/drawing/2014/main" id="{68012A72-FAF5-457D-A748-A54A87394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5"/>
          <a:stretch/>
        </p:blipFill>
        <p:spPr bwMode="auto">
          <a:xfrm>
            <a:off x="10310327" y="4942685"/>
            <a:ext cx="1579768" cy="164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095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091064-5A67-43CC-9AA2-4D4BF41F6DEC}"/>
              </a:ext>
            </a:extLst>
          </p:cNvPr>
          <p:cNvSpPr txBox="1"/>
          <p:nvPr/>
        </p:nvSpPr>
        <p:spPr>
          <a:xfrm>
            <a:off x="1653363" y="365760"/>
            <a:ext cx="936720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Compensation Default and Override </a:t>
            </a:r>
            <a:r>
              <a:rPr lang="en-US" sz="4400" b="1" dirty="0">
                <a:latin typeface="+mj-lt"/>
                <a:ea typeface="+mj-ea"/>
                <a:cs typeface="+mj-cs"/>
              </a:rPr>
              <a:t>DEMO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75E43-6081-4AA0-9F91-2CB7D9A56D3C}"/>
              </a:ext>
            </a:extLst>
          </p:cNvPr>
          <p:cNvSpPr txBox="1"/>
          <p:nvPr/>
        </p:nvSpPr>
        <p:spPr>
          <a:xfrm>
            <a:off x="1653363" y="2176272"/>
            <a:ext cx="9367204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font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/>
              <a:t>Kindly follow the demo by creating your own formula</a:t>
            </a:r>
          </a:p>
          <a:p>
            <a:pPr font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/>
              <a:t>	FORMAT: </a:t>
            </a:r>
            <a:r>
              <a:rPr lang="en-US" sz="2400" i="1" dirty="0">
                <a:highlight>
                  <a:srgbClr val="FFFF00"/>
                </a:highlight>
              </a:rPr>
              <a:t>&lt;INITIALS&gt;_ </a:t>
            </a:r>
            <a:r>
              <a:rPr lang="en-US" sz="2400" i="1" dirty="0">
                <a:highlight>
                  <a:srgbClr val="00FFFF"/>
                </a:highlight>
              </a:rPr>
              <a:t>CMP_DEF_OVRRD</a:t>
            </a:r>
            <a:endParaRPr lang="en-US" sz="2400" i="1" dirty="0">
              <a:highlight>
                <a:srgbClr val="FFFF00"/>
              </a:highlight>
            </a:endParaRPr>
          </a:p>
          <a:p>
            <a:pPr indent="-22860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Create a fast formula that pulls the job level of an employee.</a:t>
            </a:r>
          </a:p>
          <a:p>
            <a:pPr indent="-22860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0" name="Picture 2" descr="Free Icon | Coins">
            <a:extLst>
              <a:ext uri="{FF2B5EF4-FFF2-40B4-BE49-F238E27FC236}">
                <a16:creationId xmlns:a16="http://schemas.microsoft.com/office/drawing/2014/main" id="{68012A72-FAF5-457D-A748-A54A87394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5"/>
          <a:stretch/>
        </p:blipFill>
        <p:spPr bwMode="auto">
          <a:xfrm>
            <a:off x="10310327" y="4942685"/>
            <a:ext cx="1579768" cy="164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95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091064-5A67-43CC-9AA2-4D4BF41F6DEC}"/>
              </a:ext>
            </a:extLst>
          </p:cNvPr>
          <p:cNvSpPr txBox="1"/>
          <p:nvPr/>
        </p:nvSpPr>
        <p:spPr>
          <a:xfrm>
            <a:off x="979856" y="190769"/>
            <a:ext cx="10232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 panose="020F0502020204030204" pitchFamily="34" charset="0"/>
              </a:rPr>
              <a:t>Testing Hierarchy Determination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75E43-6081-4AA0-9F91-2CB7D9A56D3C}"/>
              </a:ext>
            </a:extLst>
          </p:cNvPr>
          <p:cNvSpPr txBox="1"/>
          <p:nvPr/>
        </p:nvSpPr>
        <p:spPr>
          <a:xfrm>
            <a:off x="1978138" y="1234527"/>
            <a:ext cx="8235724" cy="52629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1. Go to My Client Groups &gt; Show More &gt; Workforce Compensation Plans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2. Duplicate the “Annual Compensation Plan” and include your initials as a prefix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	a. Highlight “Annual Compensation Plan” (Note: Do not click the link)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	b. Click the [Duplicate] button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	c. New plan name format should be: &lt;INITIALS&gt;_ Annual Compensation Plan   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	d. Save and Close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3.Click the duplicate compensation plan (&lt;INITIALS&gt;_Annual Compensation Plan)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4.Configure Hierarchies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	Source: Formula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	Hierarchy Determination Formula: &lt;INITIALS&gt;_CMP_HIERARCHY_ ACTIVITY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	Missing Manager Handling: Use primary manager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5.Uncheck “Record missing relationships in batch log files”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6.Click [Save &amp; Close]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7.Go back to My Client Groups &gt; Show More &gt; Run Batch Process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8.Choose “Start Workforce Compensation Cycle”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	Plan: &lt;INITIALS&gt;_Annual Compensation Plan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	Cycle: 2021 Annual Compensation Review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	Status: Open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	Individual Person: Search for sample employee (Note: Search by Name)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9. Click [Submit]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10. Click the refresh button until the Status of Start Workforce Compensation Cycle is “Succeeded”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11. Go back to Administer Workers and search for sample employee.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12. Click &lt;INITIALS&gt;_Annual Compensation Plan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13. Go to Status and Hierarchy</a:t>
            </a:r>
          </a:p>
        </p:txBody>
      </p:sp>
    </p:spTree>
    <p:extLst>
      <p:ext uri="{BB962C8B-B14F-4D97-AF65-F5344CB8AC3E}">
        <p14:creationId xmlns:p14="http://schemas.microsoft.com/office/powerpoint/2010/main" val="3911997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091064-5A67-43CC-9AA2-4D4BF41F6DEC}"/>
              </a:ext>
            </a:extLst>
          </p:cNvPr>
          <p:cNvSpPr txBox="1"/>
          <p:nvPr/>
        </p:nvSpPr>
        <p:spPr>
          <a:xfrm>
            <a:off x="1220873" y="191588"/>
            <a:ext cx="88392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 panose="020F0502020204030204" pitchFamily="34" charset="0"/>
              </a:rPr>
              <a:t>Testing Participation &amp; Rate </a:t>
            </a:r>
          </a:p>
          <a:p>
            <a:pPr algn="ctr"/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 panose="020F0502020204030204" pitchFamily="34" charset="0"/>
              </a:rPr>
              <a:t>Eligibility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75E43-6081-4AA0-9F91-2CB7D9A56D3C}"/>
              </a:ext>
            </a:extLst>
          </p:cNvPr>
          <p:cNvSpPr txBox="1"/>
          <p:nvPr/>
        </p:nvSpPr>
        <p:spPr>
          <a:xfrm>
            <a:off x="1116346" y="1552595"/>
            <a:ext cx="434293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endParaRPr lang="en-US" altLang="en-US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alibri" panose="020F0502020204030204" pitchFamily="34" charset="0"/>
              </a:rPr>
              <a:t>Participation and Rate Eligibility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alibri" panose="020F0502020204030204" pitchFamily="34" charset="0"/>
              </a:rPr>
              <a:t>Navigation: My Client Groups &gt; Show More &gt; Compensation &gt; Workforce Compensation Plans &gt; Configure Plan Eligibility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cs typeface="Calibri" panose="020F0502020204030204" pitchFamily="34" charset="0"/>
            </a:endParaRPr>
          </a:p>
          <a:p>
            <a:pPr lvl="2"/>
            <a:endParaRPr lang="en-US" sz="2000" dirty="0">
              <a:cs typeface="Calibri" panose="020F0502020204030204" pitchFamily="34" charset="0"/>
            </a:endParaRPr>
          </a:p>
          <a:p>
            <a:endParaRPr lang="en-US" sz="2000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cs typeface="Calibri" panose="020F0502020204030204" pitchFamily="34" charset="0"/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sz="2800" dirty="0"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1AD3C-EBEA-46C7-9217-0DE65EEF4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23" y="3915263"/>
            <a:ext cx="10633753" cy="13901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CA802A-2256-4C85-AE4B-29913FDCB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314" y="1761248"/>
            <a:ext cx="4428602" cy="47502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98314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091064-5A67-43CC-9AA2-4D4BF41F6DEC}"/>
              </a:ext>
            </a:extLst>
          </p:cNvPr>
          <p:cNvSpPr txBox="1"/>
          <p:nvPr/>
        </p:nvSpPr>
        <p:spPr>
          <a:xfrm>
            <a:off x="944280" y="496388"/>
            <a:ext cx="83279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 panose="020F0502020204030204" pitchFamily="34" charset="0"/>
              </a:rPr>
              <a:t>Testing Default &amp; Override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75E43-6081-4AA0-9F91-2CB7D9A56D3C}"/>
              </a:ext>
            </a:extLst>
          </p:cNvPr>
          <p:cNvSpPr txBox="1"/>
          <p:nvPr/>
        </p:nvSpPr>
        <p:spPr>
          <a:xfrm>
            <a:off x="1297575" y="1327385"/>
            <a:ext cx="434293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endParaRPr lang="en-US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alibri" panose="020F0502020204030204" pitchFamily="34" charset="0"/>
              </a:rPr>
              <a:t>Compensation Default and Override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alibri" panose="020F0502020204030204" pitchFamily="34" charset="0"/>
              </a:rPr>
              <a:t>Navigation: Workforce Compensation Plans &gt; Configure Worksheet Display &gt; Compensation Task Layout &gt; Detail Table &gt; Field Properties: Default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cs typeface="Calibri" panose="020F0502020204030204" pitchFamily="34" charset="0"/>
            </a:endParaRPr>
          </a:p>
          <a:p>
            <a:pPr lvl="2"/>
            <a:endParaRPr lang="en-US" sz="2000" dirty="0">
              <a:cs typeface="Calibri" panose="020F0502020204030204" pitchFamily="34" charset="0"/>
            </a:endParaRPr>
          </a:p>
          <a:p>
            <a:endParaRPr lang="en-US" sz="2000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cs typeface="Calibri" panose="020F0502020204030204" pitchFamily="34" charset="0"/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sz="2800" dirty="0"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6F718-0FD3-42F5-84A5-F1B8B5C05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0" y="4339865"/>
            <a:ext cx="5343525" cy="16478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9CF922-337B-4A28-87A5-1EF04CA6E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698" y="1327385"/>
            <a:ext cx="5204061" cy="54265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40657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091064-5A67-43CC-9AA2-4D4BF41F6DEC}"/>
              </a:ext>
            </a:extLst>
          </p:cNvPr>
          <p:cNvSpPr txBox="1"/>
          <p:nvPr/>
        </p:nvSpPr>
        <p:spPr>
          <a:xfrm>
            <a:off x="1136319" y="496388"/>
            <a:ext cx="7964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 panose="020F0502020204030204" pitchFamily="34" charset="0"/>
              </a:rPr>
              <a:t>Debugging Fast Formulas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75E43-6081-4AA0-9F91-2CB7D9A56D3C}"/>
              </a:ext>
            </a:extLst>
          </p:cNvPr>
          <p:cNvSpPr txBox="1"/>
          <p:nvPr/>
        </p:nvSpPr>
        <p:spPr>
          <a:xfrm>
            <a:off x="1227906" y="1327385"/>
            <a:ext cx="973618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endParaRPr lang="en-US" altLang="en-US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alibri" panose="020F0502020204030204" pitchFamily="34" charset="0"/>
              </a:rPr>
              <a:t>Trial and Error on finding the correct DBI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alibri" panose="020F0502020204030204" pitchFamily="34" charset="0"/>
              </a:rPr>
              <a:t>Use Log Writing Function to monitor the results of the fast formula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cs typeface="Calibri" panose="020F0502020204030204" pitchFamily="34" charset="0"/>
            </a:endParaRPr>
          </a:p>
          <a:p>
            <a:endParaRPr lang="en-US" sz="2000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cs typeface="Calibri" panose="020F0502020204030204" pitchFamily="34" charset="0"/>
            </a:endParaRPr>
          </a:p>
          <a:p>
            <a:pPr lvl="2"/>
            <a:endParaRPr lang="en-US" sz="2000" dirty="0">
              <a:cs typeface="Calibri" panose="020F0502020204030204" pitchFamily="34" charset="0"/>
            </a:endParaRPr>
          </a:p>
          <a:p>
            <a:endParaRPr lang="en-US" sz="2000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cs typeface="Calibri" panose="020F0502020204030204" pitchFamily="34" charset="0"/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sz="2800" dirty="0"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CA344-98AA-4011-86B9-EC6804A31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06" y="2495996"/>
            <a:ext cx="9709252" cy="92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6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091064-5A67-43CC-9AA2-4D4BF41F6DEC}"/>
              </a:ext>
            </a:extLst>
          </p:cNvPr>
          <p:cNvSpPr txBox="1"/>
          <p:nvPr/>
        </p:nvSpPr>
        <p:spPr>
          <a:xfrm>
            <a:off x="835649" y="619387"/>
            <a:ext cx="105207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75E43-6081-4AA0-9F91-2CB7D9A56D3C}"/>
              </a:ext>
            </a:extLst>
          </p:cNvPr>
          <p:cNvSpPr txBox="1"/>
          <p:nvPr/>
        </p:nvSpPr>
        <p:spPr>
          <a:xfrm>
            <a:off x="1652151" y="2077507"/>
            <a:ext cx="8386764" cy="39851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Commonly used fast formula types 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Participation and Rate Eligibility (Simple)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Compensation Default and Override (Simple)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Compensation Hierarchy Determination (Simple)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Testing, Debugging and Best Practices</a:t>
            </a:r>
          </a:p>
        </p:txBody>
      </p:sp>
      <p:pic>
        <p:nvPicPr>
          <p:cNvPr id="2050" name="Picture 2" descr="Free Icon | Coins">
            <a:extLst>
              <a:ext uri="{FF2B5EF4-FFF2-40B4-BE49-F238E27FC236}">
                <a16:creationId xmlns:a16="http://schemas.microsoft.com/office/drawing/2014/main" id="{24610330-A645-432E-B47C-71B0F7C43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6500" y="4913051"/>
            <a:ext cx="1690254" cy="169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571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091064-5A67-43CC-9AA2-4D4BF41F6DEC}"/>
              </a:ext>
            </a:extLst>
          </p:cNvPr>
          <p:cNvSpPr txBox="1"/>
          <p:nvPr/>
        </p:nvSpPr>
        <p:spPr>
          <a:xfrm>
            <a:off x="1653363" y="365760"/>
            <a:ext cx="936720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latin typeface="+mj-lt"/>
                <a:ea typeface="+mj-ea"/>
                <a:cs typeface="+mj-cs"/>
              </a:rPr>
              <a:t>Compensation Hierarchy Determination</a:t>
            </a:r>
          </a:p>
        </p:txBody>
      </p:sp>
      <p:sp>
        <p:nvSpPr>
          <p:cNvPr id="35" name="Freeform: Shape 29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1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75E43-6081-4AA0-9F91-2CB7D9A56D3C}"/>
              </a:ext>
            </a:extLst>
          </p:cNvPr>
          <p:cNvSpPr txBox="1"/>
          <p:nvPr/>
        </p:nvSpPr>
        <p:spPr>
          <a:xfrm>
            <a:off x="1653363" y="2176272"/>
            <a:ext cx="9367204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742950" lvl="1" indent="-22860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  <p:pic>
        <p:nvPicPr>
          <p:cNvPr id="27" name="Picture 2" descr="Free Icon | Coins">
            <a:extLst>
              <a:ext uri="{FF2B5EF4-FFF2-40B4-BE49-F238E27FC236}">
                <a16:creationId xmlns:a16="http://schemas.microsoft.com/office/drawing/2014/main" id="{E840E0B5-9C9F-4D61-AB99-FC79200626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5"/>
          <a:stretch/>
        </p:blipFill>
        <p:spPr bwMode="auto">
          <a:xfrm>
            <a:off x="10310327" y="4942685"/>
            <a:ext cx="1579768" cy="164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5B5038-144F-47C3-97BD-CBA321B0E8F1}"/>
              </a:ext>
            </a:extLst>
          </p:cNvPr>
          <p:cNvSpPr txBox="1"/>
          <p:nvPr/>
        </p:nvSpPr>
        <p:spPr>
          <a:xfrm>
            <a:off x="1417574" y="2170521"/>
            <a:ext cx="9367204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F2BC38-1C25-4BD9-B0D4-4813E04FB13E}"/>
              </a:ext>
            </a:extLst>
          </p:cNvPr>
          <p:cNvSpPr txBox="1"/>
          <p:nvPr/>
        </p:nvSpPr>
        <p:spPr>
          <a:xfrm>
            <a:off x="1569974" y="2322921"/>
            <a:ext cx="9367204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Create a fast formula that determines the compensation hierarchy of a specific user based on person number. User </a:t>
            </a:r>
            <a:r>
              <a:rPr lang="en-US" sz="2400" u="sng" dirty="0"/>
              <a:t>“Edmund Donohue”</a:t>
            </a:r>
            <a:r>
              <a:rPr lang="en-US" sz="2400" dirty="0"/>
              <a:t> should have </a:t>
            </a:r>
            <a:r>
              <a:rPr lang="en-US" sz="2400" u="sng" dirty="0"/>
              <a:t>“Christelle Stevenson”</a:t>
            </a:r>
            <a:r>
              <a:rPr lang="en-US" sz="2400" dirty="0"/>
              <a:t> as his plan manager.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Person Number = 1010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Plan Manager Person Number = 1007</a:t>
            </a:r>
          </a:p>
        </p:txBody>
      </p:sp>
    </p:spTree>
    <p:extLst>
      <p:ext uri="{BB962C8B-B14F-4D97-AF65-F5344CB8AC3E}">
        <p14:creationId xmlns:p14="http://schemas.microsoft.com/office/powerpoint/2010/main" val="224252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175E43-6081-4AA0-9F91-2CB7D9A56D3C}"/>
              </a:ext>
            </a:extLst>
          </p:cNvPr>
          <p:cNvSpPr txBox="1"/>
          <p:nvPr/>
        </p:nvSpPr>
        <p:spPr>
          <a:xfrm>
            <a:off x="1820088" y="1532708"/>
            <a:ext cx="9736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0C189B-0AFB-4103-8A60-38DFA2406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03" y="432401"/>
            <a:ext cx="11116793" cy="59931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9611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091064-5A67-43CC-9AA2-4D4BF41F6DEC}"/>
              </a:ext>
            </a:extLst>
          </p:cNvPr>
          <p:cNvSpPr txBox="1"/>
          <p:nvPr/>
        </p:nvSpPr>
        <p:spPr>
          <a:xfrm>
            <a:off x="1653363" y="365760"/>
            <a:ext cx="936720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Participation and Rate Eligibility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2" descr="Free Icon | Coins">
            <a:extLst>
              <a:ext uri="{FF2B5EF4-FFF2-40B4-BE49-F238E27FC236}">
                <a16:creationId xmlns:a16="http://schemas.microsoft.com/office/drawing/2014/main" id="{68012A72-FAF5-457D-A748-A54A87394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5"/>
          <a:stretch/>
        </p:blipFill>
        <p:spPr bwMode="auto">
          <a:xfrm>
            <a:off x="10310327" y="4942685"/>
            <a:ext cx="1579768" cy="164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72C5B-0C47-47A1-95AE-EAFF856CEBF7}"/>
              </a:ext>
            </a:extLst>
          </p:cNvPr>
          <p:cNvSpPr txBox="1"/>
          <p:nvPr/>
        </p:nvSpPr>
        <p:spPr>
          <a:xfrm>
            <a:off x="1653362" y="2071769"/>
            <a:ext cx="9367204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Create a fast formula that determines the eligibility of the employee based on country, state.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Country = US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State = NY</a:t>
            </a:r>
          </a:p>
        </p:txBody>
      </p:sp>
    </p:spTree>
    <p:extLst>
      <p:ext uri="{BB962C8B-B14F-4D97-AF65-F5344CB8AC3E}">
        <p14:creationId xmlns:p14="http://schemas.microsoft.com/office/powerpoint/2010/main" val="109400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175E43-6081-4AA0-9F91-2CB7D9A56D3C}"/>
              </a:ext>
            </a:extLst>
          </p:cNvPr>
          <p:cNvSpPr txBox="1"/>
          <p:nvPr/>
        </p:nvSpPr>
        <p:spPr>
          <a:xfrm>
            <a:off x="1820088" y="1532708"/>
            <a:ext cx="9736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4A62EE-06EA-4F11-8132-A2BAD1FD3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718" y="42877"/>
            <a:ext cx="8079857" cy="6768467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95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091064-5A67-43CC-9AA2-4D4BF41F6DEC}"/>
              </a:ext>
            </a:extLst>
          </p:cNvPr>
          <p:cNvSpPr txBox="1"/>
          <p:nvPr/>
        </p:nvSpPr>
        <p:spPr>
          <a:xfrm>
            <a:off x="1653363" y="365760"/>
            <a:ext cx="936720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Compensation Default and Override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75E43-6081-4AA0-9F91-2CB7D9A56D3C}"/>
              </a:ext>
            </a:extLst>
          </p:cNvPr>
          <p:cNvSpPr txBox="1"/>
          <p:nvPr/>
        </p:nvSpPr>
        <p:spPr>
          <a:xfrm>
            <a:off x="1653363" y="2176272"/>
            <a:ext cx="9367204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Used for pulling a data outside the scope of delivered fields in a compensation plan.</a:t>
            </a:r>
          </a:p>
          <a:p>
            <a:pPr marL="742950" lvl="1" indent="-22860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lvl="1" indent="-22860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Example: Returning a payroll element input value in the compensation worksheet</a:t>
            </a:r>
          </a:p>
          <a:p>
            <a:pPr marL="742950" lvl="1" indent="-22860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  <p:pic>
        <p:nvPicPr>
          <p:cNvPr id="7" name="Picture 2" descr="Free Icon | Coins">
            <a:extLst>
              <a:ext uri="{FF2B5EF4-FFF2-40B4-BE49-F238E27FC236}">
                <a16:creationId xmlns:a16="http://schemas.microsoft.com/office/drawing/2014/main" id="{792C2AE0-959B-4DE0-B587-060CFE91BB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5"/>
          <a:stretch/>
        </p:blipFill>
        <p:spPr bwMode="auto">
          <a:xfrm>
            <a:off x="10310327" y="4942685"/>
            <a:ext cx="1579768" cy="164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695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175E43-6081-4AA0-9F91-2CB7D9A56D3C}"/>
              </a:ext>
            </a:extLst>
          </p:cNvPr>
          <p:cNvSpPr txBox="1"/>
          <p:nvPr/>
        </p:nvSpPr>
        <p:spPr>
          <a:xfrm>
            <a:off x="1820088" y="1532708"/>
            <a:ext cx="9736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D103E1-FA36-43FA-8153-0D475A869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11" y="693209"/>
            <a:ext cx="11647978" cy="54715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05511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091064-5A67-43CC-9AA2-4D4BF41F6DEC}"/>
              </a:ext>
            </a:extLst>
          </p:cNvPr>
          <p:cNvSpPr txBox="1"/>
          <p:nvPr/>
        </p:nvSpPr>
        <p:spPr>
          <a:xfrm>
            <a:off x="1653363" y="365760"/>
            <a:ext cx="936720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latin typeface="+mj-lt"/>
                <a:ea typeface="+mj-ea"/>
                <a:cs typeface="+mj-cs"/>
              </a:rPr>
              <a:t>Compensation Hierarchy Determination</a:t>
            </a:r>
            <a:r>
              <a:rPr lang="en-US" sz="4400" b="1">
                <a:latin typeface="+mj-lt"/>
                <a:ea typeface="+mj-ea"/>
                <a:cs typeface="+mj-cs"/>
              </a:rPr>
              <a:t> DEMO</a:t>
            </a:r>
            <a:endParaRPr lang="en-US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Freeform: Shape 29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1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75E43-6081-4AA0-9F91-2CB7D9A56D3C}"/>
              </a:ext>
            </a:extLst>
          </p:cNvPr>
          <p:cNvSpPr txBox="1"/>
          <p:nvPr/>
        </p:nvSpPr>
        <p:spPr>
          <a:xfrm>
            <a:off x="1653363" y="2176272"/>
            <a:ext cx="9367204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742950" lvl="1" indent="-22860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7" name="Picture 2" descr="Free Icon | Coins">
            <a:extLst>
              <a:ext uri="{FF2B5EF4-FFF2-40B4-BE49-F238E27FC236}">
                <a16:creationId xmlns:a16="http://schemas.microsoft.com/office/drawing/2014/main" id="{E840E0B5-9C9F-4D61-AB99-FC79200626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5"/>
          <a:stretch/>
        </p:blipFill>
        <p:spPr bwMode="auto">
          <a:xfrm>
            <a:off x="10310327" y="4942685"/>
            <a:ext cx="1579768" cy="164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5B5038-144F-47C3-97BD-CBA321B0E8F1}"/>
              </a:ext>
            </a:extLst>
          </p:cNvPr>
          <p:cNvSpPr txBox="1"/>
          <p:nvPr/>
        </p:nvSpPr>
        <p:spPr>
          <a:xfrm>
            <a:off x="1366871" y="2041198"/>
            <a:ext cx="9940186" cy="4543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font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/>
              <a:t>Kindly follow the demo by creating your own formula</a:t>
            </a:r>
          </a:p>
          <a:p>
            <a:pPr font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/>
              <a:t>	FORMAT: </a:t>
            </a:r>
            <a:r>
              <a:rPr lang="en-US" sz="2400" i="1" dirty="0">
                <a:highlight>
                  <a:srgbClr val="FFFF00"/>
                </a:highlight>
              </a:rPr>
              <a:t>&lt;INITIALS&gt;_</a:t>
            </a:r>
            <a:r>
              <a:rPr lang="en-US" sz="2400" i="1" dirty="0">
                <a:highlight>
                  <a:srgbClr val="00FFFF"/>
                </a:highlight>
              </a:rPr>
              <a:t>CMP_HIERARCHY_DETERMINATION</a:t>
            </a:r>
            <a:endParaRPr lang="en-US" sz="2400" i="1" dirty="0">
              <a:highlight>
                <a:srgbClr val="FFFF00"/>
              </a:highlight>
            </a:endParaRPr>
          </a:p>
          <a:p>
            <a:pPr indent="-22860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Create a fast formula that determines the compensation hierarchy of a group of users. All users with the job title </a:t>
            </a:r>
            <a:r>
              <a:rPr lang="en-US" sz="2400" u="sng" dirty="0"/>
              <a:t>“Director of IT”</a:t>
            </a:r>
            <a:r>
              <a:rPr lang="en-US" sz="2400" dirty="0"/>
              <a:t> should have the </a:t>
            </a:r>
            <a:r>
              <a:rPr lang="en-US" sz="2400" u="sng" dirty="0"/>
              <a:t>“Chief Executive Officer”</a:t>
            </a:r>
            <a:r>
              <a:rPr lang="en-US" sz="2400" dirty="0"/>
              <a:t> as their plan manager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Job Code = JOB021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Plan Manager Job Code = JOB030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Test Employee = 779, 757, 1010</a:t>
            </a:r>
          </a:p>
        </p:txBody>
      </p:sp>
    </p:spTree>
    <p:extLst>
      <p:ext uri="{BB962C8B-B14F-4D97-AF65-F5344CB8AC3E}">
        <p14:creationId xmlns:p14="http://schemas.microsoft.com/office/powerpoint/2010/main" val="2214823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">
      <a:majorFont>
        <a:latin typeface="Graphik"/>
        <a:ea typeface=""/>
        <a:cs typeface=""/>
      </a:majorFont>
      <a:minorFont>
        <a:latin typeface="Graphik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C5DA3FE6529E49884E4B470D3825D2" ma:contentTypeVersion="12" ma:contentTypeDescription="Create a new document." ma:contentTypeScope="" ma:versionID="f36357f947cc974b8f8005da44f3462a">
  <xsd:schema xmlns:xsd="http://www.w3.org/2001/XMLSchema" xmlns:xs="http://www.w3.org/2001/XMLSchema" xmlns:p="http://schemas.microsoft.com/office/2006/metadata/properties" xmlns:ns2="a36f2f05-54d2-4bca-ae88-a1b438363157" xmlns:ns3="2ea2ad9f-d773-4448-99e5-e7a0cf8b712b" targetNamespace="http://schemas.microsoft.com/office/2006/metadata/properties" ma:root="true" ma:fieldsID="0ba869af069a850042d46b76812c8289" ns2:_="" ns3:_="">
    <xsd:import namespace="a36f2f05-54d2-4bca-ae88-a1b438363157"/>
    <xsd:import namespace="2ea2ad9f-d773-4448-99e5-e7a0cf8b71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6f2f05-54d2-4bca-ae88-a1b4383631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a2ad9f-d773-4448-99e5-e7a0cf8b712b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654F48-4043-41D3-BEF4-E8CE3D5D3CA1}">
  <ds:schemaRefs>
    <ds:schemaRef ds:uri="2ea2ad9f-d773-4448-99e5-e7a0cf8b712b"/>
    <ds:schemaRef ds:uri="a36f2f05-54d2-4bca-ae88-a1b43836315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C3186D5-07D7-4505-A1D7-5EC2F92BC765}">
  <ds:schemaRefs>
    <ds:schemaRef ds:uri="http://schemas.microsoft.com/office/2006/documentManagement/types"/>
    <ds:schemaRef ds:uri="http://purl.org/dc/terms/"/>
    <ds:schemaRef ds:uri="a36f2f05-54d2-4bca-ae88-a1b438363157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infopath/2007/PartnerControls"/>
    <ds:schemaRef ds:uri="2ea2ad9f-d773-4448-99e5-e7a0cf8b712b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FAD5977-21CD-4D79-9F27-481E3AA44E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9490</TotalTime>
  <Words>675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Graphik</vt:lpstr>
      <vt:lpstr>Graphik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Coquia, Renzel K. T.</dc:creator>
  <cp:lastModifiedBy>Espeleta, Gladys A. P.</cp:lastModifiedBy>
  <cp:revision>84</cp:revision>
  <dcterms:created xsi:type="dcterms:W3CDTF">2020-07-08T10:11:54Z</dcterms:created>
  <dcterms:modified xsi:type="dcterms:W3CDTF">2021-11-02T11:05:47Z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0x01010065C5DA3FE6529E49884E4B470D3825D2</vt:lpwstr>
  </property>
</Properties>
</file>