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sldIdLst>
    <p:sldId id="256" r:id="rId5"/>
    <p:sldId id="257" r:id="rId6"/>
    <p:sldId id="291" r:id="rId7"/>
    <p:sldId id="298" r:id="rId8"/>
    <p:sldId id="299" r:id="rId9"/>
    <p:sldId id="292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eleta, Gladys A. P." userId="S::gladys.a.p.espeleta@accenture.com::38c20bcf-b0f7-4c66-bd50-fba7e0f401b7" providerId="AD" clId="Web-{53CDBFD6-8B02-4D8A-8EDE-D61FA550924A}"/>
    <pc:docChg chg="modSld">
      <pc:chgData name="Espeleta, Gladys A. P." userId="S::gladys.a.p.espeleta@accenture.com::38c20bcf-b0f7-4c66-bd50-fba7e0f401b7" providerId="AD" clId="Web-{53CDBFD6-8B02-4D8A-8EDE-D61FA550924A}" dt="2021-09-30T06:08:44.442" v="2" actId="20577"/>
      <pc:docMkLst>
        <pc:docMk/>
      </pc:docMkLst>
      <pc:sldChg chg="modSp">
        <pc:chgData name="Espeleta, Gladys A. P." userId="S::gladys.a.p.espeleta@accenture.com::38c20bcf-b0f7-4c66-bd50-fba7e0f401b7" providerId="AD" clId="Web-{53CDBFD6-8B02-4D8A-8EDE-D61FA550924A}" dt="2021-09-30T06:08:44.442" v="2" actId="20577"/>
        <pc:sldMkLst>
          <pc:docMk/>
          <pc:sldMk cId="4001212173" sldId="260"/>
        </pc:sldMkLst>
        <pc:spChg chg="mod">
          <ac:chgData name="Espeleta, Gladys A. P." userId="S::gladys.a.p.espeleta@accenture.com::38c20bcf-b0f7-4c66-bd50-fba7e0f401b7" providerId="AD" clId="Web-{53CDBFD6-8B02-4D8A-8EDE-D61FA550924A}" dt="2021-09-30T06:08:44.442" v="2" actId="20577"/>
          <ac:spMkLst>
            <pc:docMk/>
            <pc:sldMk cId="4001212173" sldId="260"/>
            <ac:spMk id="2" creationId="{C1091064-5A67-43CC-9AA2-4D4BF41F6DEC}"/>
          </ac:spMkLst>
        </pc:spChg>
      </pc:sldChg>
    </pc:docChg>
  </pc:docChgLst>
  <pc:docChgLst>
    <pc:chgData name="Espeleta, Gladys A. P." userId="38c20bcf-b0f7-4c66-bd50-fba7e0f401b7" providerId="ADAL" clId="{ADBEF1EA-E304-4F57-A587-BD4060B9A769}"/>
    <pc:docChg chg="undo custSel addSld delSld modSld">
      <pc:chgData name="Espeleta, Gladys A. P." userId="38c20bcf-b0f7-4c66-bd50-fba7e0f401b7" providerId="ADAL" clId="{ADBEF1EA-E304-4F57-A587-BD4060B9A769}" dt="2021-11-04T04:51:28.614" v="1160" actId="1036"/>
      <pc:docMkLst>
        <pc:docMk/>
      </pc:docMkLst>
      <pc:sldChg chg="modSp mod">
        <pc:chgData name="Espeleta, Gladys A. P." userId="38c20bcf-b0f7-4c66-bd50-fba7e0f401b7" providerId="ADAL" clId="{ADBEF1EA-E304-4F57-A587-BD4060B9A769}" dt="2021-11-03T19:51:05.064" v="406" actId="20577"/>
        <pc:sldMkLst>
          <pc:docMk/>
          <pc:sldMk cId="2283389493" sldId="256"/>
        </pc:sldMkLst>
        <pc:spChg chg="mod">
          <ac:chgData name="Espeleta, Gladys A. P." userId="38c20bcf-b0f7-4c66-bd50-fba7e0f401b7" providerId="ADAL" clId="{ADBEF1EA-E304-4F57-A587-BD4060B9A769}" dt="2021-11-03T19:51:05.064" v="406" actId="20577"/>
          <ac:spMkLst>
            <pc:docMk/>
            <pc:sldMk cId="2283389493" sldId="256"/>
            <ac:spMk id="5" creationId="{61173B49-7C2F-45EF-A9B3-AF1C78B89BAE}"/>
          </ac:spMkLst>
        </pc:spChg>
      </pc:sldChg>
      <pc:sldChg chg="modSp mod">
        <pc:chgData name="Espeleta, Gladys A. P." userId="38c20bcf-b0f7-4c66-bd50-fba7e0f401b7" providerId="ADAL" clId="{ADBEF1EA-E304-4F57-A587-BD4060B9A769}" dt="2021-11-04T03:46:19.064" v="1156" actId="20577"/>
        <pc:sldMkLst>
          <pc:docMk/>
          <pc:sldMk cId="1743571458" sldId="257"/>
        </pc:sldMkLst>
        <pc:spChg chg="mod">
          <ac:chgData name="Espeleta, Gladys A. P." userId="38c20bcf-b0f7-4c66-bd50-fba7e0f401b7" providerId="ADAL" clId="{ADBEF1EA-E304-4F57-A587-BD4060B9A769}" dt="2021-11-04T03:46:19.064" v="1156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1094009275" sldId="261"/>
        </pc:sldMkLst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2763956064" sldId="266"/>
        </pc:sldMkLst>
      </pc:sldChg>
      <pc:sldChg chg="del">
        <pc:chgData name="Espeleta, Gladys A. P." userId="38c20bcf-b0f7-4c66-bd50-fba7e0f401b7" providerId="ADAL" clId="{ADBEF1EA-E304-4F57-A587-BD4060B9A769}" dt="2021-11-04T00:44:22.238" v="1149" actId="47"/>
        <pc:sldMkLst>
          <pc:docMk/>
          <pc:sldMk cId="3911997974" sldId="282"/>
        </pc:sldMkLst>
      </pc:sldChg>
      <pc:sldChg chg="del">
        <pc:chgData name="Espeleta, Gladys A. P." userId="38c20bcf-b0f7-4c66-bd50-fba7e0f401b7" providerId="ADAL" clId="{ADBEF1EA-E304-4F57-A587-BD4060B9A769}" dt="2021-11-04T00:44:22.238" v="1149" actId="47"/>
        <pc:sldMkLst>
          <pc:docMk/>
          <pc:sldMk cId="3147466272" sldId="284"/>
        </pc:sldMkLst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2293695695" sldId="285"/>
        </pc:sldMkLst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3305511676" sldId="286"/>
        </pc:sldMkLst>
      </pc:sldChg>
      <pc:sldChg chg="del">
        <pc:chgData name="Espeleta, Gladys A. P." userId="38c20bcf-b0f7-4c66-bd50-fba7e0f401b7" providerId="ADAL" clId="{ADBEF1EA-E304-4F57-A587-BD4060B9A769}" dt="2021-11-04T00:44:22.238" v="1149" actId="47"/>
        <pc:sldMkLst>
          <pc:docMk/>
          <pc:sldMk cId="840657742" sldId="287"/>
        </pc:sldMkLst>
      </pc:sldChg>
      <pc:sldChg chg="modSp mod">
        <pc:chgData name="Espeleta, Gladys A. P." userId="38c20bcf-b0f7-4c66-bd50-fba7e0f401b7" providerId="ADAL" clId="{ADBEF1EA-E304-4F57-A587-BD4060B9A769}" dt="2021-11-03T19:50:45.413" v="403" actId="20577"/>
        <pc:sldMkLst>
          <pc:docMk/>
          <pc:sldMk cId="2214823551" sldId="291"/>
        </pc:sldMkLst>
        <pc:spChg chg="mod">
          <ac:chgData name="Espeleta, Gladys A. P." userId="38c20bcf-b0f7-4c66-bd50-fba7e0f401b7" providerId="ADAL" clId="{ADBEF1EA-E304-4F57-A587-BD4060B9A769}" dt="2021-11-03T19:50:45.413" v="403" actId="20577"/>
          <ac:spMkLst>
            <pc:docMk/>
            <pc:sldMk cId="2214823551" sldId="291"/>
            <ac:spMk id="4" creationId="{305B5038-144F-47C3-97BD-CBA321B0E8F1}"/>
          </ac:spMkLst>
        </pc:spChg>
      </pc:sldChg>
      <pc:sldChg chg="modSp mod">
        <pc:chgData name="Espeleta, Gladys A. P." userId="38c20bcf-b0f7-4c66-bd50-fba7e0f401b7" providerId="ADAL" clId="{ADBEF1EA-E304-4F57-A587-BD4060B9A769}" dt="2021-11-04T04:44:39.274" v="1159" actId="20578"/>
        <pc:sldMkLst>
          <pc:docMk/>
          <pc:sldMk cId="3741095073" sldId="292"/>
        </pc:sldMkLst>
        <pc:spChg chg="mod">
          <ac:chgData name="Espeleta, Gladys A. P." userId="38c20bcf-b0f7-4c66-bd50-fba7e0f401b7" providerId="ADAL" clId="{ADBEF1EA-E304-4F57-A587-BD4060B9A769}" dt="2021-11-04T04:44:39.274" v="1159" actId="20578"/>
          <ac:spMkLst>
            <pc:docMk/>
            <pc:sldMk cId="3741095073" sldId="292"/>
            <ac:spMk id="3" creationId="{CF175E43-6081-4AA0-9F91-2CB7D9A56D3C}"/>
          </ac:spMkLst>
        </pc:spChg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1496116540" sldId="294"/>
        </pc:sldMkLst>
      </pc:sldChg>
      <pc:sldChg chg="del">
        <pc:chgData name="Espeleta, Gladys A. P." userId="38c20bcf-b0f7-4c66-bd50-fba7e0f401b7" providerId="ADAL" clId="{ADBEF1EA-E304-4F57-A587-BD4060B9A769}" dt="2021-11-03T08:36:30.134" v="24" actId="47"/>
        <pc:sldMkLst>
          <pc:docMk/>
          <pc:sldMk cId="2242527032" sldId="295"/>
        </pc:sldMkLst>
      </pc:sldChg>
      <pc:sldChg chg="del">
        <pc:chgData name="Espeleta, Gladys A. P." userId="38c20bcf-b0f7-4c66-bd50-fba7e0f401b7" providerId="ADAL" clId="{ADBEF1EA-E304-4F57-A587-BD4060B9A769}" dt="2021-11-04T03:48:17.456" v="1158" actId="2696"/>
        <pc:sldMkLst>
          <pc:docMk/>
          <pc:sldMk cId="254295936" sldId="296"/>
        </pc:sldMkLst>
      </pc:sldChg>
      <pc:sldChg chg="del">
        <pc:chgData name="Espeleta, Gladys A. P." userId="38c20bcf-b0f7-4c66-bd50-fba7e0f401b7" providerId="ADAL" clId="{ADBEF1EA-E304-4F57-A587-BD4060B9A769}" dt="2021-11-04T00:44:22.238" v="1149" actId="47"/>
        <pc:sldMkLst>
          <pc:docMk/>
          <pc:sldMk cId="2598314570" sldId="297"/>
        </pc:sldMkLst>
      </pc:sldChg>
      <pc:sldChg chg="addSp delSp modSp new mod">
        <pc:chgData name="Espeleta, Gladys A. P." userId="38c20bcf-b0f7-4c66-bd50-fba7e0f401b7" providerId="ADAL" clId="{ADBEF1EA-E304-4F57-A587-BD4060B9A769}" dt="2021-11-03T21:16:59.940" v="814" actId="1076"/>
        <pc:sldMkLst>
          <pc:docMk/>
          <pc:sldMk cId="701759162" sldId="298"/>
        </pc:sldMkLst>
        <pc:spChg chg="del">
          <ac:chgData name="Espeleta, Gladys A. P." userId="38c20bcf-b0f7-4c66-bd50-fba7e0f401b7" providerId="ADAL" clId="{ADBEF1EA-E304-4F57-A587-BD4060B9A769}" dt="2021-11-03T11:03:34.719" v="54" actId="478"/>
          <ac:spMkLst>
            <pc:docMk/>
            <pc:sldMk cId="701759162" sldId="298"/>
            <ac:spMk id="2" creationId="{95B3CB5A-C33F-4460-87A8-2816DBFF4B9B}"/>
          </ac:spMkLst>
        </pc:spChg>
        <pc:spChg chg="del">
          <ac:chgData name="Espeleta, Gladys A. P." userId="38c20bcf-b0f7-4c66-bd50-fba7e0f401b7" providerId="ADAL" clId="{ADBEF1EA-E304-4F57-A587-BD4060B9A769}" dt="2021-11-03T11:03:39.671" v="55" actId="478"/>
          <ac:spMkLst>
            <pc:docMk/>
            <pc:sldMk cId="701759162" sldId="298"/>
            <ac:spMk id="3" creationId="{3CB20DD2-B7E8-456D-801A-306C42F7E2FB}"/>
          </ac:spMkLst>
        </pc:spChg>
        <pc:spChg chg="add mod">
          <ac:chgData name="Espeleta, Gladys A. P." userId="38c20bcf-b0f7-4c66-bd50-fba7e0f401b7" providerId="ADAL" clId="{ADBEF1EA-E304-4F57-A587-BD4060B9A769}" dt="2021-11-03T21:16:50.681" v="812" actId="1076"/>
          <ac:spMkLst>
            <pc:docMk/>
            <pc:sldMk cId="701759162" sldId="298"/>
            <ac:spMk id="6" creationId="{E42E624B-89F9-496C-BE8D-15B0E620D718}"/>
          </ac:spMkLst>
        </pc:spChg>
        <pc:picChg chg="add mod">
          <ac:chgData name="Espeleta, Gladys A. P." userId="38c20bcf-b0f7-4c66-bd50-fba7e0f401b7" providerId="ADAL" clId="{ADBEF1EA-E304-4F57-A587-BD4060B9A769}" dt="2021-11-03T21:16:59.940" v="814" actId="1076"/>
          <ac:picMkLst>
            <pc:docMk/>
            <pc:sldMk cId="701759162" sldId="298"/>
            <ac:picMk id="5" creationId="{A81CAF31-D9BC-4C37-A34D-C0CC2C4BDB66}"/>
          </ac:picMkLst>
        </pc:picChg>
      </pc:sldChg>
      <pc:sldChg chg="addSp delSp modSp add mod setBg">
        <pc:chgData name="Espeleta, Gladys A. P." userId="38c20bcf-b0f7-4c66-bd50-fba7e0f401b7" providerId="ADAL" clId="{ADBEF1EA-E304-4F57-A587-BD4060B9A769}" dt="2021-11-04T03:47:09.657" v="1157" actId="1076"/>
        <pc:sldMkLst>
          <pc:docMk/>
          <pc:sldMk cId="2840195023" sldId="299"/>
        </pc:sldMkLst>
        <pc:spChg chg="add del">
          <ac:chgData name="Espeleta, Gladys A. P." userId="38c20bcf-b0f7-4c66-bd50-fba7e0f401b7" providerId="ADAL" clId="{ADBEF1EA-E304-4F57-A587-BD4060B9A769}" dt="2021-11-03T19:37:23.318" v="71" actId="26606"/>
          <ac:spMkLst>
            <pc:docMk/>
            <pc:sldMk cId="2840195023" sldId="299"/>
            <ac:spMk id="13" creationId="{A9F529C3-C941-49FD-8C67-82F134F64BDB}"/>
          </ac:spMkLst>
        </pc:spChg>
        <pc:spChg chg="add del">
          <ac:chgData name="Espeleta, Gladys A. P." userId="38c20bcf-b0f7-4c66-bd50-fba7e0f401b7" providerId="ADAL" clId="{ADBEF1EA-E304-4F57-A587-BD4060B9A769}" dt="2021-11-03T19:37:23.318" v="71" actId="26606"/>
          <ac:spMkLst>
            <pc:docMk/>
            <pc:sldMk cId="2840195023" sldId="299"/>
            <ac:spMk id="15" creationId="{20586029-32A0-47E5-9AEC-AE3ABA6B94D0}"/>
          </ac:spMkLst>
        </pc:spChg>
        <pc:spChg chg="add del">
          <ac:chgData name="Espeleta, Gladys A. P." userId="38c20bcf-b0f7-4c66-bd50-fba7e0f401b7" providerId="ADAL" clId="{ADBEF1EA-E304-4F57-A587-BD4060B9A769}" dt="2021-11-03T19:37:33.568" v="73" actId="26606"/>
          <ac:spMkLst>
            <pc:docMk/>
            <pc:sldMk cId="2840195023" sldId="299"/>
            <ac:spMk id="20" creationId="{69D184B2-2226-4E31-BCCB-444330767440}"/>
          </ac:spMkLst>
        </pc:spChg>
        <pc:spChg chg="add del">
          <ac:chgData name="Espeleta, Gladys A. P." userId="38c20bcf-b0f7-4c66-bd50-fba7e0f401b7" providerId="ADAL" clId="{ADBEF1EA-E304-4F57-A587-BD4060B9A769}" dt="2021-11-03T19:37:33.568" v="73" actId="26606"/>
          <ac:spMkLst>
            <pc:docMk/>
            <pc:sldMk cId="2840195023" sldId="299"/>
            <ac:spMk id="21" creationId="{1AC4D4E3-486A-464A-8EC8-D44881097267}"/>
          </ac:spMkLst>
        </pc:spChg>
        <pc:spChg chg="add del">
          <ac:chgData name="Espeleta, Gladys A. P." userId="38c20bcf-b0f7-4c66-bd50-fba7e0f401b7" providerId="ADAL" clId="{ADBEF1EA-E304-4F57-A587-BD4060B9A769}" dt="2021-11-03T19:37:33.568" v="73" actId="26606"/>
          <ac:spMkLst>
            <pc:docMk/>
            <pc:sldMk cId="2840195023" sldId="299"/>
            <ac:spMk id="22" creationId="{864DE13E-58EB-4475-B79C-0D4FC651239B}"/>
          </ac:spMkLst>
        </pc:spChg>
        <pc:spChg chg="add mod">
          <ac:chgData name="Espeleta, Gladys A. P." userId="38c20bcf-b0f7-4c66-bd50-fba7e0f401b7" providerId="ADAL" clId="{ADBEF1EA-E304-4F57-A587-BD4060B9A769}" dt="2021-11-03T19:44:34.413" v="197" actId="1076"/>
          <ac:spMkLst>
            <pc:docMk/>
            <pc:sldMk cId="2840195023" sldId="299"/>
            <ac:spMk id="23" creationId="{BB64F6F2-576F-4A6D-8712-24D36D2B8647}"/>
          </ac:spMkLst>
        </pc:spChg>
        <pc:spChg chg="add mod">
          <ac:chgData name="Espeleta, Gladys A. P." userId="38c20bcf-b0f7-4c66-bd50-fba7e0f401b7" providerId="ADAL" clId="{ADBEF1EA-E304-4F57-A587-BD4060B9A769}" dt="2021-11-03T19:45:47.156" v="201" actId="1076"/>
          <ac:spMkLst>
            <pc:docMk/>
            <pc:sldMk cId="2840195023" sldId="299"/>
            <ac:spMk id="25" creationId="{7CD296CA-1729-4FC0-BF62-2B983EDDAFAC}"/>
          </ac:spMkLst>
        </pc:spChg>
        <pc:spChg chg="add mod">
          <ac:chgData name="Espeleta, Gladys A. P." userId="38c20bcf-b0f7-4c66-bd50-fba7e0f401b7" providerId="ADAL" clId="{ADBEF1EA-E304-4F57-A587-BD4060B9A769}" dt="2021-11-03T19:41:44.646" v="164" actId="27636"/>
          <ac:spMkLst>
            <pc:docMk/>
            <pc:sldMk cId="2840195023" sldId="299"/>
            <ac:spMk id="26" creationId="{1BDF0206-30CC-4E5D-BE69-E5E814F7936B}"/>
          </ac:spMkLst>
        </pc:spChg>
        <pc:spChg chg="add mod ord">
          <ac:chgData name="Espeleta, Gladys A. P." userId="38c20bcf-b0f7-4c66-bd50-fba7e0f401b7" providerId="ADAL" clId="{ADBEF1EA-E304-4F57-A587-BD4060B9A769}" dt="2021-11-04T03:47:09.657" v="1157" actId="1076"/>
          <ac:spMkLst>
            <pc:docMk/>
            <pc:sldMk cId="2840195023" sldId="299"/>
            <ac:spMk id="27" creationId="{32AF0EC8-C243-4175-B721-57282B98F171}"/>
          </ac:spMkLst>
        </pc:spChg>
        <pc:spChg chg="add mod ord">
          <ac:chgData name="Espeleta, Gladys A. P." userId="38c20bcf-b0f7-4c66-bd50-fba7e0f401b7" providerId="ADAL" clId="{ADBEF1EA-E304-4F57-A587-BD4060B9A769}" dt="2021-11-03T19:43:28.217" v="182" actId="167"/>
          <ac:spMkLst>
            <pc:docMk/>
            <pc:sldMk cId="2840195023" sldId="299"/>
            <ac:spMk id="28" creationId="{748E4D85-99C0-4B6B-B830-DC54EBABA04E}"/>
          </ac:spMkLst>
        </pc:spChg>
        <pc:spChg chg="add mod ord">
          <ac:chgData name="Espeleta, Gladys A. P." userId="38c20bcf-b0f7-4c66-bd50-fba7e0f401b7" providerId="ADAL" clId="{ADBEF1EA-E304-4F57-A587-BD4060B9A769}" dt="2021-11-03T19:45:01.687" v="199" actId="14100"/>
          <ac:spMkLst>
            <pc:docMk/>
            <pc:sldMk cId="2840195023" sldId="299"/>
            <ac:spMk id="29" creationId="{3BB13CA6-678E-4076-9EE0-FB2378ECDC2E}"/>
          </ac:spMkLst>
        </pc:spChg>
        <pc:spChg chg="add mod">
          <ac:chgData name="Espeleta, Gladys A. P." userId="38c20bcf-b0f7-4c66-bd50-fba7e0f401b7" providerId="ADAL" clId="{ADBEF1EA-E304-4F57-A587-BD4060B9A769}" dt="2021-11-03T19:49:47.099" v="400" actId="1076"/>
          <ac:spMkLst>
            <pc:docMk/>
            <pc:sldMk cId="2840195023" sldId="299"/>
            <ac:spMk id="30" creationId="{C5E2398B-7E95-4E95-9D32-19F1E0CB9E72}"/>
          </ac:spMkLst>
        </pc:spChg>
        <pc:picChg chg="add del">
          <ac:chgData name="Espeleta, Gladys A. P." userId="38c20bcf-b0f7-4c66-bd50-fba7e0f401b7" providerId="ADAL" clId="{ADBEF1EA-E304-4F57-A587-BD4060B9A769}" dt="2021-11-03T19:36:10.403" v="65" actId="22"/>
          <ac:picMkLst>
            <pc:docMk/>
            <pc:sldMk cId="2840195023" sldId="299"/>
            <ac:picMk id="3" creationId="{E9B20A6A-E26A-46C4-9EAE-929BA07CD479}"/>
          </ac:picMkLst>
        </pc:picChg>
        <pc:picChg chg="del">
          <ac:chgData name="Espeleta, Gladys A. P." userId="38c20bcf-b0f7-4c66-bd50-fba7e0f401b7" providerId="ADAL" clId="{ADBEF1EA-E304-4F57-A587-BD4060B9A769}" dt="2021-11-03T11:18:38.363" v="63" actId="478"/>
          <ac:picMkLst>
            <pc:docMk/>
            <pc:sldMk cId="2840195023" sldId="299"/>
            <ac:picMk id="5" creationId="{A81CAF31-D9BC-4C37-A34D-C0CC2C4BDB66}"/>
          </ac:picMkLst>
        </pc:picChg>
        <pc:picChg chg="add mod ord modCrop">
          <ac:chgData name="Espeleta, Gladys A. P." userId="38c20bcf-b0f7-4c66-bd50-fba7e0f401b7" providerId="ADAL" clId="{ADBEF1EA-E304-4F57-A587-BD4060B9A769}" dt="2021-11-03T19:44:18.138" v="193" actId="1076"/>
          <ac:picMkLst>
            <pc:docMk/>
            <pc:sldMk cId="2840195023" sldId="299"/>
            <ac:picMk id="6" creationId="{F0B9E2BD-B294-4D5C-8FBF-8C4ABA48FF93}"/>
          </ac:picMkLst>
        </pc:picChg>
        <pc:picChg chg="add mod modCrop">
          <ac:chgData name="Espeleta, Gladys A. P." userId="38c20bcf-b0f7-4c66-bd50-fba7e0f401b7" providerId="ADAL" clId="{ADBEF1EA-E304-4F57-A587-BD4060B9A769}" dt="2021-11-03T19:50:29.238" v="401" actId="1076"/>
          <ac:picMkLst>
            <pc:docMk/>
            <pc:sldMk cId="2840195023" sldId="299"/>
            <ac:picMk id="8" creationId="{05911427-13E0-44EC-9411-7D100E30ADF4}"/>
          </ac:picMkLst>
        </pc:picChg>
        <pc:picChg chg="add mod">
          <ac:chgData name="Espeleta, Gladys A. P." userId="38c20bcf-b0f7-4c66-bd50-fba7e0f401b7" providerId="ADAL" clId="{ADBEF1EA-E304-4F57-A587-BD4060B9A769}" dt="2021-11-03T19:45:51.832" v="202" actId="1076"/>
          <ac:picMkLst>
            <pc:docMk/>
            <pc:sldMk cId="2840195023" sldId="299"/>
            <ac:picMk id="10" creationId="{D1BD1C6D-AF4F-43F9-8624-6E525B5C82C1}"/>
          </ac:picMkLst>
        </pc:picChg>
        <pc:cxnChg chg="add del">
          <ac:chgData name="Espeleta, Gladys A. P." userId="38c20bcf-b0f7-4c66-bd50-fba7e0f401b7" providerId="ADAL" clId="{ADBEF1EA-E304-4F57-A587-BD4060B9A769}" dt="2021-11-03T19:37:23.318" v="71" actId="26606"/>
          <ac:cxnSpMkLst>
            <pc:docMk/>
            <pc:sldMk cId="2840195023" sldId="299"/>
            <ac:cxnSpMk id="17" creationId="{8C730EAB-A532-4295-A302-FB4B90DB9F5E}"/>
          </ac:cxnSpMkLst>
        </pc:cxnChg>
        <pc:cxnChg chg="add del">
          <ac:chgData name="Espeleta, Gladys A. P." userId="38c20bcf-b0f7-4c66-bd50-fba7e0f401b7" providerId="ADAL" clId="{ADBEF1EA-E304-4F57-A587-BD4060B9A769}" dt="2021-11-03T19:37:33.568" v="73" actId="26606"/>
          <ac:cxnSpMkLst>
            <pc:docMk/>
            <pc:sldMk cId="2840195023" sldId="299"/>
            <ac:cxnSpMk id="19" creationId="{02E9B2EE-76CA-47F3-9977-3F2FCB7FD252}"/>
          </ac:cxnSpMkLst>
        </pc:cxnChg>
        <pc:cxnChg chg="add del">
          <ac:chgData name="Espeleta, Gladys A. P." userId="38c20bcf-b0f7-4c66-bd50-fba7e0f401b7" providerId="ADAL" clId="{ADBEF1EA-E304-4F57-A587-BD4060B9A769}" dt="2021-11-03T19:37:50.341" v="81" actId="26606"/>
          <ac:cxnSpMkLst>
            <pc:docMk/>
            <pc:sldMk cId="2840195023" sldId="299"/>
            <ac:cxnSpMk id="24" creationId="{4D56677B-C0B7-4DAC-ACAD-8054FF1B599A}"/>
          </ac:cxnSpMkLst>
        </pc:cxnChg>
      </pc:sldChg>
      <pc:sldChg chg="addSp delSp modSp add mod setBg">
        <pc:chgData name="Espeleta, Gladys A. P." userId="38c20bcf-b0f7-4c66-bd50-fba7e0f401b7" providerId="ADAL" clId="{ADBEF1EA-E304-4F57-A587-BD4060B9A769}" dt="2021-11-04T04:51:28.614" v="1160" actId="1036"/>
        <pc:sldMkLst>
          <pc:docMk/>
          <pc:sldMk cId="4177747901" sldId="300"/>
        </pc:sldMkLst>
        <pc:spChg chg="mod">
          <ac:chgData name="Espeleta, Gladys A. P." userId="38c20bcf-b0f7-4c66-bd50-fba7e0f401b7" providerId="ADAL" clId="{ADBEF1EA-E304-4F57-A587-BD4060B9A769}" dt="2021-11-04T00:27:38.674" v="1037" actId="1076"/>
          <ac:spMkLst>
            <pc:docMk/>
            <pc:sldMk cId="4177747901" sldId="300"/>
            <ac:spMk id="6" creationId="{E42E624B-89F9-496C-BE8D-15B0E620D718}"/>
          </ac:spMkLst>
        </pc:spChg>
        <pc:picChg chg="add mod">
          <ac:chgData name="Espeleta, Gladys A. P." userId="38c20bcf-b0f7-4c66-bd50-fba7e0f401b7" providerId="ADAL" clId="{ADBEF1EA-E304-4F57-A587-BD4060B9A769}" dt="2021-11-04T04:51:28.614" v="1160" actId="1036"/>
          <ac:picMkLst>
            <pc:docMk/>
            <pc:sldMk cId="4177747901" sldId="300"/>
            <ac:picMk id="3" creationId="{C9D3D374-2366-46AB-9C9C-B6E4AF7CEA30}"/>
          </ac:picMkLst>
        </pc:picChg>
        <pc:picChg chg="del">
          <ac:chgData name="Espeleta, Gladys A. P." userId="38c20bcf-b0f7-4c66-bd50-fba7e0f401b7" providerId="ADAL" clId="{ADBEF1EA-E304-4F57-A587-BD4060B9A769}" dt="2021-11-04T00:25:20.215" v="921" actId="478"/>
          <ac:picMkLst>
            <pc:docMk/>
            <pc:sldMk cId="4177747901" sldId="300"/>
            <ac:picMk id="5" creationId="{A81CAF31-D9BC-4C37-A34D-C0CC2C4BDB66}"/>
          </ac:picMkLst>
        </pc:picChg>
      </pc:sldChg>
      <pc:sldChg chg="addSp delSp modSp add mod">
        <pc:chgData name="Espeleta, Gladys A. P." userId="38c20bcf-b0f7-4c66-bd50-fba7e0f401b7" providerId="ADAL" clId="{ADBEF1EA-E304-4F57-A587-BD4060B9A769}" dt="2021-11-04T00:37:02.123" v="1085" actId="1076"/>
        <pc:sldMkLst>
          <pc:docMk/>
          <pc:sldMk cId="3765034080" sldId="301"/>
        </pc:sldMkLst>
        <pc:spChg chg="del">
          <ac:chgData name="Espeleta, Gladys A. P." userId="38c20bcf-b0f7-4c66-bd50-fba7e0f401b7" providerId="ADAL" clId="{ADBEF1EA-E304-4F57-A587-BD4060B9A769}" dt="2021-11-04T00:35:24.647" v="1044" actId="478"/>
          <ac:spMkLst>
            <pc:docMk/>
            <pc:sldMk cId="3765034080" sldId="301"/>
            <ac:spMk id="6" creationId="{E42E624B-89F9-496C-BE8D-15B0E620D718}"/>
          </ac:spMkLst>
        </pc:spChg>
        <pc:spChg chg="add mod">
          <ac:chgData name="Espeleta, Gladys A. P." userId="38c20bcf-b0f7-4c66-bd50-fba7e0f401b7" providerId="ADAL" clId="{ADBEF1EA-E304-4F57-A587-BD4060B9A769}" dt="2021-11-04T00:36:28.506" v="1081" actId="1076"/>
          <ac:spMkLst>
            <pc:docMk/>
            <pc:sldMk cId="3765034080" sldId="301"/>
            <ac:spMk id="7" creationId="{95CC6835-60AD-4904-AC29-D0EDB589FDF0}"/>
          </ac:spMkLst>
        </pc:spChg>
        <pc:picChg chg="del">
          <ac:chgData name="Espeleta, Gladys A. P." userId="38c20bcf-b0f7-4c66-bd50-fba7e0f401b7" providerId="ADAL" clId="{ADBEF1EA-E304-4F57-A587-BD4060B9A769}" dt="2021-11-04T00:35:21.735" v="1043" actId="478"/>
          <ac:picMkLst>
            <pc:docMk/>
            <pc:sldMk cId="3765034080" sldId="301"/>
            <ac:picMk id="3" creationId="{C9D3D374-2366-46AB-9C9C-B6E4AF7CEA30}"/>
          </ac:picMkLst>
        </pc:picChg>
        <pc:picChg chg="add mod">
          <ac:chgData name="Espeleta, Gladys A. P." userId="38c20bcf-b0f7-4c66-bd50-fba7e0f401b7" providerId="ADAL" clId="{ADBEF1EA-E304-4F57-A587-BD4060B9A769}" dt="2021-11-04T00:36:33.153" v="1082" actId="1076"/>
          <ac:picMkLst>
            <pc:docMk/>
            <pc:sldMk cId="3765034080" sldId="301"/>
            <ac:picMk id="4" creationId="{8469BA3D-B651-4BCA-95EF-CFD1418DD1E1}"/>
          </ac:picMkLst>
        </pc:picChg>
        <pc:picChg chg="add mod">
          <ac:chgData name="Espeleta, Gladys A. P." userId="38c20bcf-b0f7-4c66-bd50-fba7e0f401b7" providerId="ADAL" clId="{ADBEF1EA-E304-4F57-A587-BD4060B9A769}" dt="2021-11-04T00:37:02.123" v="1085" actId="1076"/>
          <ac:picMkLst>
            <pc:docMk/>
            <pc:sldMk cId="3765034080" sldId="301"/>
            <ac:picMk id="8" creationId="{B96DA8EE-C5B8-4F5F-9A1B-8C89BF289437}"/>
          </ac:picMkLst>
        </pc:picChg>
      </pc:sldChg>
      <pc:sldChg chg="add">
        <pc:chgData name="Espeleta, Gladys A. P." userId="38c20bcf-b0f7-4c66-bd50-fba7e0f401b7" providerId="ADAL" clId="{ADBEF1EA-E304-4F57-A587-BD4060B9A769}" dt="2021-11-04T00:37:06.425" v="1086" actId="2890"/>
        <pc:sldMkLst>
          <pc:docMk/>
          <pc:sldMk cId="3245429212" sldId="302"/>
        </pc:sldMkLst>
      </pc:sldChg>
      <pc:sldChg chg="addSp delSp modSp new mod">
        <pc:chgData name="Espeleta, Gladys A. P." userId="38c20bcf-b0f7-4c66-bd50-fba7e0f401b7" providerId="ADAL" clId="{ADBEF1EA-E304-4F57-A587-BD4060B9A769}" dt="2021-11-04T00:39:31.583" v="1108" actId="1076"/>
        <pc:sldMkLst>
          <pc:docMk/>
          <pc:sldMk cId="3709595679" sldId="303"/>
        </pc:sldMkLst>
        <pc:spChg chg="del">
          <ac:chgData name="Espeleta, Gladys A. P." userId="38c20bcf-b0f7-4c66-bd50-fba7e0f401b7" providerId="ADAL" clId="{ADBEF1EA-E304-4F57-A587-BD4060B9A769}" dt="2021-11-04T00:38:43.606" v="1099" actId="478"/>
          <ac:spMkLst>
            <pc:docMk/>
            <pc:sldMk cId="3709595679" sldId="303"/>
            <ac:spMk id="2" creationId="{26E386F8-0B58-4C12-8745-992947B53BA9}"/>
          </ac:spMkLst>
        </pc:spChg>
        <pc:spChg chg="del">
          <ac:chgData name="Espeleta, Gladys A. P." userId="38c20bcf-b0f7-4c66-bd50-fba7e0f401b7" providerId="ADAL" clId="{ADBEF1EA-E304-4F57-A587-BD4060B9A769}" dt="2021-11-04T00:38:39.021" v="1098" actId="478"/>
          <ac:spMkLst>
            <pc:docMk/>
            <pc:sldMk cId="3709595679" sldId="303"/>
            <ac:spMk id="3" creationId="{8658ED70-6163-409E-A342-3C6E331CD4EB}"/>
          </ac:spMkLst>
        </pc:spChg>
        <pc:spChg chg="add mod ord">
          <ac:chgData name="Espeleta, Gladys A. P." userId="38c20bcf-b0f7-4c66-bd50-fba7e0f401b7" providerId="ADAL" clId="{ADBEF1EA-E304-4F57-A587-BD4060B9A769}" dt="2021-11-04T00:39:10.587" v="1104" actId="167"/>
          <ac:spMkLst>
            <pc:docMk/>
            <pc:sldMk cId="3709595679" sldId="303"/>
            <ac:spMk id="8" creationId="{676F7F49-2AE2-4AB1-B9A4-B5F2183C71B0}"/>
          </ac:spMkLst>
        </pc:spChg>
        <pc:spChg chg="add mod ord">
          <ac:chgData name="Espeleta, Gladys A. P." userId="38c20bcf-b0f7-4c66-bd50-fba7e0f401b7" providerId="ADAL" clId="{ADBEF1EA-E304-4F57-A587-BD4060B9A769}" dt="2021-11-04T00:39:28.744" v="1107" actId="207"/>
          <ac:spMkLst>
            <pc:docMk/>
            <pc:sldMk cId="3709595679" sldId="303"/>
            <ac:spMk id="9" creationId="{B33F185E-4278-47F5-9C4E-A3B287420B2A}"/>
          </ac:spMkLst>
        </pc:spChg>
        <pc:picChg chg="add mod">
          <ac:chgData name="Espeleta, Gladys A. P." userId="38c20bcf-b0f7-4c66-bd50-fba7e0f401b7" providerId="ADAL" clId="{ADBEF1EA-E304-4F57-A587-BD4060B9A769}" dt="2021-11-04T00:38:21.299" v="1093" actId="1076"/>
          <ac:picMkLst>
            <pc:docMk/>
            <pc:sldMk cId="3709595679" sldId="303"/>
            <ac:picMk id="5" creationId="{5F35D61A-6F9A-4F4D-9BA3-66C9D724A971}"/>
          </ac:picMkLst>
        </pc:picChg>
        <pc:picChg chg="add mod">
          <ac:chgData name="Espeleta, Gladys A. P." userId="38c20bcf-b0f7-4c66-bd50-fba7e0f401b7" providerId="ADAL" clId="{ADBEF1EA-E304-4F57-A587-BD4060B9A769}" dt="2021-11-04T00:39:31.583" v="1108" actId="1076"/>
          <ac:picMkLst>
            <pc:docMk/>
            <pc:sldMk cId="3709595679" sldId="303"/>
            <ac:picMk id="7" creationId="{17D68984-3271-418F-BF9C-1C6A26A96F79}"/>
          </ac:picMkLst>
        </pc:picChg>
      </pc:sldChg>
      <pc:sldChg chg="addSp delSp modSp add mod">
        <pc:chgData name="Espeleta, Gladys A. P." userId="38c20bcf-b0f7-4c66-bd50-fba7e0f401b7" providerId="ADAL" clId="{ADBEF1EA-E304-4F57-A587-BD4060B9A769}" dt="2021-11-04T00:42:38.564" v="1148" actId="1076"/>
        <pc:sldMkLst>
          <pc:docMk/>
          <pc:sldMk cId="1074687694" sldId="304"/>
        </pc:sldMkLst>
        <pc:spChg chg="add del mod">
          <ac:chgData name="Espeleta, Gladys A. P." userId="38c20bcf-b0f7-4c66-bd50-fba7e0f401b7" providerId="ADAL" clId="{ADBEF1EA-E304-4F57-A587-BD4060B9A769}" dt="2021-11-04T00:42:28.051" v="1147"/>
          <ac:spMkLst>
            <pc:docMk/>
            <pc:sldMk cId="1074687694" sldId="304"/>
            <ac:spMk id="10" creationId="{8CD43E77-21A8-4BDA-A48D-08EBAD2F355E}"/>
          </ac:spMkLst>
        </pc:spChg>
        <pc:graphicFrameChg chg="add mod modGraphic">
          <ac:chgData name="Espeleta, Gladys A. P." userId="38c20bcf-b0f7-4c66-bd50-fba7e0f401b7" providerId="ADAL" clId="{ADBEF1EA-E304-4F57-A587-BD4060B9A769}" dt="2021-11-04T00:42:38.564" v="1148" actId="1076"/>
          <ac:graphicFrameMkLst>
            <pc:docMk/>
            <pc:sldMk cId="1074687694" sldId="304"/>
            <ac:graphicFrameMk id="2" creationId="{42873535-3740-4594-A6BE-1BEE78569B0F}"/>
          </ac:graphicFrameMkLst>
        </pc:graphicFrameChg>
        <pc:picChg chg="del">
          <ac:chgData name="Espeleta, Gladys A. P." userId="38c20bcf-b0f7-4c66-bd50-fba7e0f401b7" providerId="ADAL" clId="{ADBEF1EA-E304-4F57-A587-BD4060B9A769}" dt="2021-11-04T00:39:39.788" v="1110" actId="478"/>
          <ac:picMkLst>
            <pc:docMk/>
            <pc:sldMk cId="1074687694" sldId="304"/>
            <ac:picMk id="5" creationId="{5F35D61A-6F9A-4F4D-9BA3-66C9D724A971}"/>
          </ac:picMkLst>
        </pc:picChg>
        <pc:picChg chg="del">
          <ac:chgData name="Espeleta, Gladys A. P." userId="38c20bcf-b0f7-4c66-bd50-fba7e0f401b7" providerId="ADAL" clId="{ADBEF1EA-E304-4F57-A587-BD4060B9A769}" dt="2021-11-04T00:39:42.616" v="1111" actId="478"/>
          <ac:picMkLst>
            <pc:docMk/>
            <pc:sldMk cId="1074687694" sldId="304"/>
            <ac:picMk id="7" creationId="{17D68984-3271-418F-BF9C-1C6A26A96F79}"/>
          </ac:picMkLst>
        </pc:picChg>
      </pc:sldChg>
    </pc:docChg>
  </pc:docChgLst>
  <pc:docChgLst>
    <pc:chgData name="Espeleta, Gladys A. P." userId="38c20bcf-b0f7-4c66-bd50-fba7e0f401b7" providerId="ADAL" clId="{4AEC9AAE-7D51-4DA8-96CE-E2469AE843E0}"/>
    <pc:docChg chg="undo custSel addSld delSld modSld sldOrd">
      <pc:chgData name="Espeleta, Gladys A. P." userId="38c20bcf-b0f7-4c66-bd50-fba7e0f401b7" providerId="ADAL" clId="{4AEC9AAE-7D51-4DA8-96CE-E2469AE843E0}" dt="2021-11-02T11:05:44.318" v="1980" actId="20577"/>
      <pc:docMkLst>
        <pc:docMk/>
      </pc:docMkLst>
      <pc:sldChg chg="modSp mod">
        <pc:chgData name="Espeleta, Gladys A. P." userId="38c20bcf-b0f7-4c66-bd50-fba7e0f401b7" providerId="ADAL" clId="{4AEC9AAE-7D51-4DA8-96CE-E2469AE843E0}" dt="2021-10-28T15:50:48.294" v="346" actId="20577"/>
        <pc:sldMkLst>
          <pc:docMk/>
          <pc:sldMk cId="1743571458" sldId="257"/>
        </pc:sldMkLst>
        <pc:spChg chg="mod">
          <ac:chgData name="Espeleta, Gladys A. P." userId="38c20bcf-b0f7-4c66-bd50-fba7e0f401b7" providerId="ADAL" clId="{4AEC9AAE-7D51-4DA8-96CE-E2469AE843E0}" dt="2021-10-28T15:50:48.294" v="346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136326754" sldId="259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4001212173" sldId="260"/>
        </pc:sldMkLst>
      </pc:sldChg>
      <pc:sldChg chg="addSp 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1094009275" sldId="261"/>
        </pc:sldMkLst>
        <pc:spChg chg="del mod">
          <ac:chgData name="Espeleta, Gladys A. P." userId="38c20bcf-b0f7-4c66-bd50-fba7e0f401b7" providerId="ADAL" clId="{4AEC9AAE-7D51-4DA8-96CE-E2469AE843E0}" dt="2021-10-29T03:48:22.611" v="884" actId="478"/>
          <ac:spMkLst>
            <pc:docMk/>
            <pc:sldMk cId="1094009275" sldId="261"/>
            <ac:spMk id="3" creationId="{CF175E43-6081-4AA0-9F91-2CB7D9A56D3C}"/>
          </ac:spMkLst>
        </pc:spChg>
        <pc:spChg chg="add mod">
          <ac:chgData name="Espeleta, Gladys A. P." userId="38c20bcf-b0f7-4c66-bd50-fba7e0f401b7" providerId="ADAL" clId="{4AEC9AAE-7D51-4DA8-96CE-E2469AE843E0}" dt="2021-10-29T03:48:24.985" v="886" actId="1076"/>
          <ac:spMkLst>
            <pc:docMk/>
            <pc:sldMk cId="1094009275" sldId="261"/>
            <ac:spMk id="8" creationId="{83A72C5B-0C47-47A1-95AE-EAFF856CEBF7}"/>
          </ac:spMkLst>
        </pc:spChg>
      </pc:sldChg>
      <pc:sldChg chg="addSp 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2763956064" sldId="266"/>
        </pc:sldMkLst>
        <pc:spChg chg="del mod">
          <ac:chgData name="Espeleta, Gladys A. P." userId="38c20bcf-b0f7-4c66-bd50-fba7e0f401b7" providerId="ADAL" clId="{4AEC9AAE-7D51-4DA8-96CE-E2469AE843E0}" dt="2021-10-18T19:02:45.580" v="2" actId="478"/>
          <ac:spMkLst>
            <pc:docMk/>
            <pc:sldMk cId="2763956064" sldId="266"/>
            <ac:spMk id="2" creationId="{C1091064-5A67-43CC-9AA2-4D4BF41F6DEC}"/>
          </ac:spMkLst>
        </pc:spChg>
        <pc:picChg chg="del mod">
          <ac:chgData name="Espeleta, Gladys A. P." userId="38c20bcf-b0f7-4c66-bd50-fba7e0f401b7" providerId="ADAL" clId="{4AEC9AAE-7D51-4DA8-96CE-E2469AE843E0}" dt="2021-10-29T03:50:02.796" v="896" actId="478"/>
          <ac:picMkLst>
            <pc:docMk/>
            <pc:sldMk cId="2763956064" sldId="266"/>
            <ac:picMk id="4" creationId="{518120F6-B148-475E-BD54-15BA037E1ABA}"/>
          </ac:picMkLst>
        </pc:picChg>
        <pc:picChg chg="add mod">
          <ac:chgData name="Espeleta, Gladys A. P." userId="38c20bcf-b0f7-4c66-bd50-fba7e0f401b7" providerId="ADAL" clId="{4AEC9AAE-7D51-4DA8-96CE-E2469AE843E0}" dt="2021-10-29T03:50:16.054" v="904" actId="108"/>
          <ac:picMkLst>
            <pc:docMk/>
            <pc:sldMk cId="2763956064" sldId="266"/>
            <ac:picMk id="1026" creationId="{A54A62EE-06EA-4F11-8132-A2BAD1FD3155}"/>
          </ac:picMkLst>
        </pc:pic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1806726409" sldId="276"/>
        </pc:sldMkLst>
      </pc:sldChg>
      <pc:sldChg chg="addSp delSp modSp add del mod setBg">
        <pc:chgData name="Espeleta, Gladys A. P." userId="38c20bcf-b0f7-4c66-bd50-fba7e0f401b7" providerId="ADAL" clId="{4AEC9AAE-7D51-4DA8-96CE-E2469AE843E0}" dt="2021-11-02T11:05:44.318" v="1980" actId="20577"/>
        <pc:sldMkLst>
          <pc:docMk/>
          <pc:sldMk cId="3911997974" sldId="282"/>
        </pc:sldMkLst>
        <pc:spChg chg="mod">
          <ac:chgData name="Espeleta, Gladys A. P." userId="38c20bcf-b0f7-4c66-bd50-fba7e0f401b7" providerId="ADAL" clId="{4AEC9AAE-7D51-4DA8-96CE-E2469AE843E0}" dt="2021-11-02T11:03:48.467" v="1866" actId="1076"/>
          <ac:spMkLst>
            <pc:docMk/>
            <pc:sldMk cId="3911997974" sldId="282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1-02T11:05:44.318" v="1980" actId="20577"/>
          <ac:spMkLst>
            <pc:docMk/>
            <pc:sldMk cId="3911997974" sldId="282"/>
            <ac:spMk id="3" creationId="{CF175E43-6081-4AA0-9F91-2CB7D9A56D3C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4" creationId="{3F753587-FA0E-4D86-997A-86BA16632685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5" creationId="{3180A459-8837-4794-A1C4-95034789F5F0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6" creationId="{ACCA0AEA-81B4-476C-B8FE-38D382D7567E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7" creationId="{04861D3B-698D-44B2-8346-9955CD661BC1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9" creationId="{44EAA17C-9943-42CC-AB2D-1BDCAE722A2E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10" creationId="{0748B0A4-D9C6-42A7-BF51-DBA450CB83FF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1" creationId="{7CB4857B-ED7C-444D-9F04-2F885114A1C2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2" creationId="{479F5F2B-8B58-4140-AE6A-51F6C67B18D9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3" creationId="{D18046FB-44EA-4FD8-A585-EA09A319B2D0}"/>
          </ac:spMkLst>
        </pc:spChg>
        <pc:picChg chg="del">
          <ac:chgData name="Espeleta, Gladys A. P." userId="38c20bcf-b0f7-4c66-bd50-fba7e0f401b7" providerId="ADAL" clId="{4AEC9AAE-7D51-4DA8-96CE-E2469AE843E0}" dt="2021-10-29T06:12:14.972" v="1484" actId="478"/>
          <ac:picMkLst>
            <pc:docMk/>
            <pc:sldMk cId="3911997974" sldId="282"/>
            <ac:picMk id="5" creationId="{B0F1AD3C-EBEA-46C7-9217-0DE65EEF4D11}"/>
          </ac:picMkLst>
        </pc:picChg>
        <pc:picChg chg="add del mod">
          <ac:chgData name="Espeleta, Gladys A. P." userId="38c20bcf-b0f7-4c66-bd50-fba7e0f401b7" providerId="ADAL" clId="{4AEC9AAE-7D51-4DA8-96CE-E2469AE843E0}" dt="2021-10-29T06:13:42.520" v="1501" actId="478"/>
          <ac:picMkLst>
            <pc:docMk/>
            <pc:sldMk cId="3911997974" sldId="282"/>
            <ac:picMk id="6" creationId="{CDFCD7C2-2C62-4ADD-A43F-7348F2EF5EEE}"/>
          </ac:picMkLst>
        </pc:picChg>
        <pc:picChg chg="add del mod">
          <ac:chgData name="Espeleta, Gladys A. P." userId="38c20bcf-b0f7-4c66-bd50-fba7e0f401b7" providerId="ADAL" clId="{4AEC9AAE-7D51-4DA8-96CE-E2469AE843E0}" dt="2021-11-02T10:58:55.224" v="1726" actId="478"/>
          <ac:picMkLst>
            <pc:docMk/>
            <pc:sldMk cId="3911997974" sldId="282"/>
            <ac:picMk id="8" creationId="{483A0AA5-5FF0-4188-969C-E56FFBC7F402}"/>
          </ac:picMkLst>
        </pc:picChg>
        <pc:picChg chg="del">
          <ac:chgData name="Espeleta, Gladys A. P." userId="38c20bcf-b0f7-4c66-bd50-fba7e0f401b7" providerId="ADAL" clId="{4AEC9AAE-7D51-4DA8-96CE-E2469AE843E0}" dt="2021-10-29T06:12:16.430" v="1485" actId="478"/>
          <ac:picMkLst>
            <pc:docMk/>
            <pc:sldMk cId="3911997974" sldId="282"/>
            <ac:picMk id="9" creationId="{8FCA802A-2256-4C85-AE4B-29913FDCB939}"/>
          </ac:picMkLst>
        </pc:picChg>
        <pc:picChg chg="add del">
          <ac:chgData name="Espeleta, Gladys A. P." userId="38c20bcf-b0f7-4c66-bd50-fba7e0f401b7" providerId="ADAL" clId="{4AEC9AAE-7D51-4DA8-96CE-E2469AE843E0}" dt="2021-11-02T10:58:52.744" v="1724"/>
          <ac:picMkLst>
            <pc:docMk/>
            <pc:sldMk cId="3911997974" sldId="282"/>
            <ac:picMk id="1025" creationId="{92C58E72-D1F8-43D7-BC3A-606E2E8E9C9D}"/>
          </ac:picMkLst>
        </pc:picChg>
        <pc:picChg chg="add del">
          <ac:chgData name="Espeleta, Gladys A. P." userId="38c20bcf-b0f7-4c66-bd50-fba7e0f401b7" providerId="ADAL" clId="{4AEC9AAE-7D51-4DA8-96CE-E2469AE843E0}" dt="2021-11-02T10:58:52.744" v="1724"/>
          <ac:picMkLst>
            <pc:docMk/>
            <pc:sldMk cId="3911997974" sldId="282"/>
            <ac:picMk id="1026" creationId="{CBD4519C-F602-4943-AAC9-7D468E47D63A}"/>
          </ac:picMkLst>
        </pc:picChg>
        <pc:picChg chg="add del mod">
          <ac:chgData name="Espeleta, Gladys A. P." userId="38c20bcf-b0f7-4c66-bd50-fba7e0f401b7" providerId="ADAL" clId="{4AEC9AAE-7D51-4DA8-96CE-E2469AE843E0}" dt="2021-11-02T10:59:10.353" v="1732"/>
          <ac:picMkLst>
            <pc:docMk/>
            <pc:sldMk cId="3911997974" sldId="282"/>
            <ac:picMk id="1030" creationId="{B88C7DDD-95CF-4C0E-B177-1D692E02CE04}"/>
          </ac:picMkLst>
        </pc:picChg>
        <pc:picChg chg="add del mod">
          <ac:chgData name="Espeleta, Gladys A. P." userId="38c20bcf-b0f7-4c66-bd50-fba7e0f401b7" providerId="ADAL" clId="{4AEC9AAE-7D51-4DA8-96CE-E2469AE843E0}" dt="2021-11-02T10:59:10.353" v="1732"/>
          <ac:picMkLst>
            <pc:docMk/>
            <pc:sldMk cId="3911997974" sldId="282"/>
            <ac:picMk id="1031" creationId="{ED98CD4B-B54A-4E36-A65B-794A4CE8E8DD}"/>
          </ac:picMkLst>
        </pc:picChg>
      </pc:sldChg>
      <pc:sldChg chg="modSp mod">
        <pc:chgData name="Espeleta, Gladys A. P." userId="38c20bcf-b0f7-4c66-bd50-fba7e0f401b7" providerId="ADAL" clId="{4AEC9AAE-7D51-4DA8-96CE-E2469AE843E0}" dt="2021-10-29T11:17:40.811" v="1719" actId="1076"/>
        <pc:sldMkLst>
          <pc:docMk/>
          <pc:sldMk cId="3147466272" sldId="284"/>
        </pc:sldMkLst>
        <pc:picChg chg="mod">
          <ac:chgData name="Espeleta, Gladys A. P." userId="38c20bcf-b0f7-4c66-bd50-fba7e0f401b7" providerId="ADAL" clId="{4AEC9AAE-7D51-4DA8-96CE-E2469AE843E0}" dt="2021-10-29T11:17:40.811" v="1719" actId="1076"/>
          <ac:picMkLst>
            <pc:docMk/>
            <pc:sldMk cId="3147466272" sldId="284"/>
            <ac:picMk id="5" creationId="{5A9CA344-98AA-4011-86B9-EC6804A3182F}"/>
          </ac:picMkLst>
        </pc:picChg>
      </pc:sldChg>
      <pc:sldChg chg="ord">
        <pc:chgData name="Espeleta, Gladys A. P." userId="38c20bcf-b0f7-4c66-bd50-fba7e0f401b7" providerId="ADAL" clId="{4AEC9AAE-7D51-4DA8-96CE-E2469AE843E0}" dt="2021-10-29T04:42:38.609" v="1379"/>
        <pc:sldMkLst>
          <pc:docMk/>
          <pc:sldMk cId="2293695695" sldId="285"/>
        </pc:sldMkLst>
      </pc:sldChg>
      <pc:sldChg chg="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3305511676" sldId="286"/>
        </pc:sldMkLst>
        <pc:spChg chg="del">
          <ac:chgData name="Espeleta, Gladys A. P." userId="38c20bcf-b0f7-4c66-bd50-fba7e0f401b7" providerId="ADAL" clId="{4AEC9AAE-7D51-4DA8-96CE-E2469AE843E0}" dt="2021-10-18T19:02:59.453" v="6" actId="478"/>
          <ac:spMkLst>
            <pc:docMk/>
            <pc:sldMk cId="3305511676" sldId="286"/>
            <ac:spMk id="2" creationId="{C1091064-5A67-43CC-9AA2-4D4BF41F6DEC}"/>
          </ac:spMkLst>
        </pc:spChg>
        <pc:picChg chg="mod">
          <ac:chgData name="Espeleta, Gladys A. P." userId="38c20bcf-b0f7-4c66-bd50-fba7e0f401b7" providerId="ADAL" clId="{4AEC9AAE-7D51-4DA8-96CE-E2469AE843E0}" dt="2021-10-18T19:03:08.816" v="9" actId="1076"/>
          <ac:picMkLst>
            <pc:docMk/>
            <pc:sldMk cId="3305511676" sldId="286"/>
            <ac:picMk id="5" creationId="{33D103E1-FA36-43FA-8153-0D475A869CE2}"/>
          </ac:picMkLst>
        </pc:picChg>
      </pc:sldChg>
      <pc:sldChg chg="modSp mod">
        <pc:chgData name="Espeleta, Gladys A. P." userId="38c20bcf-b0f7-4c66-bd50-fba7e0f401b7" providerId="ADAL" clId="{4AEC9AAE-7D51-4DA8-96CE-E2469AE843E0}" dt="2021-11-02T11:04:51.365" v="1950" actId="1076"/>
        <pc:sldMkLst>
          <pc:docMk/>
          <pc:sldMk cId="840657742" sldId="287"/>
        </pc:sldMkLst>
        <pc:spChg chg="mod">
          <ac:chgData name="Espeleta, Gladys A. P." userId="38c20bcf-b0f7-4c66-bd50-fba7e0f401b7" providerId="ADAL" clId="{4AEC9AAE-7D51-4DA8-96CE-E2469AE843E0}" dt="2021-11-02T11:04:41.111" v="1949" actId="20577"/>
          <ac:spMkLst>
            <pc:docMk/>
            <pc:sldMk cId="840657742" sldId="287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0-25T15:05:59.184" v="228" actId="20577"/>
          <ac:spMkLst>
            <pc:docMk/>
            <pc:sldMk cId="840657742" sldId="287"/>
            <ac:spMk id="3" creationId="{CF175E43-6081-4AA0-9F91-2CB7D9A56D3C}"/>
          </ac:spMkLst>
        </pc:spChg>
        <pc:picChg chg="mod">
          <ac:chgData name="Espeleta, Gladys A. P." userId="38c20bcf-b0f7-4c66-bd50-fba7e0f401b7" providerId="ADAL" clId="{4AEC9AAE-7D51-4DA8-96CE-E2469AE843E0}" dt="2021-11-02T11:04:51.365" v="1950" actId="1076"/>
          <ac:picMkLst>
            <pc:docMk/>
            <pc:sldMk cId="840657742" sldId="287"/>
            <ac:picMk id="4" creationId="{43A6F718-0FD3-42F5-84A5-F1B8B5C05DDA}"/>
          </ac:picMkLst>
        </pc:pic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619763017" sldId="288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2716416317" sldId="289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29306383" sldId="290"/>
        </pc:sldMkLst>
      </pc:sldChg>
      <pc:sldChg chg="modSp mod">
        <pc:chgData name="Espeleta, Gladys A. P." userId="38c20bcf-b0f7-4c66-bd50-fba7e0f401b7" providerId="ADAL" clId="{4AEC9AAE-7D51-4DA8-96CE-E2469AE843E0}" dt="2021-10-29T05:21:44.064" v="1426" actId="20577"/>
        <pc:sldMkLst>
          <pc:docMk/>
          <pc:sldMk cId="2214823551" sldId="291"/>
        </pc:sldMkLst>
        <pc:spChg chg="mod">
          <ac:chgData name="Espeleta, Gladys A. P." userId="38c20bcf-b0f7-4c66-bd50-fba7e0f401b7" providerId="ADAL" clId="{4AEC9AAE-7D51-4DA8-96CE-E2469AE843E0}" dt="2021-10-29T05:21:44.064" v="1426" actId="20577"/>
          <ac:spMkLst>
            <pc:docMk/>
            <pc:sldMk cId="2214823551" sldId="291"/>
            <ac:spMk id="4" creationId="{305B5038-144F-47C3-97BD-CBA321B0E8F1}"/>
          </ac:spMkLst>
        </pc:spChg>
      </pc:sldChg>
      <pc:sldChg chg="del">
        <pc:chgData name="Espeleta, Gladys A. P." userId="38c20bcf-b0f7-4c66-bd50-fba7e0f401b7" providerId="ADAL" clId="{4AEC9AAE-7D51-4DA8-96CE-E2469AE843E0}" dt="2021-10-19T08:17:57.832" v="225" actId="2696"/>
        <pc:sldMkLst>
          <pc:docMk/>
          <pc:sldMk cId="2943754145" sldId="292"/>
        </pc:sldMkLst>
      </pc:sldChg>
      <pc:sldChg chg="modSp mod">
        <pc:chgData name="Espeleta, Gladys A. P." userId="38c20bcf-b0f7-4c66-bd50-fba7e0f401b7" providerId="ADAL" clId="{4AEC9AAE-7D51-4DA8-96CE-E2469AE843E0}" dt="2021-10-29T05:21:26.661" v="1420" actId="27636"/>
        <pc:sldMkLst>
          <pc:docMk/>
          <pc:sldMk cId="3741095073" sldId="292"/>
        </pc:sldMkLst>
        <pc:spChg chg="mod">
          <ac:chgData name="Espeleta, Gladys A. P." userId="38c20bcf-b0f7-4c66-bd50-fba7e0f401b7" providerId="ADAL" clId="{4AEC9AAE-7D51-4DA8-96CE-E2469AE843E0}" dt="2021-10-29T05:21:26.661" v="1420" actId="27636"/>
          <ac:spMkLst>
            <pc:docMk/>
            <pc:sldMk cId="3741095073" sldId="292"/>
            <ac:spMk id="3" creationId="{CF175E43-6081-4AA0-9F91-2CB7D9A56D3C}"/>
          </ac:spMkLst>
        </pc:spChg>
      </pc:sldChg>
      <pc:sldChg chg="addSp modSp del">
        <pc:chgData name="Espeleta, Gladys A. P." userId="38c20bcf-b0f7-4c66-bd50-fba7e0f401b7" providerId="ADAL" clId="{4AEC9AAE-7D51-4DA8-96CE-E2469AE843E0}" dt="2021-10-28T15:50:26.081" v="345" actId="47"/>
        <pc:sldMkLst>
          <pc:docMk/>
          <pc:sldMk cId="2121516175" sldId="293"/>
        </pc:sldMkLst>
        <pc:spChg chg="add mod">
          <ac:chgData name="Espeleta, Gladys A. P." userId="38c20bcf-b0f7-4c66-bd50-fba7e0f401b7" providerId="ADAL" clId="{4AEC9AAE-7D51-4DA8-96CE-E2469AE843E0}" dt="2021-10-28T15:34:01.357" v="232"/>
          <ac:spMkLst>
            <pc:docMk/>
            <pc:sldMk cId="2121516175" sldId="293"/>
            <ac:spMk id="9" creationId="{37F2BC38-1C25-4BD9-B0D4-4813E04FB13E}"/>
          </ac:spMkLst>
        </pc:spChg>
      </pc:sldChg>
      <pc:sldChg chg="del">
        <pc:chgData name="Espeleta, Gladys A. P." userId="38c20bcf-b0f7-4c66-bd50-fba7e0f401b7" providerId="ADAL" clId="{4AEC9AAE-7D51-4DA8-96CE-E2469AE843E0}" dt="2021-10-19T08:17:57.832" v="225" actId="2696"/>
        <pc:sldMkLst>
          <pc:docMk/>
          <pc:sldMk cId="3170677428" sldId="293"/>
        </pc:sldMkLst>
      </pc:sldChg>
      <pc:sldChg chg="addSp delSp modSp add mod">
        <pc:chgData name="Espeleta, Gladys A. P." userId="38c20bcf-b0f7-4c66-bd50-fba7e0f401b7" providerId="ADAL" clId="{4AEC9AAE-7D51-4DA8-96CE-E2469AE843E0}" dt="2021-10-28T15:58:57.114" v="797" actId="1076"/>
        <pc:sldMkLst>
          <pc:docMk/>
          <pc:sldMk cId="1496116540" sldId="294"/>
        </pc:sldMkLst>
        <pc:picChg chg="del">
          <ac:chgData name="Espeleta, Gladys A. P." userId="38c20bcf-b0f7-4c66-bd50-fba7e0f401b7" providerId="ADAL" clId="{4AEC9AAE-7D51-4DA8-96CE-E2469AE843E0}" dt="2021-10-28T15:35:26.582" v="234" actId="478"/>
          <ac:picMkLst>
            <pc:docMk/>
            <pc:sldMk cId="1496116540" sldId="294"/>
            <ac:picMk id="4" creationId="{518120F6-B148-475E-BD54-15BA037E1ABA}"/>
          </ac:picMkLst>
        </pc:picChg>
        <pc:picChg chg="add del mod">
          <ac:chgData name="Espeleta, Gladys A. P." userId="38c20bcf-b0f7-4c66-bd50-fba7e0f401b7" providerId="ADAL" clId="{4AEC9AAE-7D51-4DA8-96CE-E2469AE843E0}" dt="2021-10-28T15:58:35.321" v="792" actId="478"/>
          <ac:picMkLst>
            <pc:docMk/>
            <pc:sldMk cId="1496116540" sldId="294"/>
            <ac:picMk id="5" creationId="{0AC5E073-03A0-4630-90C6-9CB1C5D9DB9D}"/>
          </ac:picMkLst>
        </pc:picChg>
        <pc:picChg chg="add mod">
          <ac:chgData name="Espeleta, Gladys A. P." userId="38c20bcf-b0f7-4c66-bd50-fba7e0f401b7" providerId="ADAL" clId="{4AEC9AAE-7D51-4DA8-96CE-E2469AE843E0}" dt="2021-10-28T15:58:57.114" v="797" actId="1076"/>
          <ac:picMkLst>
            <pc:docMk/>
            <pc:sldMk cId="1496116540" sldId="294"/>
            <ac:picMk id="7" creationId="{E60C189B-0AFB-4103-8A60-38DFA2406D5F}"/>
          </ac:picMkLst>
        </pc:picChg>
      </pc:sldChg>
      <pc:sldChg chg="modSp add mod">
        <pc:chgData name="Espeleta, Gladys A. P." userId="38c20bcf-b0f7-4c66-bd50-fba7e0f401b7" providerId="ADAL" clId="{4AEC9AAE-7D51-4DA8-96CE-E2469AE843E0}" dt="2021-10-28T15:57:39.090" v="791" actId="115"/>
        <pc:sldMkLst>
          <pc:docMk/>
          <pc:sldMk cId="2242527032" sldId="295"/>
        </pc:sldMkLst>
        <pc:spChg chg="mod">
          <ac:chgData name="Espeleta, Gladys A. P." userId="38c20bcf-b0f7-4c66-bd50-fba7e0f401b7" providerId="ADAL" clId="{4AEC9AAE-7D51-4DA8-96CE-E2469AE843E0}" dt="2021-10-28T15:57:39.090" v="791" actId="115"/>
          <ac:spMkLst>
            <pc:docMk/>
            <pc:sldMk cId="2242527032" sldId="295"/>
            <ac:spMk id="9" creationId="{37F2BC38-1C25-4BD9-B0D4-4813E04FB13E}"/>
          </ac:spMkLst>
        </pc:spChg>
      </pc:sldChg>
      <pc:sldChg chg="modSp add mod ord">
        <pc:chgData name="Espeleta, Gladys A. P." userId="38c20bcf-b0f7-4c66-bd50-fba7e0f401b7" providerId="ADAL" clId="{4AEC9AAE-7D51-4DA8-96CE-E2469AE843E0}" dt="2021-10-29T05:24:37.697" v="1470" actId="20577"/>
        <pc:sldMkLst>
          <pc:docMk/>
          <pc:sldMk cId="254295936" sldId="296"/>
        </pc:sldMkLst>
        <pc:spChg chg="mod">
          <ac:chgData name="Espeleta, Gladys A. P." userId="38c20bcf-b0f7-4c66-bd50-fba7e0f401b7" providerId="ADAL" clId="{4AEC9AAE-7D51-4DA8-96CE-E2469AE843E0}" dt="2021-10-28T16:14:20.470" v="808" actId="20577"/>
          <ac:spMkLst>
            <pc:docMk/>
            <pc:sldMk cId="254295936" sldId="296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0-29T05:24:37.697" v="1470" actId="20577"/>
          <ac:spMkLst>
            <pc:docMk/>
            <pc:sldMk cId="254295936" sldId="296"/>
            <ac:spMk id="3" creationId="{CF175E43-6081-4AA0-9F91-2CB7D9A56D3C}"/>
          </ac:spMkLst>
        </pc:spChg>
      </pc:sldChg>
      <pc:sldChg chg="addSp delSp add del setBg delDesignElem">
        <pc:chgData name="Espeleta, Gladys A. P." userId="38c20bcf-b0f7-4c66-bd50-fba7e0f401b7" providerId="ADAL" clId="{4AEC9AAE-7D51-4DA8-96CE-E2469AE843E0}" dt="2021-10-28T16:14:05.421" v="800"/>
        <pc:sldMkLst>
          <pc:docMk/>
          <pc:sldMk cId="2236238542" sldId="296"/>
        </pc:sldMkLst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0" creationId="{7CB4857B-ED7C-444D-9F04-2F885114A1C2}"/>
          </ac:spMkLst>
        </pc:spChg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2" creationId="{D18046FB-44EA-4FD8-A585-EA09A319B2D0}"/>
          </ac:spMkLst>
        </pc:spChg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4" creationId="{479F5F2B-8B58-4140-AE6A-51F6C67B18D9}"/>
          </ac:spMkLst>
        </pc:spChg>
      </pc:sldChg>
      <pc:sldChg chg="add del">
        <pc:chgData name="Espeleta, Gladys A. P." userId="38c20bcf-b0f7-4c66-bd50-fba7e0f401b7" providerId="ADAL" clId="{4AEC9AAE-7D51-4DA8-96CE-E2469AE843E0}" dt="2021-10-29T04:42:19.592" v="1377" actId="2696"/>
        <pc:sldMkLst>
          <pc:docMk/>
          <pc:sldMk cId="1901704734" sldId="297"/>
        </pc:sldMkLst>
      </pc:sldChg>
      <pc:sldChg chg="modSp add mod">
        <pc:chgData name="Espeleta, Gladys A. P." userId="38c20bcf-b0f7-4c66-bd50-fba7e0f401b7" providerId="ADAL" clId="{4AEC9AAE-7D51-4DA8-96CE-E2469AE843E0}" dt="2021-11-02T11:04:58.468" v="1953" actId="1076"/>
        <pc:sldMkLst>
          <pc:docMk/>
          <pc:sldMk cId="2598314570" sldId="297"/>
        </pc:sldMkLst>
        <pc:spChg chg="mod">
          <ac:chgData name="Espeleta, Gladys A. P." userId="38c20bcf-b0f7-4c66-bd50-fba7e0f401b7" providerId="ADAL" clId="{4AEC9AAE-7D51-4DA8-96CE-E2469AE843E0}" dt="2021-11-02T11:04:16.219" v="1926" actId="1076"/>
          <ac:spMkLst>
            <pc:docMk/>
            <pc:sldMk cId="2598314570" sldId="297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1-02T11:04:22.498" v="1927" actId="1076"/>
          <ac:spMkLst>
            <pc:docMk/>
            <pc:sldMk cId="2598314570" sldId="297"/>
            <ac:spMk id="3" creationId="{CF175E43-6081-4AA0-9F91-2CB7D9A56D3C}"/>
          </ac:spMkLst>
        </pc:spChg>
        <pc:picChg chg="mod">
          <ac:chgData name="Espeleta, Gladys A. P." userId="38c20bcf-b0f7-4c66-bd50-fba7e0f401b7" providerId="ADAL" clId="{4AEC9AAE-7D51-4DA8-96CE-E2469AE843E0}" dt="2021-11-02T11:04:58.468" v="1953" actId="1076"/>
          <ac:picMkLst>
            <pc:docMk/>
            <pc:sldMk cId="2598314570" sldId="297"/>
            <ac:picMk id="9" creationId="{8FCA802A-2256-4C85-AE4B-29913FDCB939}"/>
          </ac:picMkLst>
        </pc:picChg>
      </pc:sldChg>
    </pc:docChg>
  </pc:docChgLst>
  <pc:docChgLst>
    <pc:chgData name="Espeleta, Gladys A. P." userId="S::gladys.a.p.espeleta@accenture.com::38c20bcf-b0f7-4c66-bd50-fba7e0f401b7" providerId="AD" clId="Web-{580BBFE2-B7B9-4165-8DEA-30DD8102C1EB}"/>
    <pc:docChg chg="modSld">
      <pc:chgData name="Espeleta, Gladys A. P." userId="S::gladys.a.p.espeleta@accenture.com::38c20bcf-b0f7-4c66-bd50-fba7e0f401b7" providerId="AD" clId="Web-{580BBFE2-B7B9-4165-8DEA-30DD8102C1EB}" dt="2021-09-30T15:17:13.883" v="188" actId="20577"/>
      <pc:docMkLst>
        <pc:docMk/>
      </pc:docMkLst>
      <pc:sldChg chg="modSp">
        <pc:chgData name="Espeleta, Gladys A. P." userId="S::gladys.a.p.espeleta@accenture.com::38c20bcf-b0f7-4c66-bd50-fba7e0f401b7" providerId="AD" clId="Web-{580BBFE2-B7B9-4165-8DEA-30DD8102C1EB}" dt="2021-09-30T15:14:38.460" v="0" actId="20577"/>
        <pc:sldMkLst>
          <pc:docMk/>
          <pc:sldMk cId="2283389493" sldId="256"/>
        </pc:sldMkLst>
        <pc:spChg chg="mod">
          <ac:chgData name="Espeleta, Gladys A. P." userId="S::gladys.a.p.espeleta@accenture.com::38c20bcf-b0f7-4c66-bd50-fba7e0f401b7" providerId="AD" clId="Web-{580BBFE2-B7B9-4165-8DEA-30DD8102C1EB}" dt="2021-09-30T15:14:38.460" v="0" actId="20577"/>
          <ac:spMkLst>
            <pc:docMk/>
            <pc:sldMk cId="2283389493" sldId="256"/>
            <ac:spMk id="5" creationId="{61173B49-7C2F-45EF-A9B3-AF1C78B89BAE}"/>
          </ac:spMkLst>
        </pc:spChg>
      </pc:sldChg>
      <pc:sldChg chg="modSp">
        <pc:chgData name="Espeleta, Gladys A. P." userId="S::gladys.a.p.espeleta@accenture.com::38c20bcf-b0f7-4c66-bd50-fba7e0f401b7" providerId="AD" clId="Web-{580BBFE2-B7B9-4165-8DEA-30DD8102C1EB}" dt="2021-09-30T15:16:52.383" v="173" actId="20577"/>
        <pc:sldMkLst>
          <pc:docMk/>
          <pc:sldMk cId="1743571458" sldId="257"/>
        </pc:sldMkLst>
        <pc:spChg chg="mod">
          <ac:chgData name="Espeleta, Gladys A. P." userId="S::gladys.a.p.espeleta@accenture.com::38c20bcf-b0f7-4c66-bd50-fba7e0f401b7" providerId="AD" clId="Web-{580BBFE2-B7B9-4165-8DEA-30DD8102C1EB}" dt="2021-09-30T15:16:52.383" v="173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modSp">
        <pc:chgData name="Espeleta, Gladys A. P." userId="S::gladys.a.p.espeleta@accenture.com::38c20bcf-b0f7-4c66-bd50-fba7e0f401b7" providerId="AD" clId="Web-{580BBFE2-B7B9-4165-8DEA-30DD8102C1EB}" dt="2021-09-30T15:17:13.883" v="188" actId="20577"/>
        <pc:sldMkLst>
          <pc:docMk/>
          <pc:sldMk cId="136326754" sldId="259"/>
        </pc:sldMkLst>
        <pc:spChg chg="mod">
          <ac:chgData name="Espeleta, Gladys A. P." userId="S::gladys.a.p.espeleta@accenture.com::38c20bcf-b0f7-4c66-bd50-fba7e0f401b7" providerId="AD" clId="Web-{580BBFE2-B7B9-4165-8DEA-30DD8102C1EB}" dt="2021-09-30T15:17:13.883" v="188" actId="20577"/>
          <ac:spMkLst>
            <pc:docMk/>
            <pc:sldMk cId="136326754" sldId="259"/>
            <ac:spMk id="2" creationId="{C1091064-5A67-43CC-9AA2-4D4BF41F6DEC}"/>
          </ac:spMkLst>
        </pc:spChg>
      </pc:sldChg>
    </pc:docChg>
  </pc:docChgLst>
  <pc:docChgLst>
    <pc:chgData name="Espeleta, Gladys A. P." userId="38c20bcf-b0f7-4c66-bd50-fba7e0f401b7" providerId="ADAL" clId="{9246FEFB-872C-4C2F-853F-D4A9F31B9FF5}"/>
    <pc:docChg chg="undo custSel modSld">
      <pc:chgData name="Espeleta, Gladys A. P." userId="38c20bcf-b0f7-4c66-bd50-fba7e0f401b7" providerId="ADAL" clId="{9246FEFB-872C-4C2F-853F-D4A9F31B9FF5}" dt="2021-11-15T11:11:33.685" v="15" actId="1076"/>
      <pc:docMkLst>
        <pc:docMk/>
      </pc:docMkLst>
      <pc:sldChg chg="modSp mod">
        <pc:chgData name="Espeleta, Gladys A. P." userId="38c20bcf-b0f7-4c66-bd50-fba7e0f401b7" providerId="ADAL" clId="{9246FEFB-872C-4C2F-853F-D4A9F31B9FF5}" dt="2021-11-15T11:11:33.685" v="15" actId="1076"/>
        <pc:sldMkLst>
          <pc:docMk/>
          <pc:sldMk cId="4177747901" sldId="300"/>
        </pc:sldMkLst>
        <pc:spChg chg="mod">
          <ac:chgData name="Espeleta, Gladys A. P." userId="38c20bcf-b0f7-4c66-bd50-fba7e0f401b7" providerId="ADAL" clId="{9246FEFB-872C-4C2F-853F-D4A9F31B9FF5}" dt="2021-11-15T11:11:22.569" v="13" actId="1076"/>
          <ac:spMkLst>
            <pc:docMk/>
            <pc:sldMk cId="4177747901" sldId="300"/>
            <ac:spMk id="6" creationId="{E42E624B-89F9-496C-BE8D-15B0E620D718}"/>
          </ac:spMkLst>
        </pc:spChg>
        <pc:picChg chg="mod">
          <ac:chgData name="Espeleta, Gladys A. P." userId="38c20bcf-b0f7-4c66-bd50-fba7e0f401b7" providerId="ADAL" clId="{9246FEFB-872C-4C2F-853F-D4A9F31B9FF5}" dt="2021-11-15T11:11:33.685" v="15" actId="1076"/>
          <ac:picMkLst>
            <pc:docMk/>
            <pc:sldMk cId="4177747901" sldId="300"/>
            <ac:picMk id="3" creationId="{C9D3D374-2366-46AB-9C9C-B6E4AF7CEA30}"/>
          </ac:picMkLst>
        </pc:picChg>
      </pc:sldChg>
    </pc:docChg>
  </pc:docChgLst>
  <pc:docChgLst>
    <pc:chgData name="Rodriguez, Rusty B." userId="S::rusty.b.rodriguez@accenture.com::64a7feb8-484c-471b-8590-15e49b9a1a6c" providerId="AD" clId="Web-{54FF4067-4F61-42E1-A13F-92BEF940B292}"/>
    <pc:docChg chg="addSld modSld sldOrd">
      <pc:chgData name="Rodriguez, Rusty B." userId="S::rusty.b.rodriguez@accenture.com::64a7feb8-484c-471b-8590-15e49b9a1a6c" providerId="AD" clId="Web-{54FF4067-4F61-42E1-A13F-92BEF940B292}" dt="2021-10-28T09:34:07.033" v="209" actId="20577"/>
      <pc:docMkLst>
        <pc:docMk/>
      </pc:docMkLst>
      <pc:sldChg chg="addSp modSp ord">
        <pc:chgData name="Rodriguez, Rusty B." userId="S::rusty.b.rodriguez@accenture.com::64a7feb8-484c-471b-8590-15e49b9a1a6c" providerId="AD" clId="Web-{54FF4067-4F61-42E1-A13F-92BEF940B292}" dt="2021-10-28T09:33:42.658" v="203" actId="20577"/>
        <pc:sldMkLst>
          <pc:docMk/>
          <pc:sldMk cId="2214823551" sldId="291"/>
        </pc:sldMkLst>
        <pc:spChg chg="mod">
          <ac:chgData name="Rodriguez, Rusty B." userId="S::rusty.b.rodriguez@accenture.com::64a7feb8-484c-471b-8590-15e49b9a1a6c" providerId="AD" clId="Web-{54FF4067-4F61-42E1-A13F-92BEF940B292}" dt="2021-10-28T09:31:15.800" v="82" actId="20577"/>
          <ac:spMkLst>
            <pc:docMk/>
            <pc:sldMk cId="2214823551" sldId="291"/>
            <ac:spMk id="2" creationId="{C1091064-5A67-43CC-9AA2-4D4BF41F6DEC}"/>
          </ac:spMkLst>
        </pc:spChg>
        <pc:spChg chg="add mod">
          <ac:chgData name="Rodriguez, Rusty B." userId="S::rusty.b.rodriguez@accenture.com::64a7feb8-484c-471b-8590-15e49b9a1a6c" providerId="AD" clId="Web-{54FF4067-4F61-42E1-A13F-92BEF940B292}" dt="2021-10-28T09:33:42.658" v="203" actId="20577"/>
          <ac:spMkLst>
            <pc:docMk/>
            <pc:sldMk cId="2214823551" sldId="291"/>
            <ac:spMk id="4" creationId="{305B5038-144F-47C3-97BD-CBA321B0E8F1}"/>
          </ac:spMkLst>
        </pc:spChg>
      </pc:sldChg>
      <pc:sldChg chg="modSp add ord replId">
        <pc:chgData name="Rodriguez, Rusty B." userId="S::rusty.b.rodriguez@accenture.com::64a7feb8-484c-471b-8590-15e49b9a1a6c" providerId="AD" clId="Web-{54FF4067-4F61-42E1-A13F-92BEF940B292}" dt="2021-10-28T09:24:54.100" v="77" actId="20577"/>
        <pc:sldMkLst>
          <pc:docMk/>
          <pc:sldMk cId="3741095073" sldId="292"/>
        </pc:sldMkLst>
        <pc:spChg chg="mod">
          <ac:chgData name="Rodriguez, Rusty B." userId="S::rusty.b.rodriguez@accenture.com::64a7feb8-484c-471b-8590-15e49b9a1a6c" providerId="AD" clId="Web-{54FF4067-4F61-42E1-A13F-92BEF940B292}" dt="2021-10-28T09:23:51.100" v="20" actId="20577"/>
          <ac:spMkLst>
            <pc:docMk/>
            <pc:sldMk cId="3741095073" sldId="292"/>
            <ac:spMk id="2" creationId="{C1091064-5A67-43CC-9AA2-4D4BF41F6DEC}"/>
          </ac:spMkLst>
        </pc:spChg>
        <pc:spChg chg="mod">
          <ac:chgData name="Rodriguez, Rusty B." userId="S::rusty.b.rodriguez@accenture.com::64a7feb8-484c-471b-8590-15e49b9a1a6c" providerId="AD" clId="Web-{54FF4067-4F61-42E1-A13F-92BEF940B292}" dt="2021-10-28T09:24:54.100" v="77" actId="20577"/>
          <ac:spMkLst>
            <pc:docMk/>
            <pc:sldMk cId="3741095073" sldId="292"/>
            <ac:spMk id="3" creationId="{CF175E43-6081-4AA0-9F91-2CB7D9A56D3C}"/>
          </ac:spMkLst>
        </pc:spChg>
      </pc:sldChg>
      <pc:sldChg chg="modSp add ord replId">
        <pc:chgData name="Rodriguez, Rusty B." userId="S::rusty.b.rodriguez@accenture.com::64a7feb8-484c-471b-8590-15e49b9a1a6c" providerId="AD" clId="Web-{54FF4067-4F61-42E1-A13F-92BEF940B292}" dt="2021-10-28T09:34:07.033" v="209" actId="20577"/>
        <pc:sldMkLst>
          <pc:docMk/>
          <pc:sldMk cId="2121516175" sldId="293"/>
        </pc:sldMkLst>
        <pc:spChg chg="mod">
          <ac:chgData name="Rodriguez, Rusty B." userId="S::rusty.b.rodriguez@accenture.com::64a7feb8-484c-471b-8590-15e49b9a1a6c" providerId="AD" clId="Web-{54FF4067-4F61-42E1-A13F-92BEF940B292}" dt="2021-10-28T09:34:07.033" v="209" actId="20577"/>
          <ac:spMkLst>
            <pc:docMk/>
            <pc:sldMk cId="2121516175" sldId="293"/>
            <ac:spMk id="2" creationId="{C1091064-5A67-43CC-9AA2-4D4BF41F6DEC}"/>
          </ac:spMkLst>
        </pc:spChg>
        <pc:spChg chg="mod">
          <ac:chgData name="Rodriguez, Rusty B." userId="S::rusty.b.rodriguez@accenture.com::64a7feb8-484c-471b-8590-15e49b9a1a6c" providerId="AD" clId="Web-{54FF4067-4F61-42E1-A13F-92BEF940B292}" dt="2021-10-28T09:34:04.470" v="206" actId="20577"/>
          <ac:spMkLst>
            <pc:docMk/>
            <pc:sldMk cId="2121516175" sldId="293"/>
            <ac:spMk id="4" creationId="{305B5038-144F-47C3-97BD-CBA321B0E8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A1B-EE22-4967-91F7-79BAB45C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C15D2-CBAF-482F-8A8B-DCF82B07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4150-F88E-4CF5-8FE3-36FBFA5B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6A29-8F3C-4F69-848A-AF5F1B5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13ED-BC1B-4B13-A090-0B03AB93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6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C20-0AD5-420C-A61C-C58D932A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23859-DDB3-4BBA-BCC3-5F77475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6FF7-2612-4CE4-A4FB-54B9564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248-CB3E-4C5A-9DCE-AB54402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9760-193D-4D07-91F9-92791E4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5ADCC-2090-4863-AB55-1A67B573E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43EE6-D339-48F3-90DA-029BEF89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74D5-C761-44B9-A055-921DEEC9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FEFA-EEE2-4AD9-A89F-9735994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ACE4-21B0-405F-A8F1-559F695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805-A3FE-4B57-987D-7A537A61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B955-DECF-4B22-8684-E77E1733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89-42F5-4C49-80EA-CF74253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81B8-59CC-42EB-A364-C78D6FD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F339-3A71-429A-9C7F-E590506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D91-C536-4386-A233-F03453F8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BB91-457C-494C-874F-AE830B71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E183-FC99-4949-9550-5007D500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1A80-EB81-40B1-89C1-3E2B0DB9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F006-AA7D-40E9-904E-53AD2DC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F54F-838E-4227-8AF7-46C5C7F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AE37-AB54-4A76-B326-105302F97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1187-AD69-4710-9C04-5060CE85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0662-597A-484E-8273-FABA5FA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2ECA-B36C-40E0-8DB7-D162B0A7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DC8F-E3C3-4DD7-8AE9-70933907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6F5C-DCED-4BDF-9944-80EAAF9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99A4C-03F5-4DB5-A5B0-8E8FD8CB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9A8-EC00-403C-BD85-3F364D83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1C608-9964-4126-B07D-5F05D995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D8F36-B02C-4628-8D83-2EED4E1BA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693A9-3E04-462E-BA1D-6D3660F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5D35-10A8-41FC-A93B-665F451F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59B57-CF79-4B8A-A0BD-FC2D75B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700-F126-440F-B86F-E1C467F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EC67-89B9-43D9-9378-41FB400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B8E0-5157-4790-A623-BA8B1453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F86B-E3AC-4443-A8EC-AEF9D825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633C5-5257-4697-A6B5-BBEBFF2B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FEAAD-5C77-4BDD-8AB7-E2AE4E3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9B91-255A-49E9-A983-D851F803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3CBD-C91E-4A00-A25E-2FFDF9D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AA09-66C6-4DAA-8AEB-1022F447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283A-9EE6-4B16-B5EC-46DF817F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4A51-E86D-46A5-B374-93926E7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A7CF-A71F-4EB4-BBAA-5AC7AAA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5532-DE6D-47EA-8EA8-10F7252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D3E-0B78-4D39-BFCC-F684131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807B-4D60-43B1-A1CF-22C1B6CA1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FADF5-BF5D-44E6-BBD2-653C93EC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2969-1935-42DF-B789-2F1DECD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8601-CDAF-4EBD-879B-3989465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10B6-AF13-4FB2-B2F9-AD1E0B6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7C320-C89F-4546-B364-15F5A92B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3479-6F05-4BCF-A9F7-EB5DE677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BF6B-6D32-42EE-A73F-8BEBDA4C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420-8254-43C1-B4CF-1F8CBDBCF4F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6ABB-75DF-4F02-B5E7-B98ED70F7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DAA5-FD62-4374-A0F6-2EBD183A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en/cloud/saas/human-resources/20b/oedmh/global-human-resources.html#global-human-resource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hould Compensation and Performance Be Linked?">
            <a:extLst>
              <a:ext uri="{FF2B5EF4-FFF2-40B4-BE49-F238E27FC236}">
                <a16:creationId xmlns:a16="http://schemas.microsoft.com/office/drawing/2014/main" id="{CBD40C5A-AD08-48DC-8562-0032AAB6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73B49-7C2F-45EF-A9B3-AF1C78B89BAE}"/>
              </a:ext>
            </a:extLst>
          </p:cNvPr>
          <p:cNvSpPr txBox="1"/>
          <p:nvPr/>
        </p:nvSpPr>
        <p:spPr>
          <a:xfrm flipH="1">
            <a:off x="1423100" y="519131"/>
            <a:ext cx="54110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Graphik"/>
                <a:cs typeface="Calibri"/>
              </a:rPr>
              <a:t>Day 3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42B95-F420-4C5E-803D-C554FF46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468" y="553422"/>
            <a:ext cx="446276" cy="442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3F015-5933-422F-A34C-B6D878C37051}"/>
              </a:ext>
            </a:extLst>
          </p:cNvPr>
          <p:cNvSpPr txBox="1"/>
          <p:nvPr/>
        </p:nvSpPr>
        <p:spPr>
          <a:xfrm flipH="1">
            <a:off x="2131357" y="1717821"/>
            <a:ext cx="792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raphik" panose="020B0503030202060203" pitchFamily="34" charset="0"/>
                <a:cs typeface="Calibri" panose="020F0502020204030204" pitchFamily="34" charset="0"/>
              </a:rPr>
              <a:t>COMPENSATION FAST FORMULA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92428-2AD4-441B-BF1E-E40D233AC6C8}"/>
              </a:ext>
            </a:extLst>
          </p:cNvPr>
          <p:cNvSpPr txBox="1"/>
          <p:nvPr/>
        </p:nvSpPr>
        <p:spPr>
          <a:xfrm flipH="1">
            <a:off x="2955438" y="5140179"/>
            <a:ext cx="628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Speakers: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JP Mendoza	Gladys Espeleta	     Rusty Rodriguez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BA037FF4-003F-4E4A-A14D-6A8F19E43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48" y="6491801"/>
            <a:ext cx="1701383" cy="2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8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3F185E-4278-47F5-9C4E-A3B287420B2A}"/>
              </a:ext>
            </a:extLst>
          </p:cNvPr>
          <p:cNvSpPr txBox="1"/>
          <p:nvPr/>
        </p:nvSpPr>
        <p:spPr>
          <a:xfrm>
            <a:off x="0" y="3496880"/>
            <a:ext cx="12198110" cy="3361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F7F49-2AE2-4AB1-B9A4-B5F2183C71B0}"/>
              </a:ext>
            </a:extLst>
          </p:cNvPr>
          <p:cNvSpPr txBox="1"/>
          <p:nvPr/>
        </p:nvSpPr>
        <p:spPr>
          <a:xfrm>
            <a:off x="-6110" y="-6812"/>
            <a:ext cx="12198110" cy="3361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D61A-6F9A-4F4D-9BA3-66C9D724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56182"/>
            <a:ext cx="8963025" cy="299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68984-3271-418F-BF9C-1C6A26A9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3693575"/>
            <a:ext cx="8963025" cy="2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3F185E-4278-47F5-9C4E-A3B287420B2A}"/>
              </a:ext>
            </a:extLst>
          </p:cNvPr>
          <p:cNvSpPr txBox="1"/>
          <p:nvPr/>
        </p:nvSpPr>
        <p:spPr>
          <a:xfrm>
            <a:off x="0" y="3496880"/>
            <a:ext cx="12198110" cy="3361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F7F49-2AE2-4AB1-B9A4-B5F2183C71B0}"/>
              </a:ext>
            </a:extLst>
          </p:cNvPr>
          <p:cNvSpPr txBox="1"/>
          <p:nvPr/>
        </p:nvSpPr>
        <p:spPr>
          <a:xfrm>
            <a:off x="-6110" y="-6812"/>
            <a:ext cx="12198110" cy="3361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873535-3740-4594-A6BE-1BEE7856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66822"/>
              </p:ext>
            </p:extLst>
          </p:nvPr>
        </p:nvGraphicFramePr>
        <p:xfrm>
          <a:off x="747039" y="1032467"/>
          <a:ext cx="10691812" cy="464368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58145">
                  <a:extLst>
                    <a:ext uri="{9D8B030D-6E8A-4147-A177-3AD203B41FA5}">
                      <a16:colId xmlns:a16="http://schemas.microsoft.com/office/drawing/2014/main" val="462167643"/>
                    </a:ext>
                  </a:extLst>
                </a:gridCol>
                <a:gridCol w="4397220">
                  <a:extLst>
                    <a:ext uri="{9D8B030D-6E8A-4147-A177-3AD203B41FA5}">
                      <a16:colId xmlns:a16="http://schemas.microsoft.com/office/drawing/2014/main" val="600771037"/>
                    </a:ext>
                  </a:extLst>
                </a:gridCol>
                <a:gridCol w="4136447">
                  <a:extLst>
                    <a:ext uri="{9D8B030D-6E8A-4147-A177-3AD203B41FA5}">
                      <a16:colId xmlns:a16="http://schemas.microsoft.com/office/drawing/2014/main" val="3527389904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effectLst/>
                          <a:latin typeface="Graphik Black" panose="020B0A03030202060203" pitchFamily="34" charset="0"/>
                        </a:rPr>
                        <a:t>Exact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raphik Black" panose="020B0A0303020206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Graphik Black" panose="020B0A03030202060203" pitchFamily="34" charset="0"/>
                        </a:rPr>
                        <a:t>OVERTIME_BONUS_RATE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raphik Black" panose="020B0A0303020206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Graphik Black" panose="020B0A03030202060203" pitchFamily="34" charset="0"/>
                        </a:rPr>
                        <a:t>HOLIDAY_BONUS_RATE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Graphik Black" panose="020B0A0303020206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739949"/>
                  </a:ext>
                </a:extLst>
              </a:tr>
              <a:tr h="72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JOB001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62970"/>
                  </a:ext>
                </a:extLst>
              </a:tr>
              <a:tr h="72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JOB002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872352"/>
                  </a:ext>
                </a:extLst>
              </a:tr>
              <a:tr h="72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JOB003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642283"/>
                  </a:ext>
                </a:extLst>
              </a:tr>
              <a:tr h="72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JOB004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332408"/>
                  </a:ext>
                </a:extLst>
              </a:tr>
              <a:tr h="72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JOB005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79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8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835649" y="619387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2151" y="2077507"/>
            <a:ext cx="8386764" cy="3985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Commonly used fast formula types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Compensation Hierarchy Determination (Complex)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Participation and Rate Eligibility (Complex)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Compensation Default and Override (Complex)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pic>
        <p:nvPicPr>
          <p:cNvPr id="2050" name="Picture 2" descr="Free Icon | Coins">
            <a:extLst>
              <a:ext uri="{FF2B5EF4-FFF2-40B4-BE49-F238E27FC236}">
                <a16:creationId xmlns:a16="http://schemas.microsoft.com/office/drawing/2014/main" id="{24610330-A645-432E-B47C-71B0F7C4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4913051"/>
            <a:ext cx="1690254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7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Compensation Hierarchy Determination</a:t>
            </a:r>
            <a:r>
              <a:rPr lang="en-US" sz="4400" b="1" dirty="0">
                <a:latin typeface="+mj-lt"/>
                <a:ea typeface="+mj-ea"/>
                <a:cs typeface="+mj-cs"/>
              </a:rPr>
              <a:t> DEMO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7" name="Picture 2" descr="Free Icon | Coins">
            <a:extLst>
              <a:ext uri="{FF2B5EF4-FFF2-40B4-BE49-F238E27FC236}">
                <a16:creationId xmlns:a16="http://schemas.microsoft.com/office/drawing/2014/main" id="{E840E0B5-9C9F-4D61-AB99-FC792006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B5038-144F-47C3-97BD-CBA321B0E8F1}"/>
              </a:ext>
            </a:extLst>
          </p:cNvPr>
          <p:cNvSpPr txBox="1"/>
          <p:nvPr/>
        </p:nvSpPr>
        <p:spPr>
          <a:xfrm>
            <a:off x="1366871" y="2041198"/>
            <a:ext cx="9940186" cy="4543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Kindly follow the demo by creating your own formula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	FORMAT: </a:t>
            </a:r>
            <a:r>
              <a:rPr lang="en-US" sz="2400" i="1" dirty="0">
                <a:highlight>
                  <a:srgbClr val="FFFF00"/>
                </a:highlight>
              </a:rPr>
              <a:t>&lt;INITIALS&gt;_</a:t>
            </a:r>
            <a:r>
              <a:rPr lang="en-US" sz="2400" i="1" dirty="0">
                <a:highlight>
                  <a:srgbClr val="00FFFF"/>
                </a:highlight>
              </a:rPr>
              <a:t>CMP_HIERARCHY_DETERMINATION_1</a:t>
            </a:r>
            <a:endParaRPr lang="en-US" sz="2400" i="1" dirty="0">
              <a:highlight>
                <a:srgbClr val="FFFF00"/>
              </a:highlight>
            </a:endParaRPr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compensation hierarchy of a group of users. All users with the job title </a:t>
            </a:r>
            <a:r>
              <a:rPr lang="en-US" sz="2400" u="sng" dirty="0"/>
              <a:t>“Director of IT”</a:t>
            </a:r>
            <a:r>
              <a:rPr lang="en-US" sz="2400" dirty="0"/>
              <a:t> should have the </a:t>
            </a:r>
            <a:r>
              <a:rPr lang="en-US" sz="2400" u="sng" dirty="0"/>
              <a:t>“Chief Executive Officer”</a:t>
            </a:r>
            <a:r>
              <a:rPr lang="en-US" sz="2400" dirty="0"/>
              <a:t> as their plan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Job Code = JOB021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Plan Manager Job Code = JOB030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Employee = 779, 757, 1010</a:t>
            </a:r>
          </a:p>
        </p:txBody>
      </p:sp>
    </p:spTree>
    <p:extLst>
      <p:ext uri="{BB962C8B-B14F-4D97-AF65-F5344CB8AC3E}">
        <p14:creationId xmlns:p14="http://schemas.microsoft.com/office/powerpoint/2010/main" val="221482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CAF31-D9BC-4C37-A34D-C0CC2C4B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73" y="301221"/>
            <a:ext cx="9916797" cy="554106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E624B-89F9-496C-BE8D-15B0E620D718}"/>
              </a:ext>
            </a:extLst>
          </p:cNvPr>
          <p:cNvSpPr txBox="1"/>
          <p:nvPr/>
        </p:nvSpPr>
        <p:spPr>
          <a:xfrm>
            <a:off x="1302570" y="5842289"/>
            <a:ext cx="9775005" cy="84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GET_VALUE_SET(‘VALUE_SET_NAME’,’|=PARAMETER=‘’’||PARAM_VALUE||’’’’)</a:t>
            </a:r>
          </a:p>
        </p:txBody>
      </p:sp>
    </p:spTree>
    <p:extLst>
      <p:ext uri="{BB962C8B-B14F-4D97-AF65-F5344CB8AC3E}">
        <p14:creationId xmlns:p14="http://schemas.microsoft.com/office/powerpoint/2010/main" val="7017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BB13CA6-678E-4076-9EE0-FB2378ECDC2E}"/>
              </a:ext>
            </a:extLst>
          </p:cNvPr>
          <p:cNvSpPr txBox="1"/>
          <p:nvPr/>
        </p:nvSpPr>
        <p:spPr>
          <a:xfrm>
            <a:off x="5555325" y="0"/>
            <a:ext cx="666975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E4D85-99C0-4B6B-B830-DC54EBABA04E}"/>
              </a:ext>
            </a:extLst>
          </p:cNvPr>
          <p:cNvSpPr txBox="1"/>
          <p:nvPr/>
        </p:nvSpPr>
        <p:spPr>
          <a:xfrm>
            <a:off x="0" y="2880476"/>
            <a:ext cx="5495925" cy="3977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AF0EC8-C243-4175-B721-57282B98F171}"/>
              </a:ext>
            </a:extLst>
          </p:cNvPr>
          <p:cNvSpPr txBox="1"/>
          <p:nvPr/>
        </p:nvSpPr>
        <p:spPr>
          <a:xfrm>
            <a:off x="-6110" y="0"/>
            <a:ext cx="5502035" cy="2807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9E2BD-B294-4D5C-8FBF-8C4ABA48F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71"/>
          <a:stretch/>
        </p:blipFill>
        <p:spPr>
          <a:xfrm>
            <a:off x="349097" y="3977524"/>
            <a:ext cx="4791619" cy="204787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11427-13E0-44EC-9411-7D100E30A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40"/>
          <a:stretch/>
        </p:blipFill>
        <p:spPr>
          <a:xfrm>
            <a:off x="5722874" y="99548"/>
            <a:ext cx="6334652" cy="665890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D1C6D-AF4F-43F9-8624-6E525B5C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3" y="875294"/>
            <a:ext cx="4791619" cy="128240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64F6F2-576F-4A6D-8712-24D36D2B8647}"/>
              </a:ext>
            </a:extLst>
          </p:cNvPr>
          <p:cNvSpPr txBox="1"/>
          <p:nvPr/>
        </p:nvSpPr>
        <p:spPr>
          <a:xfrm>
            <a:off x="1328449" y="3000219"/>
            <a:ext cx="2832911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Value Set</a:t>
            </a:r>
            <a:endParaRPr lang="en-US" sz="4400" b="1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D296CA-1729-4FC0-BF62-2B983EDDAFAC}"/>
              </a:ext>
            </a:extLst>
          </p:cNvPr>
          <p:cNvSpPr txBox="1"/>
          <p:nvPr/>
        </p:nvSpPr>
        <p:spPr>
          <a:xfrm>
            <a:off x="1117450" y="-144704"/>
            <a:ext cx="3242487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SQL Code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F0206-30CC-4E5D-BE69-E5E814F7936B}"/>
              </a:ext>
            </a:extLst>
          </p:cNvPr>
          <p:cNvSpPr txBox="1"/>
          <p:nvPr/>
        </p:nvSpPr>
        <p:spPr>
          <a:xfrm>
            <a:off x="1058050" y="247650"/>
            <a:ext cx="3242487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C5E2398B-7E95-4E95-9D32-19F1E0CB9E72}"/>
              </a:ext>
            </a:extLst>
          </p:cNvPr>
          <p:cNvSpPr txBox="1"/>
          <p:nvPr/>
        </p:nvSpPr>
        <p:spPr>
          <a:xfrm>
            <a:off x="283747" y="2229155"/>
            <a:ext cx="4909890" cy="42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7030A0"/>
                </a:solidFill>
                <a:ea typeface="+mj-ea"/>
                <a:cs typeface="+mj-cs"/>
              </a:rPr>
              <a:t>Note: Refer to Oracle Docs for the HCM tables and views</a:t>
            </a:r>
            <a:endParaRPr lang="en-US" sz="1200" b="1" kern="1200" dirty="0">
              <a:solidFill>
                <a:srgbClr val="7030A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019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4400" b="1">
                <a:latin typeface="+mj-lt"/>
                <a:ea typeface="+mj-ea"/>
                <a:cs typeface="+mj-cs"/>
              </a:rPr>
              <a:t>Participation and Rate Eligibility</a:t>
            </a:r>
            <a:endParaRPr lang="en-US" sz="4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DEMO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934189" y="2105951"/>
            <a:ext cx="10323622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Kindly follow the demo by creating your own formula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	FORMAT: </a:t>
            </a:r>
            <a:r>
              <a:rPr lang="en-US" sz="2400" i="1" dirty="0">
                <a:highlight>
                  <a:srgbClr val="FFFF00"/>
                </a:highlight>
              </a:rPr>
              <a:t>&lt;INITIALS&gt;_</a:t>
            </a:r>
            <a:r>
              <a:rPr lang="en-US" sz="2400" i="1" dirty="0">
                <a:highlight>
                  <a:srgbClr val="00FFFF"/>
                </a:highlight>
              </a:rPr>
              <a:t>CMP_ELIGIBILITY_1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eligibility of the employee based on a User-Defined Table.</a:t>
            </a:r>
          </a:p>
          <a:p>
            <a:pPr lvl="2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Only employees with an overtime rate of 1.5 and above should be eligible to the plan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Employees: 775, 285, 1010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Picture 2" descr="Free Icon | Coins">
            <a:extLst>
              <a:ext uri="{FF2B5EF4-FFF2-40B4-BE49-F238E27FC236}">
                <a16:creationId xmlns:a16="http://schemas.microsoft.com/office/drawing/2014/main" id="{68012A72-FAF5-457D-A748-A54A8739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9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E624B-89F9-496C-BE8D-15B0E620D718}"/>
              </a:ext>
            </a:extLst>
          </p:cNvPr>
          <p:cNvSpPr txBox="1"/>
          <p:nvPr/>
        </p:nvSpPr>
        <p:spPr>
          <a:xfrm>
            <a:off x="1221997" y="4488111"/>
            <a:ext cx="9748006" cy="252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SINGLE PARAMETER: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GET_VALUE_SET('VALUE_SET_NAME','|=PARAMETER='''||PARAM_VALUE||'''')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MULTIPLE PARAMETER: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GET_VALUE_SET(‘VALUE_SET_NAME','|=PARAMETER1='''||PARAM_VALUE1||''''</a:t>
            </a:r>
          </a:p>
          <a:p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||'|PARAMETER2='''||PARAM_VALUE2||''''</a:t>
            </a:r>
          </a:p>
          <a:p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||'|PARAMETER3='''||PARAM_VALUE3||'''')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3D374-2366-46AB-9C9C-B6E4AF7C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34" y="96617"/>
            <a:ext cx="6468732" cy="430520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774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9BA3D-B651-4BCA-95EF-CFD1418D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265"/>
            <a:ext cx="12192000" cy="666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6835-60AD-4904-AC29-D0EDB589FDF0}"/>
              </a:ext>
            </a:extLst>
          </p:cNvPr>
          <p:cNvSpPr txBox="1"/>
          <p:nvPr/>
        </p:nvSpPr>
        <p:spPr>
          <a:xfrm>
            <a:off x="2197025" y="-135179"/>
            <a:ext cx="7797950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User-Defined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DA8EE-C5B8-4F5F-9A1B-8C89BF28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7279"/>
            <a:ext cx="12192000" cy="53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4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9BA3D-B651-4BCA-95EF-CFD1418D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265"/>
            <a:ext cx="12192000" cy="666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6835-60AD-4904-AC29-D0EDB589FDF0}"/>
              </a:ext>
            </a:extLst>
          </p:cNvPr>
          <p:cNvSpPr txBox="1"/>
          <p:nvPr/>
        </p:nvSpPr>
        <p:spPr>
          <a:xfrm>
            <a:off x="2197025" y="-135179"/>
            <a:ext cx="7797950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User-Defined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DA8EE-C5B8-4F5F-9A1B-8C89BF28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7279"/>
            <a:ext cx="12192000" cy="53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9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Graphik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5DA3FE6529E49884E4B470D3825D2" ma:contentTypeVersion="12" ma:contentTypeDescription="Create a new document." ma:contentTypeScope="" ma:versionID="f36357f947cc974b8f8005da44f3462a">
  <xsd:schema xmlns:xsd="http://www.w3.org/2001/XMLSchema" xmlns:xs="http://www.w3.org/2001/XMLSchema" xmlns:p="http://schemas.microsoft.com/office/2006/metadata/properties" xmlns:ns2="a36f2f05-54d2-4bca-ae88-a1b438363157" xmlns:ns3="2ea2ad9f-d773-4448-99e5-e7a0cf8b712b" targetNamespace="http://schemas.microsoft.com/office/2006/metadata/properties" ma:root="true" ma:fieldsID="0ba869af069a850042d46b76812c8289" ns2:_="" ns3:_="">
    <xsd:import namespace="a36f2f05-54d2-4bca-ae88-a1b438363157"/>
    <xsd:import namespace="2ea2ad9f-d773-4448-99e5-e7a0cf8b7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f2f05-54d2-4bca-ae88-a1b438363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ad9f-d773-4448-99e5-e7a0cf8b7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186D5-07D7-4505-A1D7-5EC2F92BC765}">
  <ds:schemaRefs>
    <ds:schemaRef ds:uri="http://schemas.microsoft.com/office/2006/documentManagement/types"/>
    <ds:schemaRef ds:uri="a36f2f05-54d2-4bca-ae88-a1b438363157"/>
    <ds:schemaRef ds:uri="http://schemas.microsoft.com/office/infopath/2007/PartnerControls"/>
    <ds:schemaRef ds:uri="http://purl.org/dc/dcmitype/"/>
    <ds:schemaRef ds:uri="2ea2ad9f-d773-4448-99e5-e7a0cf8b712b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AD5977-21CD-4D79-9F27-481E3AA44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54F48-4043-41D3-BEF4-E8CE3D5D3CA1}">
  <ds:schemaRefs>
    <ds:schemaRef ds:uri="2ea2ad9f-d773-4448-99e5-e7a0cf8b712b"/>
    <ds:schemaRef ds:uri="a36f2f05-54d2-4bca-ae88-a1b438363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11494</TotalTime>
  <Words>316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Graphik</vt:lpstr>
      <vt:lpstr>Graphik Black</vt:lpstr>
      <vt:lpstr>Graphik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Coquia, Renzel K. T.</dc:creator>
  <cp:lastModifiedBy>Espeleta, Gladys A. P.</cp:lastModifiedBy>
  <cp:revision>84</cp:revision>
  <dcterms:created xsi:type="dcterms:W3CDTF">2020-07-08T10:11:54Z</dcterms:created>
  <dcterms:modified xsi:type="dcterms:W3CDTF">2021-11-15T11:11:44Z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0x01010065C5DA3FE6529E49884E4B470D3825D2</vt:lpwstr>
  </property>
</Properties>
</file>