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69" r:id="rId6"/>
    <p:sldId id="270" r:id="rId7"/>
    <p:sldId id="271" r:id="rId8"/>
    <p:sldId id="268" r:id="rId9"/>
    <p:sldId id="272" r:id="rId10"/>
    <p:sldId id="281" r:id="rId11"/>
    <p:sldId id="273" r:id="rId12"/>
    <p:sldId id="274" r:id="rId13"/>
    <p:sldId id="275" r:id="rId14"/>
    <p:sldId id="276" r:id="rId15"/>
    <p:sldId id="277" r:id="rId16"/>
    <p:sldId id="278" r:id="rId17"/>
    <p:sldId id="279" r:id="rId18"/>
    <p:sldId id="280" r:id="rId19"/>
    <p:sldId id="262" r:id="rId20"/>
  </p:sldIdLst>
  <p:sldSz cx="9907588"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CC99"/>
    <a:srgbClr val="FF9999"/>
    <a:srgbClr val="FF99CC"/>
    <a:srgbClr val="FF99FF"/>
    <a:srgbClr val="CCCCFF"/>
    <a:srgbClr val="66CCFF"/>
    <a:srgbClr val="B56917"/>
    <a:srgbClr val="5837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0F2195-4369-414C-89DD-45E4502DC55A}" v="6369" dt="2022-12-15T01:27:40.021"/>
    <p1510:client id="{EE1D13CC-5292-4A9B-A36E-C9C6FD6E8A58}" v="3" dt="2022-12-15T01:42:40.3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1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MI TORIO, Bryndell S." userId="9ac92bdc-9297-429a-9c1d-d92c5c31c7e1" providerId="ADAL" clId="{EE1D13CC-5292-4A9B-A36E-C9C6FD6E8A58}"/>
    <pc:docChg chg="modSld">
      <pc:chgData name="IMI TORIO, Bryndell S." userId="9ac92bdc-9297-429a-9c1d-d92c5c31c7e1" providerId="ADAL" clId="{EE1D13CC-5292-4A9B-A36E-C9C6FD6E8A58}" dt="2022-12-15T01:42:40.389" v="2" actId="20577"/>
      <pc:docMkLst>
        <pc:docMk/>
      </pc:docMkLst>
      <pc:sldChg chg="modSp">
        <pc:chgData name="IMI TORIO, Bryndell S." userId="9ac92bdc-9297-429a-9c1d-d92c5c31c7e1" providerId="ADAL" clId="{EE1D13CC-5292-4A9B-A36E-C9C6FD6E8A58}" dt="2022-12-15T01:42:40.389" v="2" actId="20577"/>
        <pc:sldMkLst>
          <pc:docMk/>
          <pc:sldMk cId="2200638735" sldId="278"/>
        </pc:sldMkLst>
        <pc:spChg chg="mod">
          <ac:chgData name="IMI TORIO, Bryndell S." userId="9ac92bdc-9297-429a-9c1d-d92c5c31c7e1" providerId="ADAL" clId="{EE1D13CC-5292-4A9B-A36E-C9C6FD6E8A58}" dt="2022-12-15T01:42:40.389" v="2" actId="20577"/>
          <ac:spMkLst>
            <pc:docMk/>
            <pc:sldMk cId="2200638735" sldId="278"/>
            <ac:spMk id="5" creationId="{664A213E-E4A6-40A3-8023-3B48FBAF1E04}"/>
          </ac:spMkLst>
        </pc:spChg>
      </pc:sldChg>
    </pc:docChg>
  </pc:docChgLst>
  <pc:docChgLst>
    <pc:chgData name="IMI TORIO, Bryndell S." userId="9ac92bdc-9297-429a-9c1d-d92c5c31c7e1" providerId="ADAL" clId="{E70F2195-4369-414C-89DD-45E4502DC55A}"/>
    <pc:docChg chg="undo custSel addSld delSld modSld sldOrd delMainMaster">
      <pc:chgData name="IMI TORIO, Bryndell S." userId="9ac92bdc-9297-429a-9c1d-d92c5c31c7e1" providerId="ADAL" clId="{E70F2195-4369-414C-89DD-45E4502DC55A}" dt="2022-12-15T01:27:48.745" v="7705" actId="14100"/>
      <pc:docMkLst>
        <pc:docMk/>
      </pc:docMkLst>
      <pc:sldChg chg="modSp mod modAnim">
        <pc:chgData name="IMI TORIO, Bryndell S." userId="9ac92bdc-9297-429a-9c1d-d92c5c31c7e1" providerId="ADAL" clId="{E70F2195-4369-414C-89DD-45E4502DC55A}" dt="2022-12-15T01:27:48.745" v="7705" actId="14100"/>
        <pc:sldMkLst>
          <pc:docMk/>
          <pc:sldMk cId="0" sldId="256"/>
        </pc:sldMkLst>
        <pc:spChg chg="mod">
          <ac:chgData name="IMI TORIO, Bryndell S." userId="9ac92bdc-9297-429a-9c1d-d92c5c31c7e1" providerId="ADAL" clId="{E70F2195-4369-414C-89DD-45E4502DC55A}" dt="2022-12-15T01:27:48.745" v="7705" actId="14100"/>
          <ac:spMkLst>
            <pc:docMk/>
            <pc:sldMk cId="0" sldId="256"/>
            <ac:spMk id="248" creationId="{00000000-0000-0000-0000-000000000000}"/>
          </ac:spMkLst>
        </pc:spChg>
      </pc:sldChg>
      <pc:sldChg chg="modSp mod modAnim">
        <pc:chgData name="IMI TORIO, Bryndell S." userId="9ac92bdc-9297-429a-9c1d-d92c5c31c7e1" providerId="ADAL" clId="{E70F2195-4369-414C-89DD-45E4502DC55A}" dt="2022-12-12T09:50:14.152" v="1372" actId="20577"/>
        <pc:sldMkLst>
          <pc:docMk/>
          <pc:sldMk cId="0" sldId="257"/>
        </pc:sldMkLst>
        <pc:spChg chg="mod">
          <ac:chgData name="IMI TORIO, Bryndell S." userId="9ac92bdc-9297-429a-9c1d-d92c5c31c7e1" providerId="ADAL" clId="{E70F2195-4369-414C-89DD-45E4502DC55A}" dt="2022-12-12T08:57:47.901" v="622" actId="1076"/>
          <ac:spMkLst>
            <pc:docMk/>
            <pc:sldMk cId="0" sldId="257"/>
            <ac:spMk id="251" creationId="{00000000-0000-0000-0000-000000000000}"/>
          </ac:spMkLst>
        </pc:spChg>
        <pc:spChg chg="mod">
          <ac:chgData name="IMI TORIO, Bryndell S." userId="9ac92bdc-9297-429a-9c1d-d92c5c31c7e1" providerId="ADAL" clId="{E70F2195-4369-414C-89DD-45E4502DC55A}" dt="2022-12-12T09:50:14.152" v="1372" actId="20577"/>
          <ac:spMkLst>
            <pc:docMk/>
            <pc:sldMk cId="0" sldId="257"/>
            <ac:spMk id="252" creationId="{00000000-0000-0000-0000-000000000000}"/>
          </ac:spMkLst>
        </pc:spChg>
      </pc:sldChg>
      <pc:sldChg chg="modSp del mod">
        <pc:chgData name="IMI TORIO, Bryndell S." userId="9ac92bdc-9297-429a-9c1d-d92c5c31c7e1" providerId="ADAL" clId="{E70F2195-4369-414C-89DD-45E4502DC55A}" dt="2022-12-12T08:59:00.209" v="658" actId="47"/>
        <pc:sldMkLst>
          <pc:docMk/>
          <pc:sldMk cId="0" sldId="258"/>
        </pc:sldMkLst>
        <pc:spChg chg="mod">
          <ac:chgData name="IMI TORIO, Bryndell S." userId="9ac92bdc-9297-429a-9c1d-d92c5c31c7e1" providerId="ADAL" clId="{E70F2195-4369-414C-89DD-45E4502DC55A}" dt="2022-12-12T08:58:14.832" v="626" actId="1076"/>
          <ac:spMkLst>
            <pc:docMk/>
            <pc:sldMk cId="0" sldId="258"/>
            <ac:spMk id="255" creationId="{00000000-0000-0000-0000-000000000000}"/>
          </ac:spMkLst>
        </pc:spChg>
      </pc:sldChg>
      <pc:sldChg chg="del">
        <pc:chgData name="IMI TORIO, Bryndell S." userId="9ac92bdc-9297-429a-9c1d-d92c5c31c7e1" providerId="ADAL" clId="{E70F2195-4369-414C-89DD-45E4502DC55A}" dt="2022-12-12T09:13:33.316" v="1078" actId="47"/>
        <pc:sldMkLst>
          <pc:docMk/>
          <pc:sldMk cId="0" sldId="259"/>
        </pc:sldMkLst>
      </pc:sldChg>
      <pc:sldChg chg="addSp delSp modSp del mod">
        <pc:chgData name="IMI TORIO, Bryndell S." userId="9ac92bdc-9297-429a-9c1d-d92c5c31c7e1" providerId="ADAL" clId="{E70F2195-4369-414C-89DD-45E4502DC55A}" dt="2022-12-12T09:15:10.421" v="1140" actId="47"/>
        <pc:sldMkLst>
          <pc:docMk/>
          <pc:sldMk cId="0" sldId="260"/>
        </pc:sldMkLst>
        <pc:spChg chg="del">
          <ac:chgData name="IMI TORIO, Bryndell S." userId="9ac92bdc-9297-429a-9c1d-d92c5c31c7e1" providerId="ADAL" clId="{E70F2195-4369-414C-89DD-45E4502DC55A}" dt="2022-12-12T08:35:53.374" v="361" actId="478"/>
          <ac:spMkLst>
            <pc:docMk/>
            <pc:sldMk cId="0" sldId="260"/>
            <ac:spMk id="2" creationId="{BCBA4245-1DBF-41FE-BAC5-A54D8B833C20}"/>
          </ac:spMkLst>
        </pc:spChg>
        <pc:spChg chg="del">
          <ac:chgData name="IMI TORIO, Bryndell S." userId="9ac92bdc-9297-429a-9c1d-d92c5c31c7e1" providerId="ADAL" clId="{E70F2195-4369-414C-89DD-45E4502DC55A}" dt="2022-12-12T08:35:51.498" v="358" actId="478"/>
          <ac:spMkLst>
            <pc:docMk/>
            <pc:sldMk cId="0" sldId="260"/>
            <ac:spMk id="3" creationId="{243C768A-C570-491D-9086-3065FA488693}"/>
          </ac:spMkLst>
        </pc:spChg>
        <pc:spChg chg="del mod">
          <ac:chgData name="IMI TORIO, Bryndell S." userId="9ac92bdc-9297-429a-9c1d-d92c5c31c7e1" providerId="ADAL" clId="{E70F2195-4369-414C-89DD-45E4502DC55A}" dt="2022-12-12T08:35:52.850" v="360" actId="478"/>
          <ac:spMkLst>
            <pc:docMk/>
            <pc:sldMk cId="0" sldId="260"/>
            <ac:spMk id="6" creationId="{10980ADA-2E4E-486E-8708-96474C15FB65}"/>
          </ac:spMkLst>
        </pc:spChg>
        <pc:spChg chg="del">
          <ac:chgData name="IMI TORIO, Bryndell S." userId="9ac92bdc-9297-429a-9c1d-d92c5c31c7e1" providerId="ADAL" clId="{E70F2195-4369-414C-89DD-45E4502DC55A}" dt="2022-12-12T08:35:59.917" v="365" actId="478"/>
          <ac:spMkLst>
            <pc:docMk/>
            <pc:sldMk cId="0" sldId="260"/>
            <ac:spMk id="7" creationId="{7845573C-965D-4C27-90A5-8621CC7A8C56}"/>
          </ac:spMkLst>
        </pc:spChg>
        <pc:spChg chg="del">
          <ac:chgData name="IMI TORIO, Bryndell S." userId="9ac92bdc-9297-429a-9c1d-d92c5c31c7e1" providerId="ADAL" clId="{E70F2195-4369-414C-89DD-45E4502DC55A}" dt="2022-12-12T08:35:50.777" v="357" actId="478"/>
          <ac:spMkLst>
            <pc:docMk/>
            <pc:sldMk cId="0" sldId="260"/>
            <ac:spMk id="9" creationId="{6313C74A-DBFF-4DC6-9849-482928CEEE18}"/>
          </ac:spMkLst>
        </pc:spChg>
        <pc:spChg chg="del">
          <ac:chgData name="IMI TORIO, Bryndell S." userId="9ac92bdc-9297-429a-9c1d-d92c5c31c7e1" providerId="ADAL" clId="{E70F2195-4369-414C-89DD-45E4502DC55A}" dt="2022-12-12T08:35:49.962" v="356" actId="478"/>
          <ac:spMkLst>
            <pc:docMk/>
            <pc:sldMk cId="0" sldId="260"/>
            <ac:spMk id="10" creationId="{8B24A795-731E-4403-9F3A-5BB06746CF6A}"/>
          </ac:spMkLst>
        </pc:spChg>
        <pc:spChg chg="add del mod">
          <ac:chgData name="IMI TORIO, Bryndell S." userId="9ac92bdc-9297-429a-9c1d-d92c5c31c7e1" providerId="ADAL" clId="{E70F2195-4369-414C-89DD-45E4502DC55A}" dt="2022-12-12T08:36:36.759" v="379" actId="20577"/>
          <ac:spMkLst>
            <pc:docMk/>
            <pc:sldMk cId="0" sldId="260"/>
            <ac:spMk id="11" creationId="{6B0799A8-925D-425F-B736-6D3D7D44B7B2}"/>
          </ac:spMkLst>
        </pc:spChg>
        <pc:spChg chg="del">
          <ac:chgData name="IMI TORIO, Bryndell S." userId="9ac92bdc-9297-429a-9c1d-d92c5c31c7e1" providerId="ADAL" clId="{E70F2195-4369-414C-89DD-45E4502DC55A}" dt="2022-12-12T08:36:00.668" v="366" actId="478"/>
          <ac:spMkLst>
            <pc:docMk/>
            <pc:sldMk cId="0" sldId="260"/>
            <ac:spMk id="12" creationId="{F44C8040-4373-414C-9446-473F1BCE51B0}"/>
          </ac:spMkLst>
        </pc:spChg>
        <pc:spChg chg="mod">
          <ac:chgData name="IMI TORIO, Bryndell S." userId="9ac92bdc-9297-429a-9c1d-d92c5c31c7e1" providerId="ADAL" clId="{E70F2195-4369-414C-89DD-45E4502DC55A}" dt="2022-12-12T08:33:54.011" v="162" actId="20577"/>
          <ac:spMkLst>
            <pc:docMk/>
            <pc:sldMk cId="0" sldId="260"/>
            <ac:spMk id="259" creationId="{00000000-0000-0000-0000-000000000000}"/>
          </ac:spMkLst>
        </pc:spChg>
      </pc:sldChg>
      <pc:sldChg chg="del">
        <pc:chgData name="IMI TORIO, Bryndell S." userId="9ac92bdc-9297-429a-9c1d-d92c5c31c7e1" providerId="ADAL" clId="{E70F2195-4369-414C-89DD-45E4502DC55A}" dt="2022-12-12T10:14:12.396" v="1783" actId="47"/>
        <pc:sldMkLst>
          <pc:docMk/>
          <pc:sldMk cId="0" sldId="261"/>
        </pc:sldMkLst>
      </pc:sldChg>
      <pc:sldChg chg="modSp add del mod">
        <pc:chgData name="IMI TORIO, Bryndell S." userId="9ac92bdc-9297-429a-9c1d-d92c5c31c7e1" providerId="ADAL" clId="{E70F2195-4369-414C-89DD-45E4502DC55A}" dt="2022-12-12T08:33:30.803" v="146" actId="47"/>
        <pc:sldMkLst>
          <pc:docMk/>
          <pc:sldMk cId="2243668055" sldId="263"/>
        </pc:sldMkLst>
        <pc:spChg chg="mod">
          <ac:chgData name="IMI TORIO, Bryndell S." userId="9ac92bdc-9297-429a-9c1d-d92c5c31c7e1" providerId="ADAL" clId="{E70F2195-4369-414C-89DD-45E4502DC55A}" dt="2022-12-12T08:33:23.750" v="145"/>
          <ac:spMkLst>
            <pc:docMk/>
            <pc:sldMk cId="2243668055" sldId="263"/>
            <ac:spMk id="11" creationId="{6B0799A8-925D-425F-B736-6D3D7D44B7B2}"/>
          </ac:spMkLst>
        </pc:spChg>
        <pc:spChg chg="mod">
          <ac:chgData name="IMI TORIO, Bryndell S." userId="9ac92bdc-9297-429a-9c1d-d92c5c31c7e1" providerId="ADAL" clId="{E70F2195-4369-414C-89DD-45E4502DC55A}" dt="2022-12-12T08:32:56.186" v="144" actId="20577"/>
          <ac:spMkLst>
            <pc:docMk/>
            <pc:sldMk cId="2243668055" sldId="263"/>
            <ac:spMk id="259" creationId="{00000000-0000-0000-0000-000000000000}"/>
          </ac:spMkLst>
        </pc:spChg>
      </pc:sldChg>
      <pc:sldChg chg="add del">
        <pc:chgData name="IMI TORIO, Bryndell S." userId="9ac92bdc-9297-429a-9c1d-d92c5c31c7e1" providerId="ADAL" clId="{E70F2195-4369-414C-89DD-45E4502DC55A}" dt="2022-12-12T09:14:02.812" v="1090" actId="47"/>
        <pc:sldMkLst>
          <pc:docMk/>
          <pc:sldMk cId="1986265483" sldId="264"/>
        </pc:sldMkLst>
      </pc:sldChg>
      <pc:sldChg chg="addSp delSp modSp add del mod">
        <pc:chgData name="IMI TORIO, Bryndell S." userId="9ac92bdc-9297-429a-9c1d-d92c5c31c7e1" providerId="ADAL" clId="{E70F2195-4369-414C-89DD-45E4502DC55A}" dt="2022-12-12T09:14:36.309" v="1123" actId="47"/>
        <pc:sldMkLst>
          <pc:docMk/>
          <pc:sldMk cId="2478203474" sldId="265"/>
        </pc:sldMkLst>
        <pc:spChg chg="del">
          <ac:chgData name="IMI TORIO, Bryndell S." userId="9ac92bdc-9297-429a-9c1d-d92c5c31c7e1" providerId="ADAL" clId="{E70F2195-4369-414C-89DD-45E4502DC55A}" dt="2022-12-12T08:41:24.467" v="381" actId="478"/>
          <ac:spMkLst>
            <pc:docMk/>
            <pc:sldMk cId="2478203474" sldId="265"/>
            <ac:spMk id="2" creationId="{BCBA4245-1DBF-41FE-BAC5-A54D8B833C20}"/>
          </ac:spMkLst>
        </pc:spChg>
        <pc:spChg chg="del">
          <ac:chgData name="IMI TORIO, Bryndell S." userId="9ac92bdc-9297-429a-9c1d-d92c5c31c7e1" providerId="ADAL" clId="{E70F2195-4369-414C-89DD-45E4502DC55A}" dt="2022-12-12T08:41:24.467" v="381" actId="478"/>
          <ac:spMkLst>
            <pc:docMk/>
            <pc:sldMk cId="2478203474" sldId="265"/>
            <ac:spMk id="3" creationId="{243C768A-C570-491D-9086-3065FA488693}"/>
          </ac:spMkLst>
        </pc:spChg>
        <pc:spChg chg="del">
          <ac:chgData name="IMI TORIO, Bryndell S." userId="9ac92bdc-9297-429a-9c1d-d92c5c31c7e1" providerId="ADAL" clId="{E70F2195-4369-414C-89DD-45E4502DC55A}" dt="2022-12-12T08:41:24.467" v="381" actId="478"/>
          <ac:spMkLst>
            <pc:docMk/>
            <pc:sldMk cId="2478203474" sldId="265"/>
            <ac:spMk id="6" creationId="{10980ADA-2E4E-486E-8708-96474C15FB65}"/>
          </ac:spMkLst>
        </pc:spChg>
        <pc:spChg chg="del">
          <ac:chgData name="IMI TORIO, Bryndell S." userId="9ac92bdc-9297-429a-9c1d-d92c5c31c7e1" providerId="ADAL" clId="{E70F2195-4369-414C-89DD-45E4502DC55A}" dt="2022-12-12T08:41:24.467" v="381" actId="478"/>
          <ac:spMkLst>
            <pc:docMk/>
            <pc:sldMk cId="2478203474" sldId="265"/>
            <ac:spMk id="7" creationId="{7845573C-965D-4C27-90A5-8621CC7A8C56}"/>
          </ac:spMkLst>
        </pc:spChg>
        <pc:spChg chg="del">
          <ac:chgData name="IMI TORIO, Bryndell S." userId="9ac92bdc-9297-429a-9c1d-d92c5c31c7e1" providerId="ADAL" clId="{E70F2195-4369-414C-89DD-45E4502DC55A}" dt="2022-12-12T08:41:24.467" v="381" actId="478"/>
          <ac:spMkLst>
            <pc:docMk/>
            <pc:sldMk cId="2478203474" sldId="265"/>
            <ac:spMk id="9" creationId="{6313C74A-DBFF-4DC6-9849-482928CEEE18}"/>
          </ac:spMkLst>
        </pc:spChg>
        <pc:spChg chg="del">
          <ac:chgData name="IMI TORIO, Bryndell S." userId="9ac92bdc-9297-429a-9c1d-d92c5c31c7e1" providerId="ADAL" clId="{E70F2195-4369-414C-89DD-45E4502DC55A}" dt="2022-12-12T08:41:24.467" v="381" actId="478"/>
          <ac:spMkLst>
            <pc:docMk/>
            <pc:sldMk cId="2478203474" sldId="265"/>
            <ac:spMk id="10" creationId="{8B24A795-731E-4403-9F3A-5BB06746CF6A}"/>
          </ac:spMkLst>
        </pc:spChg>
        <pc:spChg chg="del">
          <ac:chgData name="IMI TORIO, Bryndell S." userId="9ac92bdc-9297-429a-9c1d-d92c5c31c7e1" providerId="ADAL" clId="{E70F2195-4369-414C-89DD-45E4502DC55A}" dt="2022-12-12T08:41:26.829" v="382" actId="478"/>
          <ac:spMkLst>
            <pc:docMk/>
            <pc:sldMk cId="2478203474" sldId="265"/>
            <ac:spMk id="11" creationId="{6B0799A8-925D-425F-B736-6D3D7D44B7B2}"/>
          </ac:spMkLst>
        </pc:spChg>
        <pc:spChg chg="del">
          <ac:chgData name="IMI TORIO, Bryndell S." userId="9ac92bdc-9297-429a-9c1d-d92c5c31c7e1" providerId="ADAL" clId="{E70F2195-4369-414C-89DD-45E4502DC55A}" dt="2022-12-12T08:41:24.467" v="381" actId="478"/>
          <ac:spMkLst>
            <pc:docMk/>
            <pc:sldMk cId="2478203474" sldId="265"/>
            <ac:spMk id="12" creationId="{F44C8040-4373-414C-9446-473F1BCE51B0}"/>
          </ac:spMkLst>
        </pc:spChg>
        <pc:spChg chg="add mod">
          <ac:chgData name="IMI TORIO, Bryndell S." userId="9ac92bdc-9297-429a-9c1d-d92c5c31c7e1" providerId="ADAL" clId="{E70F2195-4369-414C-89DD-45E4502DC55A}" dt="2022-12-12T08:46:24.442" v="589" actId="5793"/>
          <ac:spMkLst>
            <pc:docMk/>
            <pc:sldMk cId="2478203474" sldId="265"/>
            <ac:spMk id="13" creationId="{21FFB878-3388-419E-B33D-11FF9DBA2556}"/>
          </ac:spMkLst>
        </pc:spChg>
        <pc:spChg chg="mod">
          <ac:chgData name="IMI TORIO, Bryndell S." userId="9ac92bdc-9297-429a-9c1d-d92c5c31c7e1" providerId="ADAL" clId="{E70F2195-4369-414C-89DD-45E4502DC55A}" dt="2022-12-12T08:46:19.140" v="587" actId="20577"/>
          <ac:spMkLst>
            <pc:docMk/>
            <pc:sldMk cId="2478203474" sldId="265"/>
            <ac:spMk id="259" creationId="{00000000-0000-0000-0000-000000000000}"/>
          </ac:spMkLst>
        </pc:spChg>
      </pc:sldChg>
      <pc:sldChg chg="delSp modSp add del mod">
        <pc:chgData name="IMI TORIO, Bryndell S." userId="9ac92bdc-9297-429a-9c1d-d92c5c31c7e1" providerId="ADAL" clId="{E70F2195-4369-414C-89DD-45E4502DC55A}" dt="2022-12-12T09:12:11.980" v="1049" actId="47"/>
        <pc:sldMkLst>
          <pc:docMk/>
          <pc:sldMk cId="3870654090" sldId="266"/>
        </pc:sldMkLst>
        <pc:spChg chg="mod">
          <ac:chgData name="IMI TORIO, Bryndell S." userId="9ac92bdc-9297-429a-9c1d-d92c5c31c7e1" providerId="ADAL" clId="{E70F2195-4369-414C-89DD-45E4502DC55A}" dt="2022-12-12T08:58:07.391" v="625" actId="1076"/>
          <ac:spMkLst>
            <pc:docMk/>
            <pc:sldMk cId="3870654090" sldId="266"/>
            <ac:spMk id="255" creationId="{00000000-0000-0000-0000-000000000000}"/>
          </ac:spMkLst>
        </pc:spChg>
        <pc:spChg chg="del">
          <ac:chgData name="IMI TORIO, Bryndell S." userId="9ac92bdc-9297-429a-9c1d-d92c5c31c7e1" providerId="ADAL" clId="{E70F2195-4369-414C-89DD-45E4502DC55A}" dt="2022-12-12T08:57:11.048" v="591" actId="478"/>
          <ac:spMkLst>
            <pc:docMk/>
            <pc:sldMk cId="3870654090" sldId="266"/>
            <ac:spMk id="256" creationId="{00000000-0000-0000-0000-000000000000}"/>
          </ac:spMkLst>
        </pc:spChg>
      </pc:sldChg>
      <pc:sldChg chg="delSp modSp add del mod">
        <pc:chgData name="IMI TORIO, Bryndell S." userId="9ac92bdc-9297-429a-9c1d-d92c5c31c7e1" providerId="ADAL" clId="{E70F2195-4369-414C-89DD-45E4502DC55A}" dt="2022-12-12T09:46:12.315" v="1321" actId="47"/>
        <pc:sldMkLst>
          <pc:docMk/>
          <pc:sldMk cId="2449907356" sldId="267"/>
        </pc:sldMkLst>
        <pc:spChg chg="mod">
          <ac:chgData name="IMI TORIO, Bryndell S." userId="9ac92bdc-9297-429a-9c1d-d92c5c31c7e1" providerId="ADAL" clId="{E70F2195-4369-414C-89DD-45E4502DC55A}" dt="2022-12-12T08:58:39.065" v="653" actId="20577"/>
          <ac:spMkLst>
            <pc:docMk/>
            <pc:sldMk cId="2449907356" sldId="267"/>
            <ac:spMk id="251" creationId="{00000000-0000-0000-0000-000000000000}"/>
          </ac:spMkLst>
        </pc:spChg>
        <pc:spChg chg="mod">
          <ac:chgData name="IMI TORIO, Bryndell S." userId="9ac92bdc-9297-429a-9c1d-d92c5c31c7e1" providerId="ADAL" clId="{E70F2195-4369-414C-89DD-45E4502DC55A}" dt="2022-12-12T09:45:51.608" v="1320" actId="20577"/>
          <ac:spMkLst>
            <pc:docMk/>
            <pc:sldMk cId="2449907356" sldId="267"/>
            <ac:spMk id="252" creationId="{00000000-0000-0000-0000-000000000000}"/>
          </ac:spMkLst>
        </pc:spChg>
        <pc:picChg chg="del">
          <ac:chgData name="IMI TORIO, Bryndell S." userId="9ac92bdc-9297-429a-9c1d-d92c5c31c7e1" providerId="ADAL" clId="{E70F2195-4369-414C-89DD-45E4502DC55A}" dt="2022-12-12T08:58:49.213" v="655" actId="478"/>
          <ac:picMkLst>
            <pc:docMk/>
            <pc:sldMk cId="2449907356" sldId="267"/>
            <ac:picMk id="253" creationId="{00000000-0000-0000-0000-000000000000}"/>
          </ac:picMkLst>
        </pc:picChg>
        <pc:picChg chg="del">
          <ac:chgData name="IMI TORIO, Bryndell S." userId="9ac92bdc-9297-429a-9c1d-d92c5c31c7e1" providerId="ADAL" clId="{E70F2195-4369-414C-89DD-45E4502DC55A}" dt="2022-12-12T08:58:49.843" v="656" actId="478"/>
          <ac:picMkLst>
            <pc:docMk/>
            <pc:sldMk cId="2449907356" sldId="267"/>
            <ac:picMk id="254" creationId="{00000000-0000-0000-0000-000000000000}"/>
          </ac:picMkLst>
        </pc:picChg>
      </pc:sldChg>
      <pc:sldChg chg="add modAnim">
        <pc:chgData name="IMI TORIO, Bryndell S." userId="9ac92bdc-9297-429a-9c1d-d92c5c31c7e1" providerId="ADAL" clId="{E70F2195-4369-414C-89DD-45E4502DC55A}" dt="2022-12-12T09:38:40.181" v="1269"/>
        <pc:sldMkLst>
          <pc:docMk/>
          <pc:sldMk cId="3575397427" sldId="268"/>
        </pc:sldMkLst>
      </pc:sldChg>
      <pc:sldChg chg="addSp delSp modSp add del mod">
        <pc:chgData name="IMI TORIO, Bryndell S." userId="9ac92bdc-9297-429a-9c1d-d92c5c31c7e1" providerId="ADAL" clId="{E70F2195-4369-414C-89DD-45E4502DC55A}" dt="2022-12-12T09:11:53.814" v="1047" actId="2696"/>
        <pc:sldMkLst>
          <pc:docMk/>
          <pc:sldMk cId="4256195387" sldId="268"/>
        </pc:sldMkLst>
        <pc:spChg chg="add mod">
          <ac:chgData name="IMI TORIO, Bryndell S." userId="9ac92bdc-9297-429a-9c1d-d92c5c31c7e1" providerId="ADAL" clId="{E70F2195-4369-414C-89DD-45E4502DC55A}" dt="2022-12-12T09:08:28.239" v="916" actId="1076"/>
          <ac:spMkLst>
            <pc:docMk/>
            <pc:sldMk cId="4256195387" sldId="268"/>
            <ac:spMk id="2" creationId="{E649D5A4-8A63-4316-9AB1-8D67CD48AF28}"/>
          </ac:spMkLst>
        </pc:spChg>
        <pc:spChg chg="add mod">
          <ac:chgData name="IMI TORIO, Bryndell S." userId="9ac92bdc-9297-429a-9c1d-d92c5c31c7e1" providerId="ADAL" clId="{E70F2195-4369-414C-89DD-45E4502DC55A}" dt="2022-12-12T09:09:14.837" v="928" actId="20577"/>
          <ac:spMkLst>
            <pc:docMk/>
            <pc:sldMk cId="4256195387" sldId="268"/>
            <ac:spMk id="3" creationId="{D08EC905-1046-4797-A19F-16BDF6B5A947}"/>
          </ac:spMkLst>
        </pc:spChg>
        <pc:spChg chg="add mod ord">
          <ac:chgData name="IMI TORIO, Bryndell S." userId="9ac92bdc-9297-429a-9c1d-d92c5c31c7e1" providerId="ADAL" clId="{E70F2195-4369-414C-89DD-45E4502DC55A}" dt="2022-12-12T09:08:28.239" v="916" actId="1076"/>
          <ac:spMkLst>
            <pc:docMk/>
            <pc:sldMk cId="4256195387" sldId="268"/>
            <ac:spMk id="5" creationId="{1D55CAF6-2C28-4DBE-B763-CF4B18C6ECBD}"/>
          </ac:spMkLst>
        </pc:spChg>
        <pc:spChg chg="add mod ord">
          <ac:chgData name="IMI TORIO, Bryndell S." userId="9ac92bdc-9297-429a-9c1d-d92c5c31c7e1" providerId="ADAL" clId="{E70F2195-4369-414C-89DD-45E4502DC55A}" dt="2022-12-12T09:08:28.239" v="916" actId="1076"/>
          <ac:spMkLst>
            <pc:docMk/>
            <pc:sldMk cId="4256195387" sldId="268"/>
            <ac:spMk id="6" creationId="{174BB642-DA86-4BA9-B804-82CA5A0DFF9E}"/>
          </ac:spMkLst>
        </pc:spChg>
        <pc:spChg chg="add del mod ord">
          <ac:chgData name="IMI TORIO, Bryndell S." userId="9ac92bdc-9297-429a-9c1d-d92c5c31c7e1" providerId="ADAL" clId="{E70F2195-4369-414C-89DD-45E4502DC55A}" dt="2022-12-12T09:03:30.781" v="740" actId="478"/>
          <ac:spMkLst>
            <pc:docMk/>
            <pc:sldMk cId="4256195387" sldId="268"/>
            <ac:spMk id="7" creationId="{DBDBF521-9E90-4955-A862-F3798E090A3A}"/>
          </ac:spMkLst>
        </pc:spChg>
        <pc:spChg chg="add mod ord">
          <ac:chgData name="IMI TORIO, Bryndell S." userId="9ac92bdc-9297-429a-9c1d-d92c5c31c7e1" providerId="ADAL" clId="{E70F2195-4369-414C-89DD-45E4502DC55A}" dt="2022-12-12T09:08:28.239" v="916" actId="1076"/>
          <ac:spMkLst>
            <pc:docMk/>
            <pc:sldMk cId="4256195387" sldId="268"/>
            <ac:spMk id="8" creationId="{14F67C74-FE7E-4B39-978C-13AB0854945E}"/>
          </ac:spMkLst>
        </pc:spChg>
        <pc:spChg chg="add mod ord">
          <ac:chgData name="IMI TORIO, Bryndell S." userId="9ac92bdc-9297-429a-9c1d-d92c5c31c7e1" providerId="ADAL" clId="{E70F2195-4369-414C-89DD-45E4502DC55A}" dt="2022-12-12T09:08:28.239" v="916" actId="1076"/>
          <ac:spMkLst>
            <pc:docMk/>
            <pc:sldMk cId="4256195387" sldId="268"/>
            <ac:spMk id="9" creationId="{14F3A5F1-8475-43C2-82C3-67B93B97052A}"/>
          </ac:spMkLst>
        </pc:spChg>
        <pc:spChg chg="add mod">
          <ac:chgData name="IMI TORIO, Bryndell S." userId="9ac92bdc-9297-429a-9c1d-d92c5c31c7e1" providerId="ADAL" clId="{E70F2195-4369-414C-89DD-45E4502DC55A}" dt="2022-12-12T09:10:13.383" v="952" actId="20577"/>
          <ac:spMkLst>
            <pc:docMk/>
            <pc:sldMk cId="4256195387" sldId="268"/>
            <ac:spMk id="12" creationId="{34914854-8A2D-4691-BA56-6F4736EF6D37}"/>
          </ac:spMkLst>
        </pc:spChg>
        <pc:spChg chg="add mod">
          <ac:chgData name="IMI TORIO, Bryndell S." userId="9ac92bdc-9297-429a-9c1d-d92c5c31c7e1" providerId="ADAL" clId="{E70F2195-4369-414C-89DD-45E4502DC55A}" dt="2022-12-12T09:10:33.996" v="972" actId="1076"/>
          <ac:spMkLst>
            <pc:docMk/>
            <pc:sldMk cId="4256195387" sldId="268"/>
            <ac:spMk id="14" creationId="{5E1750AA-FBC4-4E45-9722-69F8EEC8E0CA}"/>
          </ac:spMkLst>
        </pc:spChg>
        <pc:spChg chg="add mod">
          <ac:chgData name="IMI TORIO, Bryndell S." userId="9ac92bdc-9297-429a-9c1d-d92c5c31c7e1" providerId="ADAL" clId="{E70F2195-4369-414C-89DD-45E4502DC55A}" dt="2022-12-12T09:10:55.011" v="1000" actId="1076"/>
          <ac:spMkLst>
            <pc:docMk/>
            <pc:sldMk cId="4256195387" sldId="268"/>
            <ac:spMk id="16" creationId="{001A978D-4D63-4BC0-AC4C-91024AFDF58C}"/>
          </ac:spMkLst>
        </pc:spChg>
        <pc:spChg chg="add mod ord">
          <ac:chgData name="IMI TORIO, Bryndell S." userId="9ac92bdc-9297-429a-9c1d-d92c5c31c7e1" providerId="ADAL" clId="{E70F2195-4369-414C-89DD-45E4502DC55A}" dt="2022-12-12T09:08:28.239" v="916" actId="1076"/>
          <ac:spMkLst>
            <pc:docMk/>
            <pc:sldMk cId="4256195387" sldId="268"/>
            <ac:spMk id="17" creationId="{A2745C4E-1727-4DAB-BEB1-8F90732F4115}"/>
          </ac:spMkLst>
        </pc:spChg>
        <pc:spChg chg="add mod">
          <ac:chgData name="IMI TORIO, Bryndell S." userId="9ac92bdc-9297-429a-9c1d-d92c5c31c7e1" providerId="ADAL" clId="{E70F2195-4369-414C-89DD-45E4502DC55A}" dt="2022-12-12T09:11:12.044" v="1019" actId="14100"/>
          <ac:spMkLst>
            <pc:docMk/>
            <pc:sldMk cId="4256195387" sldId="268"/>
            <ac:spMk id="18" creationId="{CFE5310B-36E6-42EB-B671-F908B1D9F97A}"/>
          </ac:spMkLst>
        </pc:spChg>
        <pc:spChg chg="add mod ord">
          <ac:chgData name="IMI TORIO, Bryndell S." userId="9ac92bdc-9297-429a-9c1d-d92c5c31c7e1" providerId="ADAL" clId="{E70F2195-4369-414C-89DD-45E4502DC55A}" dt="2022-12-12T09:08:28.239" v="916" actId="1076"/>
          <ac:spMkLst>
            <pc:docMk/>
            <pc:sldMk cId="4256195387" sldId="268"/>
            <ac:spMk id="19" creationId="{147D66A3-9E8E-4818-8F29-B3DD5A7D834D}"/>
          </ac:spMkLst>
        </pc:spChg>
        <pc:spChg chg="add mod">
          <ac:chgData name="IMI TORIO, Bryndell S." userId="9ac92bdc-9297-429a-9c1d-d92c5c31c7e1" providerId="ADAL" clId="{E70F2195-4369-414C-89DD-45E4502DC55A}" dt="2022-12-12T09:11:31.637" v="1042" actId="1076"/>
          <ac:spMkLst>
            <pc:docMk/>
            <pc:sldMk cId="4256195387" sldId="268"/>
            <ac:spMk id="20" creationId="{8CB879BB-3714-4FDC-96EA-1E4ABB4C607B}"/>
          </ac:spMkLst>
        </pc:spChg>
        <pc:spChg chg="mod">
          <ac:chgData name="IMI TORIO, Bryndell S." userId="9ac92bdc-9297-429a-9c1d-d92c5c31c7e1" providerId="ADAL" clId="{E70F2195-4369-414C-89DD-45E4502DC55A}" dt="2022-12-12T08:59:12.134" v="682" actId="20577"/>
          <ac:spMkLst>
            <pc:docMk/>
            <pc:sldMk cId="4256195387" sldId="268"/>
            <ac:spMk id="251" creationId="{00000000-0000-0000-0000-000000000000}"/>
          </ac:spMkLst>
        </pc:spChg>
        <pc:spChg chg="del">
          <ac:chgData name="IMI TORIO, Bryndell S." userId="9ac92bdc-9297-429a-9c1d-d92c5c31c7e1" providerId="ADAL" clId="{E70F2195-4369-414C-89DD-45E4502DC55A}" dt="2022-12-12T08:59:21.855" v="683" actId="478"/>
          <ac:spMkLst>
            <pc:docMk/>
            <pc:sldMk cId="4256195387" sldId="268"/>
            <ac:spMk id="252" creationId="{00000000-0000-0000-0000-000000000000}"/>
          </ac:spMkLst>
        </pc:spChg>
        <pc:cxnChg chg="add mod">
          <ac:chgData name="IMI TORIO, Bryndell S." userId="9ac92bdc-9297-429a-9c1d-d92c5c31c7e1" providerId="ADAL" clId="{E70F2195-4369-414C-89DD-45E4502DC55A}" dt="2022-12-12T09:09:21.318" v="929" actId="14100"/>
          <ac:cxnSpMkLst>
            <pc:docMk/>
            <pc:sldMk cId="4256195387" sldId="268"/>
            <ac:cxnSpMk id="15" creationId="{0CFFD732-B87A-4797-9877-1F834C3DDE30}"/>
          </ac:cxnSpMkLst>
        </pc:cxnChg>
        <pc:cxnChg chg="add mod">
          <ac:chgData name="IMI TORIO, Bryndell S." userId="9ac92bdc-9297-429a-9c1d-d92c5c31c7e1" providerId="ADAL" clId="{E70F2195-4369-414C-89DD-45E4502DC55A}" dt="2022-12-12T09:09:41.494" v="932" actId="1076"/>
          <ac:cxnSpMkLst>
            <pc:docMk/>
            <pc:sldMk cId="4256195387" sldId="268"/>
            <ac:cxnSpMk id="24" creationId="{E8F23081-37CD-4F36-A812-5BAC4254A276}"/>
          </ac:cxnSpMkLst>
        </pc:cxnChg>
        <pc:cxnChg chg="add mod">
          <ac:chgData name="IMI TORIO, Bryndell S." userId="9ac92bdc-9297-429a-9c1d-d92c5c31c7e1" providerId="ADAL" clId="{E70F2195-4369-414C-89DD-45E4502DC55A}" dt="2022-12-12T09:11:43.138" v="1046" actId="14100"/>
          <ac:cxnSpMkLst>
            <pc:docMk/>
            <pc:sldMk cId="4256195387" sldId="268"/>
            <ac:cxnSpMk id="25" creationId="{BE06F20C-451A-4EC9-9B9C-89412784E581}"/>
          </ac:cxnSpMkLst>
        </pc:cxnChg>
        <pc:cxnChg chg="add mod">
          <ac:chgData name="IMI TORIO, Bryndell S." userId="9ac92bdc-9297-429a-9c1d-d92c5c31c7e1" providerId="ADAL" clId="{E70F2195-4369-414C-89DD-45E4502DC55A}" dt="2022-12-12T09:11:41.173" v="1045" actId="14100"/>
          <ac:cxnSpMkLst>
            <pc:docMk/>
            <pc:sldMk cId="4256195387" sldId="268"/>
            <ac:cxnSpMk id="26" creationId="{0C8A18BB-4CBE-4F13-A30D-F2EFDD0D01F6}"/>
          </ac:cxnSpMkLst>
        </pc:cxnChg>
        <pc:cxnChg chg="add mod">
          <ac:chgData name="IMI TORIO, Bryndell S." userId="9ac92bdc-9297-429a-9c1d-d92c5c31c7e1" providerId="ADAL" clId="{E70F2195-4369-414C-89DD-45E4502DC55A}" dt="2022-12-12T09:11:38.404" v="1044" actId="14100"/>
          <ac:cxnSpMkLst>
            <pc:docMk/>
            <pc:sldMk cId="4256195387" sldId="268"/>
            <ac:cxnSpMk id="27" creationId="{0EBC31EF-E280-404B-A4C4-144C078840CC}"/>
          </ac:cxnSpMkLst>
        </pc:cxnChg>
        <pc:cxnChg chg="add mod">
          <ac:chgData name="IMI TORIO, Bryndell S." userId="9ac92bdc-9297-429a-9c1d-d92c5c31c7e1" providerId="ADAL" clId="{E70F2195-4369-414C-89DD-45E4502DC55A}" dt="2022-12-12T09:11:36.069" v="1043" actId="14100"/>
          <ac:cxnSpMkLst>
            <pc:docMk/>
            <pc:sldMk cId="4256195387" sldId="268"/>
            <ac:cxnSpMk id="28" creationId="{7F2937B9-794B-4D72-A235-22525B3D76ED}"/>
          </ac:cxnSpMkLst>
        </pc:cxnChg>
      </pc:sldChg>
      <pc:sldChg chg="addSp modSp add mod modAnim">
        <pc:chgData name="IMI TORIO, Bryndell S." userId="9ac92bdc-9297-429a-9c1d-d92c5c31c7e1" providerId="ADAL" clId="{E70F2195-4369-414C-89DD-45E4502DC55A}" dt="2022-12-12T09:47:31.158" v="1335"/>
        <pc:sldMkLst>
          <pc:docMk/>
          <pc:sldMk cId="2940548046" sldId="269"/>
        </pc:sldMkLst>
        <pc:spChg chg="mod">
          <ac:chgData name="IMI TORIO, Bryndell S." userId="9ac92bdc-9297-429a-9c1d-d92c5c31c7e1" providerId="ADAL" clId="{E70F2195-4369-414C-89DD-45E4502DC55A}" dt="2022-12-12T09:12:52.139" v="1062" actId="20577"/>
          <ac:spMkLst>
            <pc:docMk/>
            <pc:sldMk cId="2940548046" sldId="269"/>
            <ac:spMk id="251" creationId="{00000000-0000-0000-0000-000000000000}"/>
          </ac:spMkLst>
        </pc:spChg>
        <pc:spChg chg="mod">
          <ac:chgData name="IMI TORIO, Bryndell S." userId="9ac92bdc-9297-429a-9c1d-d92c5c31c7e1" providerId="ADAL" clId="{E70F2195-4369-414C-89DD-45E4502DC55A}" dt="2022-12-12T09:13:21.628" v="1077" actId="14100"/>
          <ac:spMkLst>
            <pc:docMk/>
            <pc:sldMk cId="2940548046" sldId="269"/>
            <ac:spMk id="252" creationId="{00000000-0000-0000-0000-000000000000}"/>
          </ac:spMkLst>
        </pc:spChg>
        <pc:picChg chg="add mod">
          <ac:chgData name="IMI TORIO, Bryndell S." userId="9ac92bdc-9297-429a-9c1d-d92c5c31c7e1" providerId="ADAL" clId="{E70F2195-4369-414C-89DD-45E4502DC55A}" dt="2022-12-12T09:13:19.145" v="1076" actId="1076"/>
          <ac:picMkLst>
            <pc:docMk/>
            <pc:sldMk cId="2940548046" sldId="269"/>
            <ac:picMk id="4" creationId="{6A3DA4A2-8113-4A4B-AFA9-C6926DF513C8}"/>
          </ac:picMkLst>
        </pc:picChg>
      </pc:sldChg>
      <pc:sldChg chg="addSp delSp modSp add mod modAnim">
        <pc:chgData name="IMI TORIO, Bryndell S." userId="9ac92bdc-9297-429a-9c1d-d92c5c31c7e1" providerId="ADAL" clId="{E70F2195-4369-414C-89DD-45E4502DC55A}" dt="2022-12-12T09:28:32.803" v="1256"/>
        <pc:sldMkLst>
          <pc:docMk/>
          <pc:sldMk cId="853409886" sldId="270"/>
        </pc:sldMkLst>
        <pc:spChg chg="add mod">
          <ac:chgData name="IMI TORIO, Bryndell S." userId="9ac92bdc-9297-429a-9c1d-d92c5c31c7e1" providerId="ADAL" clId="{E70F2195-4369-414C-89DD-45E4502DC55A}" dt="2022-12-12T09:13:59.540" v="1089" actId="1076"/>
          <ac:spMkLst>
            <pc:docMk/>
            <pc:sldMk cId="853409886" sldId="270"/>
            <ac:spMk id="5" creationId="{1DFCDCC2-9B92-482D-A948-3C9BAF60C993}"/>
          </ac:spMkLst>
        </pc:spChg>
        <pc:spChg chg="add mod">
          <ac:chgData name="IMI TORIO, Bryndell S." userId="9ac92bdc-9297-429a-9c1d-d92c5c31c7e1" providerId="ADAL" clId="{E70F2195-4369-414C-89DD-45E4502DC55A}" dt="2022-12-12T09:13:59.540" v="1089" actId="1076"/>
          <ac:spMkLst>
            <pc:docMk/>
            <pc:sldMk cId="853409886" sldId="270"/>
            <ac:spMk id="6" creationId="{C659BD6A-2C5E-4FF5-A826-29354FDCC39D}"/>
          </ac:spMkLst>
        </pc:spChg>
        <pc:spChg chg="add mod">
          <ac:chgData name="IMI TORIO, Bryndell S." userId="9ac92bdc-9297-429a-9c1d-d92c5c31c7e1" providerId="ADAL" clId="{E70F2195-4369-414C-89DD-45E4502DC55A}" dt="2022-12-12T09:13:59.540" v="1089" actId="1076"/>
          <ac:spMkLst>
            <pc:docMk/>
            <pc:sldMk cId="853409886" sldId="270"/>
            <ac:spMk id="7" creationId="{22024EB0-3536-46CF-B056-4D1C06D031EC}"/>
          </ac:spMkLst>
        </pc:spChg>
        <pc:spChg chg="add mod">
          <ac:chgData name="IMI TORIO, Bryndell S." userId="9ac92bdc-9297-429a-9c1d-d92c5c31c7e1" providerId="ADAL" clId="{E70F2195-4369-414C-89DD-45E4502DC55A}" dt="2022-12-12T09:13:59.540" v="1089" actId="1076"/>
          <ac:spMkLst>
            <pc:docMk/>
            <pc:sldMk cId="853409886" sldId="270"/>
            <ac:spMk id="8" creationId="{C78E14DA-F60B-44B1-A64A-5AF47C4BFAF0}"/>
          </ac:spMkLst>
        </pc:spChg>
        <pc:spChg chg="add mod">
          <ac:chgData name="IMI TORIO, Bryndell S." userId="9ac92bdc-9297-429a-9c1d-d92c5c31c7e1" providerId="ADAL" clId="{E70F2195-4369-414C-89DD-45E4502DC55A}" dt="2022-12-12T09:13:59.540" v="1089" actId="1076"/>
          <ac:spMkLst>
            <pc:docMk/>
            <pc:sldMk cId="853409886" sldId="270"/>
            <ac:spMk id="9" creationId="{CD5FAC25-EF30-413F-A001-BE4BD362837B}"/>
          </ac:spMkLst>
        </pc:spChg>
        <pc:spChg chg="add mod">
          <ac:chgData name="IMI TORIO, Bryndell S." userId="9ac92bdc-9297-429a-9c1d-d92c5c31c7e1" providerId="ADAL" clId="{E70F2195-4369-414C-89DD-45E4502DC55A}" dt="2022-12-12T09:13:59.540" v="1089" actId="1076"/>
          <ac:spMkLst>
            <pc:docMk/>
            <pc:sldMk cId="853409886" sldId="270"/>
            <ac:spMk id="10" creationId="{5A848C48-4B56-4A0A-BEB8-3B4BA1812107}"/>
          </ac:spMkLst>
        </pc:spChg>
        <pc:spChg chg="add mod">
          <ac:chgData name="IMI TORIO, Bryndell S." userId="9ac92bdc-9297-429a-9c1d-d92c5c31c7e1" providerId="ADAL" clId="{E70F2195-4369-414C-89DD-45E4502DC55A}" dt="2022-12-12T09:13:59.540" v="1089" actId="1076"/>
          <ac:spMkLst>
            <pc:docMk/>
            <pc:sldMk cId="853409886" sldId="270"/>
            <ac:spMk id="11" creationId="{2D163225-6E11-448F-A737-BD5866D4399F}"/>
          </ac:spMkLst>
        </pc:spChg>
        <pc:spChg chg="mod">
          <ac:chgData name="IMI TORIO, Bryndell S." userId="9ac92bdc-9297-429a-9c1d-d92c5c31c7e1" providerId="ADAL" clId="{E70F2195-4369-414C-89DD-45E4502DC55A}" dt="2022-12-12T09:13:38.982" v="1085" actId="20577"/>
          <ac:spMkLst>
            <pc:docMk/>
            <pc:sldMk cId="853409886" sldId="270"/>
            <ac:spMk id="251" creationId="{00000000-0000-0000-0000-000000000000}"/>
          </ac:spMkLst>
        </pc:spChg>
        <pc:spChg chg="mod">
          <ac:chgData name="IMI TORIO, Bryndell S." userId="9ac92bdc-9297-429a-9c1d-d92c5c31c7e1" providerId="ADAL" clId="{E70F2195-4369-414C-89DD-45E4502DC55A}" dt="2022-12-12T09:13:46.491" v="1086"/>
          <ac:spMkLst>
            <pc:docMk/>
            <pc:sldMk cId="853409886" sldId="270"/>
            <ac:spMk id="252" creationId="{00000000-0000-0000-0000-000000000000}"/>
          </ac:spMkLst>
        </pc:spChg>
        <pc:picChg chg="del">
          <ac:chgData name="IMI TORIO, Bryndell S." userId="9ac92bdc-9297-429a-9c1d-d92c5c31c7e1" providerId="ADAL" clId="{E70F2195-4369-414C-89DD-45E4502DC55A}" dt="2022-12-12T09:13:56.513" v="1087" actId="478"/>
          <ac:picMkLst>
            <pc:docMk/>
            <pc:sldMk cId="853409886" sldId="270"/>
            <ac:picMk id="4" creationId="{6A3DA4A2-8113-4A4B-AFA9-C6926DF513C8}"/>
          </ac:picMkLst>
        </pc:picChg>
      </pc:sldChg>
      <pc:sldChg chg="addSp delSp modSp add mod ord modAnim">
        <pc:chgData name="IMI TORIO, Bryndell S." userId="9ac92bdc-9297-429a-9c1d-d92c5c31c7e1" providerId="ADAL" clId="{E70F2195-4369-414C-89DD-45E4502DC55A}" dt="2022-12-12T10:13:28.836" v="1782" actId="14100"/>
        <pc:sldMkLst>
          <pc:docMk/>
          <pc:sldMk cId="1133884213" sldId="271"/>
        </pc:sldMkLst>
        <pc:spChg chg="del">
          <ac:chgData name="IMI TORIO, Bryndell S." userId="9ac92bdc-9297-429a-9c1d-d92c5c31c7e1" providerId="ADAL" clId="{E70F2195-4369-414C-89DD-45E4502DC55A}" dt="2022-12-12T09:14:17.839" v="1092" actId="478"/>
          <ac:spMkLst>
            <pc:docMk/>
            <pc:sldMk cId="1133884213" sldId="271"/>
            <ac:spMk id="2" creationId="{E649D5A4-8A63-4316-9AB1-8D67CD48AF28}"/>
          </ac:spMkLst>
        </pc:spChg>
        <pc:spChg chg="del">
          <ac:chgData name="IMI TORIO, Bryndell S." userId="9ac92bdc-9297-429a-9c1d-d92c5c31c7e1" providerId="ADAL" clId="{E70F2195-4369-414C-89DD-45E4502DC55A}" dt="2022-12-12T09:14:17.839" v="1092" actId="478"/>
          <ac:spMkLst>
            <pc:docMk/>
            <pc:sldMk cId="1133884213" sldId="271"/>
            <ac:spMk id="3" creationId="{D08EC905-1046-4797-A19F-16BDF6B5A947}"/>
          </ac:spMkLst>
        </pc:spChg>
        <pc:spChg chg="del">
          <ac:chgData name="IMI TORIO, Bryndell S." userId="9ac92bdc-9297-429a-9c1d-d92c5c31c7e1" providerId="ADAL" clId="{E70F2195-4369-414C-89DD-45E4502DC55A}" dt="2022-12-12T09:14:17.839" v="1092" actId="478"/>
          <ac:spMkLst>
            <pc:docMk/>
            <pc:sldMk cId="1133884213" sldId="271"/>
            <ac:spMk id="5" creationId="{1D55CAF6-2C28-4DBE-B763-CF4B18C6ECBD}"/>
          </ac:spMkLst>
        </pc:spChg>
        <pc:spChg chg="del">
          <ac:chgData name="IMI TORIO, Bryndell S." userId="9ac92bdc-9297-429a-9c1d-d92c5c31c7e1" providerId="ADAL" clId="{E70F2195-4369-414C-89DD-45E4502DC55A}" dt="2022-12-12T09:14:17.839" v="1092" actId="478"/>
          <ac:spMkLst>
            <pc:docMk/>
            <pc:sldMk cId="1133884213" sldId="271"/>
            <ac:spMk id="6" creationId="{174BB642-DA86-4BA9-B804-82CA5A0DFF9E}"/>
          </ac:spMkLst>
        </pc:spChg>
        <pc:spChg chg="del">
          <ac:chgData name="IMI TORIO, Bryndell S." userId="9ac92bdc-9297-429a-9c1d-d92c5c31c7e1" providerId="ADAL" clId="{E70F2195-4369-414C-89DD-45E4502DC55A}" dt="2022-12-12T09:14:17.839" v="1092" actId="478"/>
          <ac:spMkLst>
            <pc:docMk/>
            <pc:sldMk cId="1133884213" sldId="271"/>
            <ac:spMk id="8" creationId="{14F67C74-FE7E-4B39-978C-13AB0854945E}"/>
          </ac:spMkLst>
        </pc:spChg>
        <pc:spChg chg="del">
          <ac:chgData name="IMI TORIO, Bryndell S." userId="9ac92bdc-9297-429a-9c1d-d92c5c31c7e1" providerId="ADAL" clId="{E70F2195-4369-414C-89DD-45E4502DC55A}" dt="2022-12-12T09:14:17.839" v="1092" actId="478"/>
          <ac:spMkLst>
            <pc:docMk/>
            <pc:sldMk cId="1133884213" sldId="271"/>
            <ac:spMk id="9" creationId="{14F3A5F1-8475-43C2-82C3-67B93B97052A}"/>
          </ac:spMkLst>
        </pc:spChg>
        <pc:spChg chg="del">
          <ac:chgData name="IMI TORIO, Bryndell S." userId="9ac92bdc-9297-429a-9c1d-d92c5c31c7e1" providerId="ADAL" clId="{E70F2195-4369-414C-89DD-45E4502DC55A}" dt="2022-12-12T09:14:17.839" v="1092" actId="478"/>
          <ac:spMkLst>
            <pc:docMk/>
            <pc:sldMk cId="1133884213" sldId="271"/>
            <ac:spMk id="12" creationId="{34914854-8A2D-4691-BA56-6F4736EF6D37}"/>
          </ac:spMkLst>
        </pc:spChg>
        <pc:spChg chg="del">
          <ac:chgData name="IMI TORIO, Bryndell S." userId="9ac92bdc-9297-429a-9c1d-d92c5c31c7e1" providerId="ADAL" clId="{E70F2195-4369-414C-89DD-45E4502DC55A}" dt="2022-12-12T09:14:17.839" v="1092" actId="478"/>
          <ac:spMkLst>
            <pc:docMk/>
            <pc:sldMk cId="1133884213" sldId="271"/>
            <ac:spMk id="14" creationId="{5E1750AA-FBC4-4E45-9722-69F8EEC8E0CA}"/>
          </ac:spMkLst>
        </pc:spChg>
        <pc:spChg chg="del">
          <ac:chgData name="IMI TORIO, Bryndell S." userId="9ac92bdc-9297-429a-9c1d-d92c5c31c7e1" providerId="ADAL" clId="{E70F2195-4369-414C-89DD-45E4502DC55A}" dt="2022-12-12T09:14:17.839" v="1092" actId="478"/>
          <ac:spMkLst>
            <pc:docMk/>
            <pc:sldMk cId="1133884213" sldId="271"/>
            <ac:spMk id="16" creationId="{001A978D-4D63-4BC0-AC4C-91024AFDF58C}"/>
          </ac:spMkLst>
        </pc:spChg>
        <pc:spChg chg="del">
          <ac:chgData name="IMI TORIO, Bryndell S." userId="9ac92bdc-9297-429a-9c1d-d92c5c31c7e1" providerId="ADAL" clId="{E70F2195-4369-414C-89DD-45E4502DC55A}" dt="2022-12-12T09:14:17.839" v="1092" actId="478"/>
          <ac:spMkLst>
            <pc:docMk/>
            <pc:sldMk cId="1133884213" sldId="271"/>
            <ac:spMk id="17" creationId="{A2745C4E-1727-4DAB-BEB1-8F90732F4115}"/>
          </ac:spMkLst>
        </pc:spChg>
        <pc:spChg chg="del">
          <ac:chgData name="IMI TORIO, Bryndell S." userId="9ac92bdc-9297-429a-9c1d-d92c5c31c7e1" providerId="ADAL" clId="{E70F2195-4369-414C-89DD-45E4502DC55A}" dt="2022-12-12T09:14:17.839" v="1092" actId="478"/>
          <ac:spMkLst>
            <pc:docMk/>
            <pc:sldMk cId="1133884213" sldId="271"/>
            <ac:spMk id="18" creationId="{CFE5310B-36E6-42EB-B671-F908B1D9F97A}"/>
          </ac:spMkLst>
        </pc:spChg>
        <pc:spChg chg="del">
          <ac:chgData name="IMI TORIO, Bryndell S." userId="9ac92bdc-9297-429a-9c1d-d92c5c31c7e1" providerId="ADAL" clId="{E70F2195-4369-414C-89DD-45E4502DC55A}" dt="2022-12-12T09:14:17.839" v="1092" actId="478"/>
          <ac:spMkLst>
            <pc:docMk/>
            <pc:sldMk cId="1133884213" sldId="271"/>
            <ac:spMk id="19" creationId="{147D66A3-9E8E-4818-8F29-B3DD5A7D834D}"/>
          </ac:spMkLst>
        </pc:spChg>
        <pc:spChg chg="del">
          <ac:chgData name="IMI TORIO, Bryndell S." userId="9ac92bdc-9297-429a-9c1d-d92c5c31c7e1" providerId="ADAL" clId="{E70F2195-4369-414C-89DD-45E4502DC55A}" dt="2022-12-12T09:14:17.839" v="1092" actId="478"/>
          <ac:spMkLst>
            <pc:docMk/>
            <pc:sldMk cId="1133884213" sldId="271"/>
            <ac:spMk id="20" creationId="{8CB879BB-3714-4FDC-96EA-1E4ABB4C607B}"/>
          </ac:spMkLst>
        </pc:spChg>
        <pc:spChg chg="add mod">
          <ac:chgData name="IMI TORIO, Bryndell S." userId="9ac92bdc-9297-429a-9c1d-d92c5c31c7e1" providerId="ADAL" clId="{E70F2195-4369-414C-89DD-45E4502DC55A}" dt="2022-12-12T10:13:28.836" v="1782" actId="14100"/>
          <ac:spMkLst>
            <pc:docMk/>
            <pc:sldMk cId="1133884213" sldId="271"/>
            <ac:spMk id="22" creationId="{3C8CFE7E-37AE-4C1E-8F6A-A6EE8C95E39D}"/>
          </ac:spMkLst>
        </pc:spChg>
        <pc:spChg chg="mod">
          <ac:chgData name="IMI TORIO, Bryndell S." userId="9ac92bdc-9297-429a-9c1d-d92c5c31c7e1" providerId="ADAL" clId="{E70F2195-4369-414C-89DD-45E4502DC55A}" dt="2022-12-12T09:40:12.077" v="1284" actId="20577"/>
          <ac:spMkLst>
            <pc:docMk/>
            <pc:sldMk cId="1133884213" sldId="271"/>
            <ac:spMk id="251" creationId="{00000000-0000-0000-0000-000000000000}"/>
          </ac:spMkLst>
        </pc:spChg>
        <pc:cxnChg chg="del mod">
          <ac:chgData name="IMI TORIO, Bryndell S." userId="9ac92bdc-9297-429a-9c1d-d92c5c31c7e1" providerId="ADAL" clId="{E70F2195-4369-414C-89DD-45E4502DC55A}" dt="2022-12-12T09:14:17.839" v="1092" actId="478"/>
          <ac:cxnSpMkLst>
            <pc:docMk/>
            <pc:sldMk cId="1133884213" sldId="271"/>
            <ac:cxnSpMk id="15" creationId="{0CFFD732-B87A-4797-9877-1F834C3DDE30}"/>
          </ac:cxnSpMkLst>
        </pc:cxnChg>
        <pc:cxnChg chg="del">
          <ac:chgData name="IMI TORIO, Bryndell S." userId="9ac92bdc-9297-429a-9c1d-d92c5c31c7e1" providerId="ADAL" clId="{E70F2195-4369-414C-89DD-45E4502DC55A}" dt="2022-12-12T09:14:17.839" v="1092" actId="478"/>
          <ac:cxnSpMkLst>
            <pc:docMk/>
            <pc:sldMk cId="1133884213" sldId="271"/>
            <ac:cxnSpMk id="24" creationId="{E8F23081-37CD-4F36-A812-5BAC4254A276}"/>
          </ac:cxnSpMkLst>
        </pc:cxnChg>
        <pc:cxnChg chg="del">
          <ac:chgData name="IMI TORIO, Bryndell S." userId="9ac92bdc-9297-429a-9c1d-d92c5c31c7e1" providerId="ADAL" clId="{E70F2195-4369-414C-89DD-45E4502DC55A}" dt="2022-12-12T09:14:17.839" v="1092" actId="478"/>
          <ac:cxnSpMkLst>
            <pc:docMk/>
            <pc:sldMk cId="1133884213" sldId="271"/>
            <ac:cxnSpMk id="25" creationId="{BE06F20C-451A-4EC9-9B9C-89412784E581}"/>
          </ac:cxnSpMkLst>
        </pc:cxnChg>
        <pc:cxnChg chg="del">
          <ac:chgData name="IMI TORIO, Bryndell S." userId="9ac92bdc-9297-429a-9c1d-d92c5c31c7e1" providerId="ADAL" clId="{E70F2195-4369-414C-89DD-45E4502DC55A}" dt="2022-12-12T09:14:17.839" v="1092" actId="478"/>
          <ac:cxnSpMkLst>
            <pc:docMk/>
            <pc:sldMk cId="1133884213" sldId="271"/>
            <ac:cxnSpMk id="26" creationId="{0C8A18BB-4CBE-4F13-A30D-F2EFDD0D01F6}"/>
          </ac:cxnSpMkLst>
        </pc:cxnChg>
        <pc:cxnChg chg="del">
          <ac:chgData name="IMI TORIO, Bryndell S." userId="9ac92bdc-9297-429a-9c1d-d92c5c31c7e1" providerId="ADAL" clId="{E70F2195-4369-414C-89DD-45E4502DC55A}" dt="2022-12-12T09:14:17.839" v="1092" actId="478"/>
          <ac:cxnSpMkLst>
            <pc:docMk/>
            <pc:sldMk cId="1133884213" sldId="271"/>
            <ac:cxnSpMk id="27" creationId="{0EBC31EF-E280-404B-A4C4-144C078840CC}"/>
          </ac:cxnSpMkLst>
        </pc:cxnChg>
        <pc:cxnChg chg="del">
          <ac:chgData name="IMI TORIO, Bryndell S." userId="9ac92bdc-9297-429a-9c1d-d92c5c31c7e1" providerId="ADAL" clId="{E70F2195-4369-414C-89DD-45E4502DC55A}" dt="2022-12-12T09:14:17.839" v="1092" actId="478"/>
          <ac:cxnSpMkLst>
            <pc:docMk/>
            <pc:sldMk cId="1133884213" sldId="271"/>
            <ac:cxnSpMk id="28" creationId="{7F2937B9-794B-4D72-A235-22525B3D76ED}"/>
          </ac:cxnSpMkLst>
        </pc:cxnChg>
      </pc:sldChg>
      <pc:sldChg chg="modSp add mod modAnim">
        <pc:chgData name="IMI TORIO, Bryndell S." userId="9ac92bdc-9297-429a-9c1d-d92c5c31c7e1" providerId="ADAL" clId="{E70F2195-4369-414C-89DD-45E4502DC55A}" dt="2022-12-15T01:10:23.512" v="7703" actId="20577"/>
        <pc:sldMkLst>
          <pc:docMk/>
          <pc:sldMk cId="4202069611" sldId="272"/>
        </pc:sldMkLst>
        <pc:spChg chg="mod">
          <ac:chgData name="IMI TORIO, Bryndell S." userId="9ac92bdc-9297-429a-9c1d-d92c5c31c7e1" providerId="ADAL" clId="{E70F2195-4369-414C-89DD-45E4502DC55A}" dt="2022-12-15T01:10:23.512" v="7703" actId="20577"/>
          <ac:spMkLst>
            <pc:docMk/>
            <pc:sldMk cId="4202069611" sldId="272"/>
            <ac:spMk id="22" creationId="{3C8CFE7E-37AE-4C1E-8F6A-A6EE8C95E39D}"/>
          </ac:spMkLst>
        </pc:spChg>
        <pc:spChg chg="mod">
          <ac:chgData name="IMI TORIO, Bryndell S." userId="9ac92bdc-9297-429a-9c1d-d92c5c31c7e1" providerId="ADAL" clId="{E70F2195-4369-414C-89DD-45E4502DC55A}" dt="2022-12-12T09:14:58.434" v="1137" actId="20577"/>
          <ac:spMkLst>
            <pc:docMk/>
            <pc:sldMk cId="4202069611" sldId="272"/>
            <ac:spMk id="251" creationId="{00000000-0000-0000-0000-000000000000}"/>
          </ac:spMkLst>
        </pc:spChg>
      </pc:sldChg>
      <pc:sldChg chg="addSp delSp modSp add mod modAnim">
        <pc:chgData name="IMI TORIO, Bryndell S." userId="9ac92bdc-9297-429a-9c1d-d92c5c31c7e1" providerId="ADAL" clId="{E70F2195-4369-414C-89DD-45E4502DC55A}" dt="2022-12-14T09:41:06.617" v="5799"/>
        <pc:sldMkLst>
          <pc:docMk/>
          <pc:sldMk cId="724643194" sldId="273"/>
        </pc:sldMkLst>
        <pc:spChg chg="add mod">
          <ac:chgData name="IMI TORIO, Bryndell S." userId="9ac92bdc-9297-429a-9c1d-d92c5c31c7e1" providerId="ADAL" clId="{E70F2195-4369-414C-89DD-45E4502DC55A}" dt="2022-12-14T09:28:45.088" v="4682"/>
          <ac:spMkLst>
            <pc:docMk/>
            <pc:sldMk cId="724643194" sldId="273"/>
            <ac:spMk id="5" creationId="{664A213E-E4A6-40A3-8023-3B48FBAF1E04}"/>
          </ac:spMkLst>
        </pc:spChg>
        <pc:spChg chg="del">
          <ac:chgData name="IMI TORIO, Bryndell S." userId="9ac92bdc-9297-429a-9c1d-d92c5c31c7e1" providerId="ADAL" clId="{E70F2195-4369-414C-89DD-45E4502DC55A}" dt="2022-12-12T09:15:25.634" v="1143" actId="478"/>
          <ac:spMkLst>
            <pc:docMk/>
            <pc:sldMk cId="724643194" sldId="273"/>
            <ac:spMk id="22" creationId="{3C8CFE7E-37AE-4C1E-8F6A-A6EE8C95E39D}"/>
          </ac:spMkLst>
        </pc:spChg>
        <pc:spChg chg="mod">
          <ac:chgData name="IMI TORIO, Bryndell S." userId="9ac92bdc-9297-429a-9c1d-d92c5c31c7e1" providerId="ADAL" clId="{E70F2195-4369-414C-89DD-45E4502DC55A}" dt="2022-12-12T09:15:49.146" v="1192" actId="20577"/>
          <ac:spMkLst>
            <pc:docMk/>
            <pc:sldMk cId="724643194" sldId="273"/>
            <ac:spMk id="251" creationId="{00000000-0000-0000-0000-000000000000}"/>
          </ac:spMkLst>
        </pc:spChg>
        <pc:graphicFrameChg chg="add mod modGraphic">
          <ac:chgData name="IMI TORIO, Bryndell S." userId="9ac92bdc-9297-429a-9c1d-d92c5c31c7e1" providerId="ADAL" clId="{E70F2195-4369-414C-89DD-45E4502DC55A}" dt="2022-12-14T09:27:57.913" v="4677" actId="20577"/>
          <ac:graphicFrameMkLst>
            <pc:docMk/>
            <pc:sldMk cId="724643194" sldId="273"/>
            <ac:graphicFrameMk id="2" creationId="{2709C386-EF8B-4B64-B773-6F64CAA4DF3D}"/>
          </ac:graphicFrameMkLst>
        </pc:graphicFrameChg>
      </pc:sldChg>
      <pc:sldChg chg="modSp add mod addAnim delAnim modAnim">
        <pc:chgData name="IMI TORIO, Bryndell S." userId="9ac92bdc-9297-429a-9c1d-d92c5c31c7e1" providerId="ADAL" clId="{E70F2195-4369-414C-89DD-45E4502DC55A}" dt="2022-12-14T09:38:47.035" v="5774"/>
        <pc:sldMkLst>
          <pc:docMk/>
          <pc:sldMk cId="3796247230" sldId="274"/>
        </pc:sldMkLst>
        <pc:spChg chg="mod">
          <ac:chgData name="IMI TORIO, Bryndell S." userId="9ac92bdc-9297-429a-9c1d-d92c5c31c7e1" providerId="ADAL" clId="{E70F2195-4369-414C-89DD-45E4502DC55A}" dt="2022-12-14T09:37:31.384" v="5772" actId="20577"/>
          <ac:spMkLst>
            <pc:docMk/>
            <pc:sldMk cId="3796247230" sldId="274"/>
            <ac:spMk id="5" creationId="{664A213E-E4A6-40A3-8023-3B48FBAF1E04}"/>
          </ac:spMkLst>
        </pc:spChg>
      </pc:sldChg>
      <pc:sldChg chg="modSp add mod modAnim">
        <pc:chgData name="IMI TORIO, Bryndell S." userId="9ac92bdc-9297-429a-9c1d-d92c5c31c7e1" providerId="ADAL" clId="{E70F2195-4369-414C-89DD-45E4502DC55A}" dt="2022-12-14T09:25:57.061" v="4659" actId="20577"/>
        <pc:sldMkLst>
          <pc:docMk/>
          <pc:sldMk cId="4030225703" sldId="275"/>
        </pc:sldMkLst>
        <pc:spChg chg="mod">
          <ac:chgData name="IMI TORIO, Bryndell S." userId="9ac92bdc-9297-429a-9c1d-d92c5c31c7e1" providerId="ADAL" clId="{E70F2195-4369-414C-89DD-45E4502DC55A}" dt="2022-12-14T09:25:57.061" v="4659" actId="20577"/>
          <ac:spMkLst>
            <pc:docMk/>
            <pc:sldMk cId="4030225703" sldId="275"/>
            <ac:spMk id="5" creationId="{664A213E-E4A6-40A3-8023-3B48FBAF1E04}"/>
          </ac:spMkLst>
        </pc:spChg>
      </pc:sldChg>
      <pc:sldChg chg="modSp add modAnim">
        <pc:chgData name="IMI TORIO, Bryndell S." userId="9ac92bdc-9297-429a-9c1d-d92c5c31c7e1" providerId="ADAL" clId="{E70F2195-4369-414C-89DD-45E4502DC55A}" dt="2022-12-14T09:21:46.512" v="4056" actId="20577"/>
        <pc:sldMkLst>
          <pc:docMk/>
          <pc:sldMk cId="1292350669" sldId="276"/>
        </pc:sldMkLst>
        <pc:spChg chg="mod">
          <ac:chgData name="IMI TORIO, Bryndell S." userId="9ac92bdc-9297-429a-9c1d-d92c5c31c7e1" providerId="ADAL" clId="{E70F2195-4369-414C-89DD-45E4502DC55A}" dt="2022-12-14T09:21:46.512" v="4056" actId="20577"/>
          <ac:spMkLst>
            <pc:docMk/>
            <pc:sldMk cId="1292350669" sldId="276"/>
            <ac:spMk id="5" creationId="{664A213E-E4A6-40A3-8023-3B48FBAF1E04}"/>
          </ac:spMkLst>
        </pc:spChg>
      </pc:sldChg>
      <pc:sldChg chg="add del">
        <pc:chgData name="IMI TORIO, Bryndell S." userId="9ac92bdc-9297-429a-9c1d-d92c5c31c7e1" providerId="ADAL" clId="{E70F2195-4369-414C-89DD-45E4502DC55A}" dt="2022-12-14T09:10:02.929" v="3065"/>
        <pc:sldMkLst>
          <pc:docMk/>
          <pc:sldMk cId="3542360553" sldId="276"/>
        </pc:sldMkLst>
      </pc:sldChg>
      <pc:sldChg chg="modSp add mod modAnim">
        <pc:chgData name="IMI TORIO, Bryndell S." userId="9ac92bdc-9297-429a-9c1d-d92c5c31c7e1" providerId="ADAL" clId="{E70F2195-4369-414C-89DD-45E4502DC55A}" dt="2022-12-14T10:07:49.101" v="6977" actId="20577"/>
        <pc:sldMkLst>
          <pc:docMk/>
          <pc:sldMk cId="1504256388" sldId="277"/>
        </pc:sldMkLst>
        <pc:spChg chg="mod">
          <ac:chgData name="IMI TORIO, Bryndell S." userId="9ac92bdc-9297-429a-9c1d-d92c5c31c7e1" providerId="ADAL" clId="{E70F2195-4369-414C-89DD-45E4502DC55A}" dt="2022-12-14T10:07:49.101" v="6977" actId="20577"/>
          <ac:spMkLst>
            <pc:docMk/>
            <pc:sldMk cId="1504256388" sldId="277"/>
            <ac:spMk id="5" creationId="{664A213E-E4A6-40A3-8023-3B48FBAF1E04}"/>
          </ac:spMkLst>
        </pc:spChg>
      </pc:sldChg>
      <pc:sldChg chg="modSp add modAnim">
        <pc:chgData name="IMI TORIO, Bryndell S." userId="9ac92bdc-9297-429a-9c1d-d92c5c31c7e1" providerId="ADAL" clId="{E70F2195-4369-414C-89DD-45E4502DC55A}" dt="2022-12-14T09:46:35.835" v="6365" actId="20577"/>
        <pc:sldMkLst>
          <pc:docMk/>
          <pc:sldMk cId="2200638735" sldId="278"/>
        </pc:sldMkLst>
        <pc:spChg chg="mod">
          <ac:chgData name="IMI TORIO, Bryndell S." userId="9ac92bdc-9297-429a-9c1d-d92c5c31c7e1" providerId="ADAL" clId="{E70F2195-4369-414C-89DD-45E4502DC55A}" dt="2022-12-14T09:46:35.835" v="6365" actId="20577"/>
          <ac:spMkLst>
            <pc:docMk/>
            <pc:sldMk cId="2200638735" sldId="278"/>
            <ac:spMk id="5" creationId="{664A213E-E4A6-40A3-8023-3B48FBAF1E04}"/>
          </ac:spMkLst>
        </pc:spChg>
      </pc:sldChg>
      <pc:sldChg chg="modSp add modAnim">
        <pc:chgData name="IMI TORIO, Bryndell S." userId="9ac92bdc-9297-429a-9c1d-d92c5c31c7e1" providerId="ADAL" clId="{E70F2195-4369-414C-89DD-45E4502DC55A}" dt="2022-12-14T09:48:43.939" v="6620" actId="20577"/>
        <pc:sldMkLst>
          <pc:docMk/>
          <pc:sldMk cId="1145446047" sldId="279"/>
        </pc:sldMkLst>
        <pc:spChg chg="mod">
          <ac:chgData name="IMI TORIO, Bryndell S." userId="9ac92bdc-9297-429a-9c1d-d92c5c31c7e1" providerId="ADAL" clId="{E70F2195-4369-414C-89DD-45E4502DC55A}" dt="2022-12-14T09:48:43.939" v="6620" actId="20577"/>
          <ac:spMkLst>
            <pc:docMk/>
            <pc:sldMk cId="1145446047" sldId="279"/>
            <ac:spMk id="5" creationId="{664A213E-E4A6-40A3-8023-3B48FBAF1E04}"/>
          </ac:spMkLst>
        </pc:spChg>
      </pc:sldChg>
      <pc:sldChg chg="addSp delSp modSp add mod modAnim">
        <pc:chgData name="IMI TORIO, Bryndell S." userId="9ac92bdc-9297-429a-9c1d-d92c5c31c7e1" providerId="ADAL" clId="{E70F2195-4369-414C-89DD-45E4502DC55A}" dt="2022-12-14T10:03:07.170" v="6976" actId="20577"/>
        <pc:sldMkLst>
          <pc:docMk/>
          <pc:sldMk cId="954034188" sldId="280"/>
        </pc:sldMkLst>
        <pc:spChg chg="mod">
          <ac:chgData name="IMI TORIO, Bryndell S." userId="9ac92bdc-9297-429a-9c1d-d92c5c31c7e1" providerId="ADAL" clId="{E70F2195-4369-414C-89DD-45E4502DC55A}" dt="2022-12-14T10:03:07.170" v="6976" actId="20577"/>
          <ac:spMkLst>
            <pc:docMk/>
            <pc:sldMk cId="954034188" sldId="280"/>
            <ac:spMk id="5" creationId="{664A213E-E4A6-40A3-8023-3B48FBAF1E04}"/>
          </ac:spMkLst>
        </pc:spChg>
        <pc:spChg chg="mod">
          <ac:chgData name="IMI TORIO, Bryndell S." userId="9ac92bdc-9297-429a-9c1d-d92c5c31c7e1" providerId="ADAL" clId="{E70F2195-4369-414C-89DD-45E4502DC55A}" dt="2022-12-14T09:49:42.196" v="6667" actId="20577"/>
          <ac:spMkLst>
            <pc:docMk/>
            <pc:sldMk cId="954034188" sldId="280"/>
            <ac:spMk id="251" creationId="{00000000-0000-0000-0000-000000000000}"/>
          </ac:spMkLst>
        </pc:spChg>
        <pc:picChg chg="add del mod">
          <ac:chgData name="IMI TORIO, Bryndell S." userId="9ac92bdc-9297-429a-9c1d-d92c5c31c7e1" providerId="ADAL" clId="{E70F2195-4369-414C-89DD-45E4502DC55A}" dt="2022-12-14T09:59:16.210" v="6689" actId="478"/>
          <ac:picMkLst>
            <pc:docMk/>
            <pc:sldMk cId="954034188" sldId="280"/>
            <ac:picMk id="3" creationId="{077438B4-5648-4625-ACBF-CFFC17AB4571}"/>
          </ac:picMkLst>
        </pc:picChg>
        <pc:picChg chg="add del">
          <ac:chgData name="IMI TORIO, Bryndell S." userId="9ac92bdc-9297-429a-9c1d-d92c5c31c7e1" providerId="ADAL" clId="{E70F2195-4369-414C-89DD-45E4502DC55A}" dt="2022-12-14T09:59:49.834" v="6714" actId="478"/>
          <ac:picMkLst>
            <pc:docMk/>
            <pc:sldMk cId="954034188" sldId="280"/>
            <ac:picMk id="6" creationId="{2A4DF6BC-BC46-4A99-A39D-E106FFE97C04}"/>
          </ac:picMkLst>
        </pc:picChg>
      </pc:sldChg>
      <pc:sldChg chg="modSp add mod modAnim">
        <pc:chgData name="IMI TORIO, Bryndell S." userId="9ac92bdc-9297-429a-9c1d-d92c5c31c7e1" providerId="ADAL" clId="{E70F2195-4369-414C-89DD-45E4502DC55A}" dt="2022-12-15T01:09:40.453" v="7580" actId="20577"/>
        <pc:sldMkLst>
          <pc:docMk/>
          <pc:sldMk cId="2434592601" sldId="281"/>
        </pc:sldMkLst>
        <pc:spChg chg="mod">
          <ac:chgData name="IMI TORIO, Bryndell S." userId="9ac92bdc-9297-429a-9c1d-d92c5c31c7e1" providerId="ADAL" clId="{E70F2195-4369-414C-89DD-45E4502DC55A}" dt="2022-12-15T01:09:40.453" v="7580" actId="20577"/>
          <ac:spMkLst>
            <pc:docMk/>
            <pc:sldMk cId="2434592601" sldId="281"/>
            <ac:spMk id="22" creationId="{3C8CFE7E-37AE-4C1E-8F6A-A6EE8C95E39D}"/>
          </ac:spMkLst>
        </pc:spChg>
        <pc:spChg chg="mod">
          <ac:chgData name="IMI TORIO, Bryndell S." userId="9ac92bdc-9297-429a-9c1d-d92c5c31c7e1" providerId="ADAL" clId="{E70F2195-4369-414C-89DD-45E4502DC55A}" dt="2022-12-15T01:09:34.293" v="7578" actId="20577"/>
          <ac:spMkLst>
            <pc:docMk/>
            <pc:sldMk cId="2434592601" sldId="281"/>
            <ac:spMk id="251" creationId="{00000000-0000-0000-0000-000000000000}"/>
          </ac:spMkLst>
        </pc:spChg>
      </pc:sldChg>
      <pc:sldMasterChg chg="del delSldLayout">
        <pc:chgData name="IMI TORIO, Bryndell S." userId="9ac92bdc-9297-429a-9c1d-d92c5c31c7e1" providerId="ADAL" clId="{E70F2195-4369-414C-89DD-45E4502DC55A}" dt="2022-12-12T09:15:10.421" v="1140" actId="47"/>
        <pc:sldMasterMkLst>
          <pc:docMk/>
          <pc:sldMasterMk cId="0" sldId="2147483687"/>
        </pc:sldMasterMkLst>
        <pc:sldLayoutChg chg="del">
          <pc:chgData name="IMI TORIO, Bryndell S." userId="9ac92bdc-9297-429a-9c1d-d92c5c31c7e1" providerId="ADAL" clId="{E70F2195-4369-414C-89DD-45E4502DC55A}" dt="2022-12-12T09:15:10.421" v="1140" actId="47"/>
          <pc:sldLayoutMkLst>
            <pc:docMk/>
            <pc:sldMasterMk cId="0" sldId="2147483687"/>
            <pc:sldLayoutMk cId="0" sldId="2147483688"/>
          </pc:sldLayoutMkLst>
        </pc:sldLayoutChg>
        <pc:sldLayoutChg chg="del">
          <pc:chgData name="IMI TORIO, Bryndell S." userId="9ac92bdc-9297-429a-9c1d-d92c5c31c7e1" providerId="ADAL" clId="{E70F2195-4369-414C-89DD-45E4502DC55A}" dt="2022-12-12T09:15:10.421" v="1140" actId="47"/>
          <pc:sldLayoutMkLst>
            <pc:docMk/>
            <pc:sldMasterMk cId="0" sldId="2147483687"/>
            <pc:sldLayoutMk cId="0" sldId="2147483689"/>
          </pc:sldLayoutMkLst>
        </pc:sldLayoutChg>
        <pc:sldLayoutChg chg="del">
          <pc:chgData name="IMI TORIO, Bryndell S." userId="9ac92bdc-9297-429a-9c1d-d92c5c31c7e1" providerId="ADAL" clId="{E70F2195-4369-414C-89DD-45E4502DC55A}" dt="2022-12-12T09:15:10.421" v="1140" actId="47"/>
          <pc:sldLayoutMkLst>
            <pc:docMk/>
            <pc:sldMasterMk cId="0" sldId="2147483687"/>
            <pc:sldLayoutMk cId="0" sldId="2147483690"/>
          </pc:sldLayoutMkLst>
        </pc:sldLayoutChg>
        <pc:sldLayoutChg chg="del">
          <pc:chgData name="IMI TORIO, Bryndell S." userId="9ac92bdc-9297-429a-9c1d-d92c5c31c7e1" providerId="ADAL" clId="{E70F2195-4369-414C-89DD-45E4502DC55A}" dt="2022-12-12T09:15:10.421" v="1140" actId="47"/>
          <pc:sldLayoutMkLst>
            <pc:docMk/>
            <pc:sldMasterMk cId="0" sldId="2147483687"/>
            <pc:sldLayoutMk cId="0" sldId="2147483691"/>
          </pc:sldLayoutMkLst>
        </pc:sldLayoutChg>
        <pc:sldLayoutChg chg="del">
          <pc:chgData name="IMI TORIO, Bryndell S." userId="9ac92bdc-9297-429a-9c1d-d92c5c31c7e1" providerId="ADAL" clId="{E70F2195-4369-414C-89DD-45E4502DC55A}" dt="2022-12-12T09:15:10.421" v="1140" actId="47"/>
          <pc:sldLayoutMkLst>
            <pc:docMk/>
            <pc:sldMasterMk cId="0" sldId="2147483687"/>
            <pc:sldLayoutMk cId="0" sldId="2147483692"/>
          </pc:sldLayoutMkLst>
        </pc:sldLayoutChg>
        <pc:sldLayoutChg chg="del">
          <pc:chgData name="IMI TORIO, Bryndell S." userId="9ac92bdc-9297-429a-9c1d-d92c5c31c7e1" providerId="ADAL" clId="{E70F2195-4369-414C-89DD-45E4502DC55A}" dt="2022-12-12T09:15:10.421" v="1140" actId="47"/>
          <pc:sldLayoutMkLst>
            <pc:docMk/>
            <pc:sldMasterMk cId="0" sldId="2147483687"/>
            <pc:sldLayoutMk cId="0" sldId="2147483693"/>
          </pc:sldLayoutMkLst>
        </pc:sldLayoutChg>
        <pc:sldLayoutChg chg="del">
          <pc:chgData name="IMI TORIO, Bryndell S." userId="9ac92bdc-9297-429a-9c1d-d92c5c31c7e1" providerId="ADAL" clId="{E70F2195-4369-414C-89DD-45E4502DC55A}" dt="2022-12-12T09:15:10.421" v="1140" actId="47"/>
          <pc:sldLayoutMkLst>
            <pc:docMk/>
            <pc:sldMasterMk cId="0" sldId="2147483687"/>
            <pc:sldLayoutMk cId="0" sldId="2147483694"/>
          </pc:sldLayoutMkLst>
        </pc:sldLayoutChg>
        <pc:sldLayoutChg chg="del">
          <pc:chgData name="IMI TORIO, Bryndell S." userId="9ac92bdc-9297-429a-9c1d-d92c5c31c7e1" providerId="ADAL" clId="{E70F2195-4369-414C-89DD-45E4502DC55A}" dt="2022-12-12T09:15:10.421" v="1140" actId="47"/>
          <pc:sldLayoutMkLst>
            <pc:docMk/>
            <pc:sldMasterMk cId="0" sldId="2147483687"/>
            <pc:sldLayoutMk cId="0" sldId="2147483695"/>
          </pc:sldLayoutMkLst>
        </pc:sldLayoutChg>
        <pc:sldLayoutChg chg="del">
          <pc:chgData name="IMI TORIO, Bryndell S." userId="9ac92bdc-9297-429a-9c1d-d92c5c31c7e1" providerId="ADAL" clId="{E70F2195-4369-414C-89DD-45E4502DC55A}" dt="2022-12-12T09:15:10.421" v="1140" actId="47"/>
          <pc:sldLayoutMkLst>
            <pc:docMk/>
            <pc:sldMasterMk cId="0" sldId="2147483687"/>
            <pc:sldLayoutMk cId="0" sldId="2147483696"/>
          </pc:sldLayoutMkLst>
        </pc:sldLayoutChg>
        <pc:sldLayoutChg chg="del">
          <pc:chgData name="IMI TORIO, Bryndell S." userId="9ac92bdc-9297-429a-9c1d-d92c5c31c7e1" providerId="ADAL" clId="{E70F2195-4369-414C-89DD-45E4502DC55A}" dt="2022-12-12T09:15:10.421" v="1140" actId="47"/>
          <pc:sldLayoutMkLst>
            <pc:docMk/>
            <pc:sldMasterMk cId="0" sldId="2147483687"/>
            <pc:sldLayoutMk cId="0" sldId="2147483697"/>
          </pc:sldLayoutMkLst>
        </pc:sldLayoutChg>
        <pc:sldLayoutChg chg="del">
          <pc:chgData name="IMI TORIO, Bryndell S." userId="9ac92bdc-9297-429a-9c1d-d92c5c31c7e1" providerId="ADAL" clId="{E70F2195-4369-414C-89DD-45E4502DC55A}" dt="2022-12-12T09:15:10.421" v="1140" actId="47"/>
          <pc:sldLayoutMkLst>
            <pc:docMk/>
            <pc:sldMasterMk cId="0" sldId="2147483687"/>
            <pc:sldLayoutMk cId="0" sldId="2147483698"/>
          </pc:sldLayoutMkLst>
        </pc:sldLayoutChg>
        <pc:sldLayoutChg chg="del">
          <pc:chgData name="IMI TORIO, Bryndell S." userId="9ac92bdc-9297-429a-9c1d-d92c5c31c7e1" providerId="ADAL" clId="{E70F2195-4369-414C-89DD-45E4502DC55A}" dt="2022-12-12T09:15:10.421" v="1140" actId="47"/>
          <pc:sldLayoutMkLst>
            <pc:docMk/>
            <pc:sldMasterMk cId="0" sldId="2147483687"/>
            <pc:sldLayoutMk cId="0" sldId="214748369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54" name="PlaceHolder 2"/>
          <p:cNvSpPr>
            <a:spLocks noGrp="1"/>
          </p:cNvSpPr>
          <p:nvPr>
            <p:ph/>
          </p:nvPr>
        </p:nvSpPr>
        <p:spPr>
          <a:xfrm>
            <a:off x="495360" y="160452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5" name="PlaceHolder 3"/>
          <p:cNvSpPr>
            <a:spLocks noGrp="1"/>
          </p:cNvSpPr>
          <p:nvPr>
            <p:ph/>
          </p:nvPr>
        </p:nvSpPr>
        <p:spPr>
          <a:xfrm>
            <a:off x="495360" y="368208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57"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8"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9" name="PlaceHolder 4"/>
          <p:cNvSpPr>
            <a:spLocks noGrp="1"/>
          </p:cNvSpPr>
          <p:nvPr>
            <p:ph/>
          </p:nvPr>
        </p:nvSpPr>
        <p:spPr>
          <a:xfrm>
            <a:off x="49536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0" name="PlaceHolder 5"/>
          <p:cNvSpPr>
            <a:spLocks noGrp="1"/>
          </p:cNvSpPr>
          <p:nvPr>
            <p:ph/>
          </p:nvPr>
        </p:nvSpPr>
        <p:spPr>
          <a:xfrm>
            <a:off x="506412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62" name="PlaceHolder 2"/>
          <p:cNvSpPr>
            <a:spLocks noGrp="1"/>
          </p:cNvSpPr>
          <p:nvPr>
            <p:ph/>
          </p:nvPr>
        </p:nvSpPr>
        <p:spPr>
          <a:xfrm>
            <a:off x="49536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3" name="PlaceHolder 3"/>
          <p:cNvSpPr>
            <a:spLocks noGrp="1"/>
          </p:cNvSpPr>
          <p:nvPr>
            <p:ph/>
          </p:nvPr>
        </p:nvSpPr>
        <p:spPr>
          <a:xfrm>
            <a:off x="351000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4" name="PlaceHolder 4"/>
          <p:cNvSpPr>
            <a:spLocks noGrp="1"/>
          </p:cNvSpPr>
          <p:nvPr>
            <p:ph/>
          </p:nvPr>
        </p:nvSpPr>
        <p:spPr>
          <a:xfrm>
            <a:off x="652464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5" name="PlaceHolder 5"/>
          <p:cNvSpPr>
            <a:spLocks noGrp="1"/>
          </p:cNvSpPr>
          <p:nvPr>
            <p:ph/>
          </p:nvPr>
        </p:nvSpPr>
        <p:spPr>
          <a:xfrm>
            <a:off x="49536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6" name="PlaceHolder 6"/>
          <p:cNvSpPr>
            <a:spLocks noGrp="1"/>
          </p:cNvSpPr>
          <p:nvPr>
            <p:ph/>
          </p:nvPr>
        </p:nvSpPr>
        <p:spPr>
          <a:xfrm>
            <a:off x="351000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7" name="PlaceHolder 7"/>
          <p:cNvSpPr>
            <a:spLocks noGrp="1"/>
          </p:cNvSpPr>
          <p:nvPr>
            <p:ph/>
          </p:nvPr>
        </p:nvSpPr>
        <p:spPr>
          <a:xfrm>
            <a:off x="652464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21A1ADC7-DF39-4EAF-914F-65532BD9BBAB}"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93" name="PlaceHolder 2"/>
          <p:cNvSpPr>
            <a:spLocks noGrp="1"/>
          </p:cNvSpPr>
          <p:nvPr>
            <p:ph type="subTitle"/>
          </p:nvPr>
        </p:nvSpPr>
        <p:spPr>
          <a:xfrm>
            <a:off x="495360" y="1604520"/>
            <a:ext cx="8916120" cy="397728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sldNum" idx="1"/>
          </p:nvPr>
        </p:nvSpPr>
        <p:spPr/>
        <p:txBody>
          <a:bodyPr/>
          <a:lstStyle/>
          <a:p>
            <a:fld id="{EE484C5C-1D68-4273-A339-10338D6D34BD}"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95" name="PlaceHolder 2"/>
          <p:cNvSpPr>
            <a:spLocks noGrp="1"/>
          </p:cNvSpPr>
          <p:nvPr>
            <p:ph/>
          </p:nvPr>
        </p:nvSpPr>
        <p:spPr>
          <a:xfrm>
            <a:off x="495360" y="1604520"/>
            <a:ext cx="891612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4" name="PlaceHolder 3"/>
          <p:cNvSpPr>
            <a:spLocks noGrp="1"/>
          </p:cNvSpPr>
          <p:nvPr>
            <p:ph type="sldNum" idx="1"/>
          </p:nvPr>
        </p:nvSpPr>
        <p:spPr/>
        <p:txBody>
          <a:bodyPr/>
          <a:lstStyle/>
          <a:p>
            <a:fld id="{71AAE0A7-2AF3-45A9-9284-42B6CF0698D4}"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97" name="PlaceHolder 2"/>
          <p:cNvSpPr>
            <a:spLocks noGrp="1"/>
          </p:cNvSpPr>
          <p:nvPr>
            <p:ph/>
          </p:nvPr>
        </p:nvSpPr>
        <p:spPr>
          <a:xfrm>
            <a:off x="49536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98" name="PlaceHolder 3"/>
          <p:cNvSpPr>
            <a:spLocks noGrp="1"/>
          </p:cNvSpPr>
          <p:nvPr>
            <p:ph/>
          </p:nvPr>
        </p:nvSpPr>
        <p:spPr>
          <a:xfrm>
            <a:off x="506412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 name="PlaceHolder 4"/>
          <p:cNvSpPr>
            <a:spLocks noGrp="1"/>
          </p:cNvSpPr>
          <p:nvPr>
            <p:ph type="sldNum" idx="1"/>
          </p:nvPr>
        </p:nvSpPr>
        <p:spPr/>
        <p:txBody>
          <a:bodyPr/>
          <a:lstStyle/>
          <a:p>
            <a:fld id="{6DC34711-11C7-477C-8796-7DB7AF2E4ACC}"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3" name="PlaceHolder 2"/>
          <p:cNvSpPr>
            <a:spLocks noGrp="1"/>
          </p:cNvSpPr>
          <p:nvPr>
            <p:ph type="sldNum" idx="1"/>
          </p:nvPr>
        </p:nvSpPr>
        <p:spPr/>
        <p:txBody>
          <a:bodyPr/>
          <a:lstStyle/>
          <a:p>
            <a:fld id="{51E13286-EF32-47EB-B933-F9D3C20FF0DA}"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95360" y="273600"/>
            <a:ext cx="8916120" cy="530784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sldNum" idx="1"/>
          </p:nvPr>
        </p:nvSpPr>
        <p:spPr/>
        <p:txBody>
          <a:bodyPr/>
          <a:lstStyle/>
          <a:p>
            <a:fld id="{3C9D5BBA-7788-4E39-825E-680E23353A73}"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02"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03" name="PlaceHolder 3"/>
          <p:cNvSpPr>
            <a:spLocks noGrp="1"/>
          </p:cNvSpPr>
          <p:nvPr>
            <p:ph/>
          </p:nvPr>
        </p:nvSpPr>
        <p:spPr>
          <a:xfrm>
            <a:off x="506412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04" name="PlaceHolder 4"/>
          <p:cNvSpPr>
            <a:spLocks noGrp="1"/>
          </p:cNvSpPr>
          <p:nvPr>
            <p:ph/>
          </p:nvPr>
        </p:nvSpPr>
        <p:spPr>
          <a:xfrm>
            <a:off x="49536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 name="PlaceHolder 5"/>
          <p:cNvSpPr>
            <a:spLocks noGrp="1"/>
          </p:cNvSpPr>
          <p:nvPr>
            <p:ph type="sldNum" idx="1"/>
          </p:nvPr>
        </p:nvSpPr>
        <p:spPr/>
        <p:txBody>
          <a:bodyPr/>
          <a:lstStyle/>
          <a:p>
            <a:fld id="{85EAC665-CBE3-45F7-8E3B-CCAC6B638084}"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33" name="PlaceHolder 2"/>
          <p:cNvSpPr>
            <a:spLocks noGrp="1"/>
          </p:cNvSpPr>
          <p:nvPr>
            <p:ph type="subTitle"/>
          </p:nvPr>
        </p:nvSpPr>
        <p:spPr>
          <a:xfrm>
            <a:off x="495360" y="1604520"/>
            <a:ext cx="8916120" cy="397728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06" name="PlaceHolder 2"/>
          <p:cNvSpPr>
            <a:spLocks noGrp="1"/>
          </p:cNvSpPr>
          <p:nvPr>
            <p:ph/>
          </p:nvPr>
        </p:nvSpPr>
        <p:spPr>
          <a:xfrm>
            <a:off x="49536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07"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08" name="PlaceHolder 4"/>
          <p:cNvSpPr>
            <a:spLocks noGrp="1"/>
          </p:cNvSpPr>
          <p:nvPr>
            <p:ph/>
          </p:nvPr>
        </p:nvSpPr>
        <p:spPr>
          <a:xfrm>
            <a:off x="506412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 name="PlaceHolder 5"/>
          <p:cNvSpPr>
            <a:spLocks noGrp="1"/>
          </p:cNvSpPr>
          <p:nvPr>
            <p:ph type="sldNum" idx="1"/>
          </p:nvPr>
        </p:nvSpPr>
        <p:spPr/>
        <p:txBody>
          <a:bodyPr/>
          <a:lstStyle/>
          <a:p>
            <a:fld id="{5A6DFCAC-0229-4157-B25F-DDDE1FE8834B}"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10"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11"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12" name="PlaceHolder 4"/>
          <p:cNvSpPr>
            <a:spLocks noGrp="1"/>
          </p:cNvSpPr>
          <p:nvPr>
            <p:ph/>
          </p:nvPr>
        </p:nvSpPr>
        <p:spPr>
          <a:xfrm>
            <a:off x="495360" y="368208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 name="PlaceHolder 5"/>
          <p:cNvSpPr>
            <a:spLocks noGrp="1"/>
          </p:cNvSpPr>
          <p:nvPr>
            <p:ph type="sldNum" idx="1"/>
          </p:nvPr>
        </p:nvSpPr>
        <p:spPr/>
        <p:txBody>
          <a:bodyPr/>
          <a:lstStyle/>
          <a:p>
            <a:fld id="{DCD9E31A-F08C-4E66-B8E0-D875011EE435}"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14" name="PlaceHolder 2"/>
          <p:cNvSpPr>
            <a:spLocks noGrp="1"/>
          </p:cNvSpPr>
          <p:nvPr>
            <p:ph/>
          </p:nvPr>
        </p:nvSpPr>
        <p:spPr>
          <a:xfrm>
            <a:off x="495360" y="160452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15" name="PlaceHolder 3"/>
          <p:cNvSpPr>
            <a:spLocks noGrp="1"/>
          </p:cNvSpPr>
          <p:nvPr>
            <p:ph/>
          </p:nvPr>
        </p:nvSpPr>
        <p:spPr>
          <a:xfrm>
            <a:off x="495360" y="368208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 name="PlaceHolder 4"/>
          <p:cNvSpPr>
            <a:spLocks noGrp="1"/>
          </p:cNvSpPr>
          <p:nvPr>
            <p:ph type="sldNum" idx="1"/>
          </p:nvPr>
        </p:nvSpPr>
        <p:spPr/>
        <p:txBody>
          <a:bodyPr/>
          <a:lstStyle/>
          <a:p>
            <a:fld id="{57BBAB68-3AED-4981-899C-664218407224}"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17"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18"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19" name="PlaceHolder 4"/>
          <p:cNvSpPr>
            <a:spLocks noGrp="1"/>
          </p:cNvSpPr>
          <p:nvPr>
            <p:ph/>
          </p:nvPr>
        </p:nvSpPr>
        <p:spPr>
          <a:xfrm>
            <a:off x="49536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20" name="PlaceHolder 5"/>
          <p:cNvSpPr>
            <a:spLocks noGrp="1"/>
          </p:cNvSpPr>
          <p:nvPr>
            <p:ph/>
          </p:nvPr>
        </p:nvSpPr>
        <p:spPr>
          <a:xfrm>
            <a:off x="506412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7" name="PlaceHolder 6"/>
          <p:cNvSpPr>
            <a:spLocks noGrp="1"/>
          </p:cNvSpPr>
          <p:nvPr>
            <p:ph type="sldNum" idx="1"/>
          </p:nvPr>
        </p:nvSpPr>
        <p:spPr/>
        <p:txBody>
          <a:bodyPr/>
          <a:lstStyle/>
          <a:p>
            <a:fld id="{212A4D02-3ED3-4009-9F06-A12943E5465D}"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22" name="PlaceHolder 2"/>
          <p:cNvSpPr>
            <a:spLocks noGrp="1"/>
          </p:cNvSpPr>
          <p:nvPr>
            <p:ph/>
          </p:nvPr>
        </p:nvSpPr>
        <p:spPr>
          <a:xfrm>
            <a:off x="49536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23" name="PlaceHolder 3"/>
          <p:cNvSpPr>
            <a:spLocks noGrp="1"/>
          </p:cNvSpPr>
          <p:nvPr>
            <p:ph/>
          </p:nvPr>
        </p:nvSpPr>
        <p:spPr>
          <a:xfrm>
            <a:off x="351000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24" name="PlaceHolder 4"/>
          <p:cNvSpPr>
            <a:spLocks noGrp="1"/>
          </p:cNvSpPr>
          <p:nvPr>
            <p:ph/>
          </p:nvPr>
        </p:nvSpPr>
        <p:spPr>
          <a:xfrm>
            <a:off x="652464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25" name="PlaceHolder 5"/>
          <p:cNvSpPr>
            <a:spLocks noGrp="1"/>
          </p:cNvSpPr>
          <p:nvPr>
            <p:ph/>
          </p:nvPr>
        </p:nvSpPr>
        <p:spPr>
          <a:xfrm>
            <a:off x="49536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26" name="PlaceHolder 6"/>
          <p:cNvSpPr>
            <a:spLocks noGrp="1"/>
          </p:cNvSpPr>
          <p:nvPr>
            <p:ph/>
          </p:nvPr>
        </p:nvSpPr>
        <p:spPr>
          <a:xfrm>
            <a:off x="351000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27" name="PlaceHolder 7"/>
          <p:cNvSpPr>
            <a:spLocks noGrp="1"/>
          </p:cNvSpPr>
          <p:nvPr>
            <p:ph/>
          </p:nvPr>
        </p:nvSpPr>
        <p:spPr>
          <a:xfrm>
            <a:off x="652464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9" name="PlaceHolder 8"/>
          <p:cNvSpPr>
            <a:spLocks noGrp="1"/>
          </p:cNvSpPr>
          <p:nvPr>
            <p:ph type="sldNum" idx="1"/>
          </p:nvPr>
        </p:nvSpPr>
        <p:spPr/>
        <p:txBody>
          <a:bodyPr/>
          <a:lstStyle/>
          <a:p>
            <a:fld id="{A21E97DB-9485-4FD2-9AE3-4E0DBCF55E4F}" type="slidenum">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CBA0A47F-E2DB-456C-89BA-9E89F56E9B5E}" type="slidenum">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2"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53" name="PlaceHolder 2"/>
          <p:cNvSpPr>
            <a:spLocks noGrp="1"/>
          </p:cNvSpPr>
          <p:nvPr>
            <p:ph type="subTitle"/>
          </p:nvPr>
        </p:nvSpPr>
        <p:spPr>
          <a:xfrm>
            <a:off x="495360" y="1604520"/>
            <a:ext cx="8916120" cy="397728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sldNum" idx="2"/>
          </p:nvPr>
        </p:nvSpPr>
        <p:spPr/>
        <p:txBody>
          <a:bodyPr/>
          <a:lstStyle/>
          <a:p>
            <a:fld id="{EBC439F5-CF70-4253-8BC3-C1B425E43349}" type="slidenum">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55" name="PlaceHolder 2"/>
          <p:cNvSpPr>
            <a:spLocks noGrp="1"/>
          </p:cNvSpPr>
          <p:nvPr>
            <p:ph/>
          </p:nvPr>
        </p:nvSpPr>
        <p:spPr>
          <a:xfrm>
            <a:off x="495360" y="1604520"/>
            <a:ext cx="891612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4" name="PlaceHolder 3"/>
          <p:cNvSpPr>
            <a:spLocks noGrp="1"/>
          </p:cNvSpPr>
          <p:nvPr>
            <p:ph type="sldNum" idx="2"/>
          </p:nvPr>
        </p:nvSpPr>
        <p:spPr/>
        <p:txBody>
          <a:bodyPr/>
          <a:lstStyle/>
          <a:p>
            <a:fld id="{CB3C45EC-A69A-468E-8625-C0DF4FF1122A}" type="slidenum">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57" name="PlaceHolder 2"/>
          <p:cNvSpPr>
            <a:spLocks noGrp="1"/>
          </p:cNvSpPr>
          <p:nvPr>
            <p:ph/>
          </p:nvPr>
        </p:nvSpPr>
        <p:spPr>
          <a:xfrm>
            <a:off x="49536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58" name="PlaceHolder 3"/>
          <p:cNvSpPr>
            <a:spLocks noGrp="1"/>
          </p:cNvSpPr>
          <p:nvPr>
            <p:ph/>
          </p:nvPr>
        </p:nvSpPr>
        <p:spPr>
          <a:xfrm>
            <a:off x="506412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 name="PlaceHolder 4"/>
          <p:cNvSpPr>
            <a:spLocks noGrp="1"/>
          </p:cNvSpPr>
          <p:nvPr>
            <p:ph type="sldNum" idx="2"/>
          </p:nvPr>
        </p:nvSpPr>
        <p:spPr/>
        <p:txBody>
          <a:bodyPr/>
          <a:lstStyle/>
          <a:p>
            <a:fld id="{E5732320-A84A-4B52-990B-9FD6BDC365FA}" type="slidenum">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9"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3" name="PlaceHolder 2"/>
          <p:cNvSpPr>
            <a:spLocks noGrp="1"/>
          </p:cNvSpPr>
          <p:nvPr>
            <p:ph type="sldNum" idx="2"/>
          </p:nvPr>
        </p:nvSpPr>
        <p:spPr/>
        <p:txBody>
          <a:bodyPr/>
          <a:lstStyle/>
          <a:p>
            <a:fld id="{7155E6F2-38F1-4E20-A867-21B218C0613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35" name="PlaceHolder 2"/>
          <p:cNvSpPr>
            <a:spLocks noGrp="1"/>
          </p:cNvSpPr>
          <p:nvPr>
            <p:ph/>
          </p:nvPr>
        </p:nvSpPr>
        <p:spPr>
          <a:xfrm>
            <a:off x="495360" y="1604520"/>
            <a:ext cx="8916120" cy="3977280"/>
          </a:xfrm>
          <a:prstGeom prst="rect">
            <a:avLst/>
          </a:prstGeom>
          <a:noFill/>
          <a:ln w="0">
            <a:noFill/>
          </a:ln>
        </p:spPr>
        <p:txBody>
          <a:bodyPr lIns="0" tIns="0" rIns="0" bIns="0" anchor="t">
            <a:normAutofit/>
          </a:bodyPr>
          <a:lstStyle/>
          <a:p>
            <a:endParaRPr lang="en-PH"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0" name="PlaceHolder 1"/>
          <p:cNvSpPr>
            <a:spLocks noGrp="1"/>
          </p:cNvSpPr>
          <p:nvPr>
            <p:ph type="subTitle"/>
          </p:nvPr>
        </p:nvSpPr>
        <p:spPr>
          <a:xfrm>
            <a:off x="495360" y="273600"/>
            <a:ext cx="8916120" cy="530784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sldNum" idx="2"/>
          </p:nvPr>
        </p:nvSpPr>
        <p:spPr/>
        <p:txBody>
          <a:bodyPr/>
          <a:lstStyle/>
          <a:p>
            <a:fld id="{75DDBFF1-0644-47DE-B58A-46689DDF81C6}" type="slidenum">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62"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63" name="PlaceHolder 3"/>
          <p:cNvSpPr>
            <a:spLocks noGrp="1"/>
          </p:cNvSpPr>
          <p:nvPr>
            <p:ph/>
          </p:nvPr>
        </p:nvSpPr>
        <p:spPr>
          <a:xfrm>
            <a:off x="506412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64" name="PlaceHolder 4"/>
          <p:cNvSpPr>
            <a:spLocks noGrp="1"/>
          </p:cNvSpPr>
          <p:nvPr>
            <p:ph/>
          </p:nvPr>
        </p:nvSpPr>
        <p:spPr>
          <a:xfrm>
            <a:off x="49536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 name="PlaceHolder 5"/>
          <p:cNvSpPr>
            <a:spLocks noGrp="1"/>
          </p:cNvSpPr>
          <p:nvPr>
            <p:ph type="sldNum" idx="2"/>
          </p:nvPr>
        </p:nvSpPr>
        <p:spPr/>
        <p:txBody>
          <a:bodyPr/>
          <a:lstStyle/>
          <a:p>
            <a:fld id="{470B2FAE-F11D-4A49-BD78-D0A2D8A99A23}" type="slidenum">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66" name="PlaceHolder 2"/>
          <p:cNvSpPr>
            <a:spLocks noGrp="1"/>
          </p:cNvSpPr>
          <p:nvPr>
            <p:ph/>
          </p:nvPr>
        </p:nvSpPr>
        <p:spPr>
          <a:xfrm>
            <a:off x="49536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67"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68" name="PlaceHolder 4"/>
          <p:cNvSpPr>
            <a:spLocks noGrp="1"/>
          </p:cNvSpPr>
          <p:nvPr>
            <p:ph/>
          </p:nvPr>
        </p:nvSpPr>
        <p:spPr>
          <a:xfrm>
            <a:off x="506412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 name="PlaceHolder 5"/>
          <p:cNvSpPr>
            <a:spLocks noGrp="1"/>
          </p:cNvSpPr>
          <p:nvPr>
            <p:ph type="sldNum" idx="2"/>
          </p:nvPr>
        </p:nvSpPr>
        <p:spPr/>
        <p:txBody>
          <a:bodyPr/>
          <a:lstStyle/>
          <a:p>
            <a:fld id="{8F1D85AE-2822-45C4-83DC-A3D3CFCFC3BA}" type="slidenum">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70"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71"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72" name="PlaceHolder 4"/>
          <p:cNvSpPr>
            <a:spLocks noGrp="1"/>
          </p:cNvSpPr>
          <p:nvPr>
            <p:ph/>
          </p:nvPr>
        </p:nvSpPr>
        <p:spPr>
          <a:xfrm>
            <a:off x="495360" y="368208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 name="PlaceHolder 5"/>
          <p:cNvSpPr>
            <a:spLocks noGrp="1"/>
          </p:cNvSpPr>
          <p:nvPr>
            <p:ph type="sldNum" idx="2"/>
          </p:nvPr>
        </p:nvSpPr>
        <p:spPr/>
        <p:txBody>
          <a:bodyPr/>
          <a:lstStyle/>
          <a:p>
            <a:fld id="{B906890C-761B-4969-A209-CF50F1499BBD}" type="slidenum">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74" name="PlaceHolder 2"/>
          <p:cNvSpPr>
            <a:spLocks noGrp="1"/>
          </p:cNvSpPr>
          <p:nvPr>
            <p:ph/>
          </p:nvPr>
        </p:nvSpPr>
        <p:spPr>
          <a:xfrm>
            <a:off x="495360" y="160452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75" name="PlaceHolder 3"/>
          <p:cNvSpPr>
            <a:spLocks noGrp="1"/>
          </p:cNvSpPr>
          <p:nvPr>
            <p:ph/>
          </p:nvPr>
        </p:nvSpPr>
        <p:spPr>
          <a:xfrm>
            <a:off x="495360" y="368208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 name="PlaceHolder 4"/>
          <p:cNvSpPr>
            <a:spLocks noGrp="1"/>
          </p:cNvSpPr>
          <p:nvPr>
            <p:ph type="sldNum" idx="2"/>
          </p:nvPr>
        </p:nvSpPr>
        <p:spPr/>
        <p:txBody>
          <a:bodyPr/>
          <a:lstStyle/>
          <a:p>
            <a:fld id="{E82D32FB-61F3-4F09-A27A-0A96A2B3C333}" type="slidenum">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77"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78"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79" name="PlaceHolder 4"/>
          <p:cNvSpPr>
            <a:spLocks noGrp="1"/>
          </p:cNvSpPr>
          <p:nvPr>
            <p:ph/>
          </p:nvPr>
        </p:nvSpPr>
        <p:spPr>
          <a:xfrm>
            <a:off x="49536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80" name="PlaceHolder 5"/>
          <p:cNvSpPr>
            <a:spLocks noGrp="1"/>
          </p:cNvSpPr>
          <p:nvPr>
            <p:ph/>
          </p:nvPr>
        </p:nvSpPr>
        <p:spPr>
          <a:xfrm>
            <a:off x="506412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7" name="PlaceHolder 6"/>
          <p:cNvSpPr>
            <a:spLocks noGrp="1"/>
          </p:cNvSpPr>
          <p:nvPr>
            <p:ph type="sldNum" idx="2"/>
          </p:nvPr>
        </p:nvSpPr>
        <p:spPr/>
        <p:txBody>
          <a:bodyPr/>
          <a:lstStyle/>
          <a:p>
            <a:fld id="{E5598B00-E3E3-47DC-9A62-EFDC7DCFE77E}" type="slidenum">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82" name="PlaceHolder 2"/>
          <p:cNvSpPr>
            <a:spLocks noGrp="1"/>
          </p:cNvSpPr>
          <p:nvPr>
            <p:ph/>
          </p:nvPr>
        </p:nvSpPr>
        <p:spPr>
          <a:xfrm>
            <a:off x="49536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83" name="PlaceHolder 3"/>
          <p:cNvSpPr>
            <a:spLocks noGrp="1"/>
          </p:cNvSpPr>
          <p:nvPr>
            <p:ph/>
          </p:nvPr>
        </p:nvSpPr>
        <p:spPr>
          <a:xfrm>
            <a:off x="351000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84" name="PlaceHolder 4"/>
          <p:cNvSpPr>
            <a:spLocks noGrp="1"/>
          </p:cNvSpPr>
          <p:nvPr>
            <p:ph/>
          </p:nvPr>
        </p:nvSpPr>
        <p:spPr>
          <a:xfrm>
            <a:off x="652464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85" name="PlaceHolder 5"/>
          <p:cNvSpPr>
            <a:spLocks noGrp="1"/>
          </p:cNvSpPr>
          <p:nvPr>
            <p:ph/>
          </p:nvPr>
        </p:nvSpPr>
        <p:spPr>
          <a:xfrm>
            <a:off x="49536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86" name="PlaceHolder 6"/>
          <p:cNvSpPr>
            <a:spLocks noGrp="1"/>
          </p:cNvSpPr>
          <p:nvPr>
            <p:ph/>
          </p:nvPr>
        </p:nvSpPr>
        <p:spPr>
          <a:xfrm>
            <a:off x="351000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87" name="PlaceHolder 7"/>
          <p:cNvSpPr>
            <a:spLocks noGrp="1"/>
          </p:cNvSpPr>
          <p:nvPr>
            <p:ph/>
          </p:nvPr>
        </p:nvSpPr>
        <p:spPr>
          <a:xfrm>
            <a:off x="652464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9" name="PlaceHolder 8"/>
          <p:cNvSpPr>
            <a:spLocks noGrp="1"/>
          </p:cNvSpPr>
          <p:nvPr>
            <p:ph type="sldNum" idx="2"/>
          </p:nvPr>
        </p:nvSpPr>
        <p:spPr/>
        <p:txBody>
          <a:bodyPr/>
          <a:lstStyle/>
          <a:p>
            <a:fld id="{783ED4AC-122B-4C62-BBFC-757B3975FF98}"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37" name="PlaceHolder 2"/>
          <p:cNvSpPr>
            <a:spLocks noGrp="1"/>
          </p:cNvSpPr>
          <p:nvPr>
            <p:ph/>
          </p:nvPr>
        </p:nvSpPr>
        <p:spPr>
          <a:xfrm>
            <a:off x="49536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38" name="PlaceHolder 3"/>
          <p:cNvSpPr>
            <a:spLocks noGrp="1"/>
          </p:cNvSpPr>
          <p:nvPr>
            <p:ph/>
          </p:nvPr>
        </p:nvSpPr>
        <p:spPr>
          <a:xfrm>
            <a:off x="506412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0" name="PlaceHolder 1"/>
          <p:cNvSpPr>
            <a:spLocks noGrp="1"/>
          </p:cNvSpPr>
          <p:nvPr>
            <p:ph type="subTitle"/>
          </p:nvPr>
        </p:nvSpPr>
        <p:spPr>
          <a:xfrm>
            <a:off x="495360" y="273600"/>
            <a:ext cx="8916120" cy="530784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42"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43" name="PlaceHolder 3"/>
          <p:cNvSpPr>
            <a:spLocks noGrp="1"/>
          </p:cNvSpPr>
          <p:nvPr>
            <p:ph/>
          </p:nvPr>
        </p:nvSpPr>
        <p:spPr>
          <a:xfrm>
            <a:off x="506412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44" name="PlaceHolder 4"/>
          <p:cNvSpPr>
            <a:spLocks noGrp="1"/>
          </p:cNvSpPr>
          <p:nvPr>
            <p:ph/>
          </p:nvPr>
        </p:nvSpPr>
        <p:spPr>
          <a:xfrm>
            <a:off x="49536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46" name="PlaceHolder 2"/>
          <p:cNvSpPr>
            <a:spLocks noGrp="1"/>
          </p:cNvSpPr>
          <p:nvPr>
            <p:ph/>
          </p:nvPr>
        </p:nvSpPr>
        <p:spPr>
          <a:xfrm>
            <a:off x="49536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47"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48" name="PlaceHolder 4"/>
          <p:cNvSpPr>
            <a:spLocks noGrp="1"/>
          </p:cNvSpPr>
          <p:nvPr>
            <p:ph/>
          </p:nvPr>
        </p:nvSpPr>
        <p:spPr>
          <a:xfrm>
            <a:off x="506412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50"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1"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2" name="PlaceHolder 4"/>
          <p:cNvSpPr>
            <a:spLocks noGrp="1"/>
          </p:cNvSpPr>
          <p:nvPr>
            <p:ph/>
          </p:nvPr>
        </p:nvSpPr>
        <p:spPr>
          <a:xfrm>
            <a:off x="495360" y="368208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wmf"/><Relationship Id="rId2" Type="http://schemas.openxmlformats.org/officeDocument/2006/relationships/slideLayout" Target="../slideLayouts/slideLayout2.xml"/><Relationship Id="rId16" Type="http://schemas.openxmlformats.org/officeDocument/2006/relationships/image" Target="../media/image3.jpe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wmf"/><Relationship Id="rId2" Type="http://schemas.openxmlformats.org/officeDocument/2006/relationships/slideLayout" Target="../slideLayouts/slideLayout14.xml"/><Relationship Id="rId16"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5.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4.wmf"/><Relationship Id="rId2" Type="http://schemas.openxmlformats.org/officeDocument/2006/relationships/slideLayout" Target="../slideLayouts/slideLayout26.xml"/><Relationship Id="rId16" Type="http://schemas.openxmlformats.org/officeDocument/2006/relationships/image" Target="../media/image3.jpe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2" name="Group 1"/>
          <p:cNvGrpSpPr/>
          <p:nvPr/>
        </p:nvGrpSpPr>
        <p:grpSpPr>
          <a:xfrm>
            <a:off x="770040" y="0"/>
            <a:ext cx="9130320" cy="6853680"/>
            <a:chOff x="770040" y="0"/>
            <a:chExt cx="9130320" cy="6853680"/>
          </a:xfrm>
        </p:grpSpPr>
        <p:grpSp>
          <p:nvGrpSpPr>
            <p:cNvPr id="33" name="Group 2"/>
            <p:cNvGrpSpPr/>
            <p:nvPr/>
          </p:nvGrpSpPr>
          <p:grpSpPr>
            <a:xfrm>
              <a:off x="5522760" y="0"/>
              <a:ext cx="4377600" cy="6853680"/>
              <a:chOff x="5522760" y="0"/>
              <a:chExt cx="4377600" cy="6853680"/>
            </a:xfrm>
          </p:grpSpPr>
          <p:pic>
            <p:nvPicPr>
              <p:cNvPr id="2" name="Picture 3"/>
              <p:cNvPicPr/>
              <p:nvPr/>
            </p:nvPicPr>
            <p:blipFill>
              <a:blip r:embed="rId14">
                <a:lum bright="70000" contrast="-70000"/>
              </a:blip>
              <a:stretch/>
            </p:blipFill>
            <p:spPr>
              <a:xfrm>
                <a:off x="5522760" y="2325600"/>
                <a:ext cx="4377240" cy="4083480"/>
              </a:xfrm>
              <a:prstGeom prst="rect">
                <a:avLst/>
              </a:prstGeom>
              <a:ln w="0">
                <a:noFill/>
              </a:ln>
            </p:spPr>
          </p:pic>
          <p:pic>
            <p:nvPicPr>
              <p:cNvPr id="3" name="Picture 4"/>
              <p:cNvPicPr/>
              <p:nvPr/>
            </p:nvPicPr>
            <p:blipFill>
              <a:blip r:embed="rId15">
                <a:lum bright="70000" contrast="-70000"/>
              </a:blip>
              <a:stretch/>
            </p:blipFill>
            <p:spPr>
              <a:xfrm>
                <a:off x="5878440" y="0"/>
                <a:ext cx="4021560" cy="2431080"/>
              </a:xfrm>
              <a:prstGeom prst="rect">
                <a:avLst/>
              </a:prstGeom>
              <a:ln w="0">
                <a:noFill/>
              </a:ln>
            </p:spPr>
          </p:pic>
          <p:pic>
            <p:nvPicPr>
              <p:cNvPr id="4" name="Picture 5"/>
              <p:cNvPicPr/>
              <p:nvPr/>
            </p:nvPicPr>
            <p:blipFill>
              <a:blip r:embed="rId16">
                <a:lum bright="70000" contrast="-70000"/>
              </a:blip>
              <a:stretch/>
            </p:blipFill>
            <p:spPr>
              <a:xfrm>
                <a:off x="7566120" y="4519440"/>
                <a:ext cx="2334240" cy="2334240"/>
              </a:xfrm>
              <a:prstGeom prst="rect">
                <a:avLst/>
              </a:prstGeom>
              <a:ln w="0">
                <a:noFill/>
              </a:ln>
            </p:spPr>
          </p:pic>
        </p:grpSp>
        <p:sp>
          <p:nvSpPr>
            <p:cNvPr id="5" name="Freeform 6"/>
            <p:cNvSpPr/>
            <p:nvPr/>
          </p:nvSpPr>
          <p:spPr>
            <a:xfrm>
              <a:off x="770040" y="12600"/>
              <a:ext cx="7696800" cy="6817320"/>
            </a:xfrm>
            <a:custGeom>
              <a:avLst/>
              <a:gdLst/>
              <a:ahLst/>
              <a:cxnLst/>
              <a:rect l="l" t="t" r="r" b="b"/>
              <a:pathLst>
                <a:path w="9918716" h="6867427">
                  <a:moveTo>
                    <a:pt x="7919" y="6867427"/>
                  </a:moveTo>
                  <a:cubicBezTo>
                    <a:pt x="2126" y="4581427"/>
                    <a:pt x="5793" y="2295427"/>
                    <a:pt x="0" y="9427"/>
                  </a:cubicBezTo>
                  <a:lnTo>
                    <a:pt x="7166582" y="0"/>
                  </a:lnTo>
                  <a:lnTo>
                    <a:pt x="9918716" y="6867427"/>
                  </a:lnTo>
                  <a:lnTo>
                    <a:pt x="7919" y="6867427"/>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grpSp>
      <p:sp>
        <p:nvSpPr>
          <p:cNvPr id="6" name="Freeform 7"/>
          <p:cNvSpPr/>
          <p:nvPr/>
        </p:nvSpPr>
        <p:spPr>
          <a:xfrm flipV="1">
            <a:off x="5513400" y="-1440"/>
            <a:ext cx="2024640" cy="358524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pic>
        <p:nvPicPr>
          <p:cNvPr id="7" name="Picture 8"/>
          <p:cNvPicPr/>
          <p:nvPr/>
        </p:nvPicPr>
        <p:blipFill>
          <a:blip r:embed="rId17"/>
          <a:stretch/>
        </p:blipFill>
        <p:spPr>
          <a:xfrm>
            <a:off x="1440" y="1440"/>
            <a:ext cx="360" cy="360"/>
          </a:xfrm>
          <a:prstGeom prst="rect">
            <a:avLst/>
          </a:prstGeom>
          <a:ln w="0">
            <a:noFill/>
          </a:ln>
        </p:spPr>
      </p:pic>
      <p:sp>
        <p:nvSpPr>
          <p:cNvPr id="8" name="AutoShape 9" hidden="1"/>
          <p:cNvSpPr/>
          <p:nvPr/>
        </p:nvSpPr>
        <p:spPr>
          <a:xfrm>
            <a:off x="1604880" y="1668600"/>
            <a:ext cx="4713840" cy="360"/>
          </a:xfrm>
          <a:custGeom>
            <a:avLst/>
            <a:gdLst/>
            <a:ahLst/>
            <a:cxnLst/>
            <a:rect l="l" t="t" r="r" b="b"/>
            <a:pathLst>
              <a:path w="21600" h="21600">
                <a:moveTo>
                  <a:pt x="0" y="0"/>
                </a:moveTo>
                <a:lnTo>
                  <a:pt x="21600" y="21600"/>
                </a:lnTo>
              </a:path>
            </a:pathLst>
          </a:custGeom>
          <a:noFill/>
          <a:ln w="9360" cap="sq">
            <a:solidFill>
              <a:srgbClr val="000000"/>
            </a:solidFill>
            <a:miter/>
          </a:ln>
        </p:spPr>
        <p:style>
          <a:lnRef idx="0">
            <a:scrgbClr r="0" g="0" b="0"/>
          </a:lnRef>
          <a:fillRef idx="0">
            <a:scrgbClr r="0" g="0" b="0"/>
          </a:fillRef>
          <a:effectRef idx="0">
            <a:scrgbClr r="0" g="0" b="0"/>
          </a:effectRef>
          <a:fontRef idx="minor"/>
        </p:style>
      </p:sp>
      <p:sp>
        <p:nvSpPr>
          <p:cNvPr id="9" name="Text Box 10" hidden="1"/>
          <p:cNvSpPr/>
          <p:nvPr/>
        </p:nvSpPr>
        <p:spPr>
          <a:xfrm rot="5400000">
            <a:off x="8966520" y="2783160"/>
            <a:ext cx="1723680" cy="910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a:solidFill>
                  <a:srgbClr val="000000"/>
                </a:solidFill>
                <a:latin typeface="Arial"/>
                <a:ea typeface="SimSun"/>
              </a:rPr>
              <a:t>Working Draft - Last Modified 8/7/2012 6:06:37 PM</a:t>
            </a:r>
            <a:endParaRPr lang="en-PH" sz="600" b="0" strike="noStrike" spc="-1">
              <a:latin typeface="Arial"/>
            </a:endParaRPr>
          </a:p>
        </p:txBody>
      </p:sp>
      <p:sp>
        <p:nvSpPr>
          <p:cNvPr id="10" name="Text Box 11" hidden="1"/>
          <p:cNvSpPr/>
          <p:nvPr/>
        </p:nvSpPr>
        <p:spPr>
          <a:xfrm rot="5400000">
            <a:off x="9707400" y="3930120"/>
            <a:ext cx="242280" cy="910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a:solidFill>
                  <a:srgbClr val="000000"/>
                </a:solidFill>
                <a:latin typeface="Arial"/>
                <a:ea typeface="SimSun"/>
              </a:rPr>
              <a:t>Printed</a:t>
            </a:r>
            <a:endParaRPr lang="en-PH" sz="600" b="0" strike="noStrike" spc="-1">
              <a:latin typeface="Arial"/>
            </a:endParaRPr>
          </a:p>
        </p:txBody>
      </p:sp>
      <p:sp>
        <p:nvSpPr>
          <p:cNvPr id="11" name="Rectangle 12"/>
          <p:cNvSpPr/>
          <p:nvPr/>
        </p:nvSpPr>
        <p:spPr>
          <a:xfrm>
            <a:off x="9428400" y="6540480"/>
            <a:ext cx="54360" cy="1972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b="0" strike="noStrike" spc="-1">
                <a:solidFill>
                  <a:srgbClr val="595959"/>
                </a:solidFill>
                <a:latin typeface="Segoe UI"/>
                <a:ea typeface="SimSun"/>
              </a:rPr>
              <a:t>|</a:t>
            </a:r>
            <a:endParaRPr lang="en-PH" sz="1300" b="0" strike="noStrike" spc="-1">
              <a:latin typeface="Arial"/>
            </a:endParaRPr>
          </a:p>
        </p:txBody>
      </p:sp>
      <p:sp>
        <p:nvSpPr>
          <p:cNvPr id="12" name="Text Box 13"/>
          <p:cNvSpPr/>
          <p:nvPr/>
        </p:nvSpPr>
        <p:spPr>
          <a:xfrm>
            <a:off x="14400" y="341280"/>
            <a:ext cx="9773280" cy="3067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no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FFFFFF"/>
                </a:solidFill>
                <a:latin typeface="Segoe UI"/>
                <a:ea typeface="ＭＳ Ｐゴシック"/>
              </a:rPr>
              <a:t>Click to add headline</a:t>
            </a:r>
            <a:endParaRPr lang="en-PH" sz="2200" b="0" strike="noStrike" spc="-1">
              <a:latin typeface="Arial"/>
            </a:endParaRPr>
          </a:p>
        </p:txBody>
      </p:sp>
      <p:sp>
        <p:nvSpPr>
          <p:cNvPr id="13" name="Freeform 14"/>
          <p:cNvSpPr/>
          <p:nvPr/>
        </p:nvSpPr>
        <p:spPr>
          <a:xfrm flipV="1">
            <a:off x="5513400" y="35640"/>
            <a:ext cx="2024640" cy="358524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sp>
        <p:nvSpPr>
          <p:cNvPr id="14" name="Freeform 15"/>
          <p:cNvSpPr/>
          <p:nvPr/>
        </p:nvSpPr>
        <p:spPr>
          <a:xfrm flipV="1">
            <a:off x="6861240" y="3265560"/>
            <a:ext cx="2024640" cy="358668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sp>
        <p:nvSpPr>
          <p:cNvPr id="15" name="Rectangle 16"/>
          <p:cNvSpPr/>
          <p:nvPr/>
        </p:nvSpPr>
        <p:spPr>
          <a:xfrm>
            <a:off x="85680" y="6553800"/>
            <a:ext cx="6885360" cy="212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595959"/>
                </a:solidFill>
                <a:latin typeface="Segoe UI"/>
                <a:ea typeface="ＭＳ Ｐゴシック"/>
              </a:rPr>
              <a:t>CONFIDENTIAL AND PROPRIETARY</a:t>
            </a:r>
            <a:endParaRPr lang="en-PH" sz="7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595959"/>
                </a:solidFill>
                <a:latin typeface="Segoe UI"/>
                <a:ea typeface="ＭＳ Ｐゴシック"/>
              </a:rPr>
              <a:t>Any use or dissemination of this material without the expressed written permission of AC Industrial Technology Holdings Inc. is strictly prohibited. </a:t>
            </a:r>
            <a:endParaRPr lang="en-PH" sz="700" b="0" strike="noStrike" spc="-1">
              <a:latin typeface="Arial"/>
            </a:endParaRPr>
          </a:p>
        </p:txBody>
      </p:sp>
      <p:pic>
        <p:nvPicPr>
          <p:cNvPr id="16" name="Picture 17"/>
          <p:cNvPicPr/>
          <p:nvPr/>
        </p:nvPicPr>
        <p:blipFill>
          <a:blip r:embed="rId18"/>
          <a:stretch/>
        </p:blipFill>
        <p:spPr>
          <a:xfrm>
            <a:off x="8674200" y="6478560"/>
            <a:ext cx="719640" cy="370440"/>
          </a:xfrm>
          <a:prstGeom prst="rect">
            <a:avLst/>
          </a:prstGeom>
          <a:ln w="0">
            <a:noFill/>
          </a:ln>
        </p:spPr>
      </p:pic>
      <p:grpSp>
        <p:nvGrpSpPr>
          <p:cNvPr id="17" name="Group 18"/>
          <p:cNvGrpSpPr/>
          <p:nvPr/>
        </p:nvGrpSpPr>
        <p:grpSpPr>
          <a:xfrm>
            <a:off x="5546880" y="3240"/>
            <a:ext cx="4377240" cy="6853680"/>
            <a:chOff x="5546880" y="3240"/>
            <a:chExt cx="4377240" cy="6853680"/>
          </a:xfrm>
        </p:grpSpPr>
        <p:pic>
          <p:nvPicPr>
            <p:cNvPr id="18" name="Picture 19"/>
            <p:cNvPicPr/>
            <p:nvPr/>
          </p:nvPicPr>
          <p:blipFill>
            <a:blip r:embed="rId14"/>
            <a:stretch/>
          </p:blipFill>
          <p:spPr>
            <a:xfrm>
              <a:off x="5546880" y="2328840"/>
              <a:ext cx="4377240" cy="4083480"/>
            </a:xfrm>
            <a:prstGeom prst="rect">
              <a:avLst/>
            </a:prstGeom>
            <a:ln w="0">
              <a:noFill/>
            </a:ln>
          </p:spPr>
        </p:pic>
        <p:pic>
          <p:nvPicPr>
            <p:cNvPr id="19" name="Picture 20"/>
            <p:cNvPicPr/>
            <p:nvPr/>
          </p:nvPicPr>
          <p:blipFill>
            <a:blip r:embed="rId15"/>
            <a:stretch/>
          </p:blipFill>
          <p:spPr>
            <a:xfrm>
              <a:off x="5902200" y="3240"/>
              <a:ext cx="4021560" cy="2431080"/>
            </a:xfrm>
            <a:prstGeom prst="rect">
              <a:avLst/>
            </a:prstGeom>
            <a:ln w="0">
              <a:noFill/>
            </a:ln>
          </p:spPr>
        </p:pic>
        <p:pic>
          <p:nvPicPr>
            <p:cNvPr id="20" name="Picture 21"/>
            <p:cNvPicPr/>
            <p:nvPr/>
          </p:nvPicPr>
          <p:blipFill>
            <a:blip r:embed="rId16"/>
            <a:stretch/>
          </p:blipFill>
          <p:spPr>
            <a:xfrm>
              <a:off x="7589880" y="4522680"/>
              <a:ext cx="2334240" cy="2334240"/>
            </a:xfrm>
            <a:prstGeom prst="rect">
              <a:avLst/>
            </a:prstGeom>
            <a:ln w="0">
              <a:noFill/>
            </a:ln>
          </p:spPr>
        </p:pic>
      </p:grpSp>
      <p:pic>
        <p:nvPicPr>
          <p:cNvPr id="21" name="Picture 22"/>
          <p:cNvPicPr/>
          <p:nvPr/>
        </p:nvPicPr>
        <p:blipFill>
          <a:blip r:embed="rId17"/>
          <a:stretch/>
        </p:blipFill>
        <p:spPr>
          <a:xfrm>
            <a:off x="1440" y="1440"/>
            <a:ext cx="360" cy="360"/>
          </a:xfrm>
          <a:prstGeom prst="rect">
            <a:avLst/>
          </a:prstGeom>
          <a:ln w="0">
            <a:noFill/>
          </a:ln>
        </p:spPr>
      </p:pic>
      <p:sp>
        <p:nvSpPr>
          <p:cNvPr id="22" name="Freeform 23"/>
          <p:cNvSpPr/>
          <p:nvPr/>
        </p:nvSpPr>
        <p:spPr>
          <a:xfrm>
            <a:off x="0" y="0"/>
            <a:ext cx="8341200" cy="6866280"/>
          </a:xfrm>
          <a:custGeom>
            <a:avLst/>
            <a:gdLst/>
            <a:ahLst/>
            <a:cxnLst/>
            <a:rect l="l" t="t" r="r" b="b"/>
            <a:pathLst>
              <a:path w="9918716" h="6867427">
                <a:moveTo>
                  <a:pt x="7919" y="6867427"/>
                </a:moveTo>
                <a:cubicBezTo>
                  <a:pt x="2126" y="4581427"/>
                  <a:pt x="5793" y="2295427"/>
                  <a:pt x="0" y="9427"/>
                </a:cubicBezTo>
                <a:lnTo>
                  <a:pt x="7166582" y="0"/>
                </a:lnTo>
                <a:lnTo>
                  <a:pt x="9918716" y="6867427"/>
                </a:lnTo>
                <a:lnTo>
                  <a:pt x="7919" y="6867427"/>
                </a:lnTo>
                <a:close/>
              </a:path>
            </a:pathLst>
          </a:custGeom>
          <a:gradFill rotWithShape="0">
            <a:gsLst>
              <a:gs pos="0">
                <a:srgbClr val="D9D9D9"/>
              </a:gs>
              <a:gs pos="100000">
                <a:srgbClr val="FFFFFF"/>
              </a:gs>
            </a:gsLst>
            <a:lin ang="13500000"/>
          </a:gradFill>
          <a:ln w="0">
            <a:noFill/>
          </a:ln>
        </p:spPr>
        <p:style>
          <a:lnRef idx="0">
            <a:scrgbClr r="0" g="0" b="0"/>
          </a:lnRef>
          <a:fillRef idx="0">
            <a:scrgbClr r="0" g="0" b="0"/>
          </a:fillRef>
          <a:effectRef idx="0">
            <a:scrgbClr r="0" g="0" b="0"/>
          </a:effectRef>
          <a:fontRef idx="minor"/>
        </p:style>
      </p:sp>
      <p:sp>
        <p:nvSpPr>
          <p:cNvPr id="23" name="Freeform 24"/>
          <p:cNvSpPr/>
          <p:nvPr/>
        </p:nvSpPr>
        <p:spPr>
          <a:xfrm flipV="1">
            <a:off x="5848200" y="2702160"/>
            <a:ext cx="2194560" cy="358668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27244"/>
          </a:solidFill>
          <a:ln w="0">
            <a:noFill/>
          </a:ln>
          <a:effectLst>
            <a:outerShdw dist="37674" dir="2700000" algn="ctr" rotWithShape="0">
              <a:srgbClr val="000000">
                <a:alpha val="40000"/>
              </a:srgbClr>
            </a:outerShdw>
          </a:effectLst>
        </p:spPr>
        <p:style>
          <a:lnRef idx="0">
            <a:scrgbClr r="0" g="0" b="0"/>
          </a:lnRef>
          <a:fillRef idx="0">
            <a:scrgbClr r="0" g="0" b="0"/>
          </a:fillRef>
          <a:effectRef idx="0">
            <a:scrgbClr r="0" g="0" b="0"/>
          </a:effectRef>
          <a:fontRef idx="minor"/>
        </p:style>
      </p:sp>
      <p:sp>
        <p:nvSpPr>
          <p:cNvPr id="24" name="Freeform 25"/>
          <p:cNvSpPr/>
          <p:nvPr/>
        </p:nvSpPr>
        <p:spPr>
          <a:xfrm flipV="1">
            <a:off x="6599160" y="3278160"/>
            <a:ext cx="2192760" cy="358668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CD1D1F"/>
          </a:solidFill>
          <a:ln w="0">
            <a:noFill/>
          </a:ln>
          <a:effectLst>
            <a:outerShdw dist="37674" dir="2700000" algn="ctr" rotWithShape="0">
              <a:srgbClr val="000000">
                <a:alpha val="40000"/>
              </a:srgbClr>
            </a:outerShdw>
          </a:effectLst>
        </p:spPr>
        <p:style>
          <a:lnRef idx="0">
            <a:scrgbClr r="0" g="0" b="0"/>
          </a:lnRef>
          <a:fillRef idx="0">
            <a:scrgbClr r="0" g="0" b="0"/>
          </a:fillRef>
          <a:effectRef idx="0">
            <a:scrgbClr r="0" g="0" b="0"/>
          </a:effectRef>
          <a:fontRef idx="minor"/>
        </p:style>
      </p:sp>
      <p:pic>
        <p:nvPicPr>
          <p:cNvPr id="25" name="Picture 26"/>
          <p:cNvPicPr/>
          <p:nvPr/>
        </p:nvPicPr>
        <p:blipFill>
          <a:blip r:embed="rId19"/>
          <a:stretch/>
        </p:blipFill>
        <p:spPr>
          <a:xfrm>
            <a:off x="7929720" y="6573960"/>
            <a:ext cx="1808640" cy="195840"/>
          </a:xfrm>
          <a:prstGeom prst="rect">
            <a:avLst/>
          </a:prstGeom>
          <a:ln w="0">
            <a:noFill/>
          </a:ln>
        </p:spPr>
      </p:pic>
      <p:pic>
        <p:nvPicPr>
          <p:cNvPr id="26" name="Picture 28"/>
          <p:cNvPicPr/>
          <p:nvPr/>
        </p:nvPicPr>
        <p:blipFill>
          <a:blip r:embed="rId20"/>
          <a:stretch/>
        </p:blipFill>
        <p:spPr>
          <a:xfrm>
            <a:off x="-6480" y="14400"/>
            <a:ext cx="2216520" cy="1138680"/>
          </a:xfrm>
          <a:prstGeom prst="rect">
            <a:avLst/>
          </a:prstGeom>
          <a:ln w="0">
            <a:noFill/>
          </a:ln>
        </p:spPr>
      </p:pic>
      <p:sp>
        <p:nvSpPr>
          <p:cNvPr id="27" name="Text Box 29"/>
          <p:cNvSpPr/>
          <p:nvPr/>
        </p:nvSpPr>
        <p:spPr>
          <a:xfrm>
            <a:off x="487440" y="1033560"/>
            <a:ext cx="951480" cy="2401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no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7F7F7F"/>
                </a:solidFill>
                <a:latin typeface="Segoe UI"/>
                <a:ea typeface="ＭＳ Ｐゴシック"/>
              </a:rPr>
              <a:t>A member of</a:t>
            </a:r>
            <a:endParaRPr lang="en-PH" sz="700" b="0" strike="noStrike" spc="-1">
              <a:latin typeface="Arial"/>
            </a:endParaRPr>
          </a:p>
        </p:txBody>
      </p:sp>
      <p:pic>
        <p:nvPicPr>
          <p:cNvPr id="28" name="Picture 30"/>
          <p:cNvPicPr/>
          <p:nvPr/>
        </p:nvPicPr>
        <p:blipFill>
          <a:blip r:embed="rId21"/>
          <a:stretch/>
        </p:blipFill>
        <p:spPr>
          <a:xfrm>
            <a:off x="1212840" y="1055520"/>
            <a:ext cx="905400" cy="207000"/>
          </a:xfrm>
          <a:prstGeom prst="rect">
            <a:avLst/>
          </a:prstGeom>
          <a:ln w="0">
            <a:noFill/>
          </a:ln>
        </p:spPr>
      </p:pic>
      <p:sp>
        <p:nvSpPr>
          <p:cNvPr id="29" name="Rectangle 16"/>
          <p:cNvSpPr/>
          <p:nvPr/>
        </p:nvSpPr>
        <p:spPr>
          <a:xfrm>
            <a:off x="85680" y="6599880"/>
            <a:ext cx="6885360" cy="212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595959"/>
                </a:solidFill>
                <a:latin typeface="Segoe UI"/>
                <a:ea typeface="ＭＳ Ｐゴシック"/>
              </a:rPr>
              <a:t>CONFIDENTIAL AND PROPRIETARY</a:t>
            </a:r>
            <a:endParaRPr lang="en-PH" sz="7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595959"/>
                </a:solidFill>
                <a:latin typeface="Segoe UI"/>
                <a:ea typeface="ＭＳ Ｐゴシック"/>
              </a:rPr>
              <a:t>Any use or dissemination of this material without the expressed written permission of AC Industrial Technology Holdings Inc. is strictly prohibited. </a:t>
            </a:r>
            <a:endParaRPr lang="en-PH" sz="700" b="0" strike="noStrike" spc="-1">
              <a:latin typeface="Arial"/>
            </a:endParaRPr>
          </a:p>
        </p:txBody>
      </p:sp>
      <p:sp>
        <p:nvSpPr>
          <p:cNvPr id="30" name="PlaceHolder 1"/>
          <p:cNvSpPr>
            <a:spLocks noGrp="1"/>
          </p:cNvSpPr>
          <p:nvPr>
            <p:ph type="title"/>
          </p:nvPr>
        </p:nvSpPr>
        <p:spPr>
          <a:xfrm>
            <a:off x="495360" y="273600"/>
            <a:ext cx="8915760" cy="1144440"/>
          </a:xfrm>
          <a:prstGeom prst="rect">
            <a:avLst/>
          </a:prstGeom>
          <a:noFill/>
          <a:ln w="0">
            <a:noFill/>
          </a:ln>
        </p:spPr>
        <p:txBody>
          <a:bodyPr lIns="0" tIns="0" rIns="0" bIns="0" anchor="ctr">
            <a:noAutofit/>
          </a:bodyPr>
          <a:lstStyle/>
          <a:p>
            <a:r>
              <a:rPr lang="en-PH" sz="1800" b="0" strike="noStrike" spc="-1">
                <a:latin typeface="Arial"/>
              </a:rPr>
              <a:t>Click to edit the title text format</a:t>
            </a:r>
          </a:p>
        </p:txBody>
      </p:sp>
      <p:sp>
        <p:nvSpPr>
          <p:cNvPr id="31" name="PlaceHolder 2"/>
          <p:cNvSpPr>
            <a:spLocks noGrp="1"/>
          </p:cNvSpPr>
          <p:nvPr>
            <p:ph type="body"/>
          </p:nvPr>
        </p:nvSpPr>
        <p:spPr>
          <a:xfrm>
            <a:off x="495360" y="1604520"/>
            <a:ext cx="891576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PH"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PH" sz="1800" b="0" strike="noStrike" spc="-1">
                <a:latin typeface="Arial"/>
              </a:rPr>
              <a:t>Second Outline Level</a:t>
            </a:r>
          </a:p>
          <a:p>
            <a:pPr marL="1296000" lvl="2" indent="-288000">
              <a:spcBef>
                <a:spcPts val="850"/>
              </a:spcBef>
              <a:buClr>
                <a:srgbClr val="000000"/>
              </a:buClr>
              <a:buSzPct val="45000"/>
              <a:buFont typeface="Wingdings" charset="2"/>
              <a:buChar char=""/>
            </a:pPr>
            <a:r>
              <a:rPr lang="en-PH" sz="1800" b="0" strike="noStrike" spc="-1">
                <a:latin typeface="Arial"/>
              </a:rPr>
              <a:t>Third Outline Level</a:t>
            </a:r>
          </a:p>
          <a:p>
            <a:pPr marL="1728000" lvl="3" indent="-216000">
              <a:spcBef>
                <a:spcPts val="567"/>
              </a:spcBef>
              <a:buClr>
                <a:srgbClr val="000000"/>
              </a:buClr>
              <a:buSzPct val="75000"/>
              <a:buFont typeface="Symbol" charset="2"/>
              <a:buChar char=""/>
            </a:pPr>
            <a:r>
              <a:rPr lang="en-PH" sz="1800" b="0" strike="noStrike" spc="-1">
                <a:latin typeface="Arial"/>
              </a:rPr>
              <a:t>Fourth Outline Level</a:t>
            </a:r>
          </a:p>
          <a:p>
            <a:pPr marL="2160000" lvl="4" indent="-216000">
              <a:spcBef>
                <a:spcPts val="283"/>
              </a:spcBef>
              <a:buClr>
                <a:srgbClr val="000000"/>
              </a:buClr>
              <a:buSzPct val="45000"/>
              <a:buFont typeface="Wingdings" charset="2"/>
              <a:buChar char=""/>
            </a:pPr>
            <a:r>
              <a:rPr lang="en-PH" sz="1800" b="0" strike="noStrike" spc="-1">
                <a:latin typeface="Arial"/>
              </a:rPr>
              <a:t>Fifth Outline Level</a:t>
            </a:r>
          </a:p>
          <a:p>
            <a:pPr marL="2592000" lvl="5" indent="-216000">
              <a:spcBef>
                <a:spcPts val="283"/>
              </a:spcBef>
              <a:buClr>
                <a:srgbClr val="000000"/>
              </a:buClr>
              <a:buSzPct val="45000"/>
              <a:buFont typeface="Wingdings" charset="2"/>
              <a:buChar char=""/>
            </a:pPr>
            <a:r>
              <a:rPr lang="en-PH" sz="1800" b="0" strike="noStrike" spc="-1">
                <a:latin typeface="Arial"/>
              </a:rPr>
              <a:t>Sixth Outline Level</a:t>
            </a:r>
          </a:p>
          <a:p>
            <a:pPr marL="3024000" lvl="6" indent="-216000">
              <a:spcBef>
                <a:spcPts val="283"/>
              </a:spcBef>
              <a:buClr>
                <a:srgbClr val="000000"/>
              </a:buClr>
              <a:buSzPct val="45000"/>
              <a:buFont typeface="Wingdings" charset="2"/>
              <a:buChar char=""/>
            </a:pPr>
            <a:r>
              <a:rPr lang="en-PH"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8" name="Group 1"/>
          <p:cNvGrpSpPr/>
          <p:nvPr/>
        </p:nvGrpSpPr>
        <p:grpSpPr>
          <a:xfrm>
            <a:off x="770040" y="0"/>
            <a:ext cx="9130320" cy="6853680"/>
            <a:chOff x="770040" y="0"/>
            <a:chExt cx="9130320" cy="6853680"/>
          </a:xfrm>
        </p:grpSpPr>
        <p:grpSp>
          <p:nvGrpSpPr>
            <p:cNvPr id="69" name="Group 2"/>
            <p:cNvGrpSpPr/>
            <p:nvPr/>
          </p:nvGrpSpPr>
          <p:grpSpPr>
            <a:xfrm>
              <a:off x="5522760" y="0"/>
              <a:ext cx="4377600" cy="6853680"/>
              <a:chOff x="5522760" y="0"/>
              <a:chExt cx="4377600" cy="6853680"/>
            </a:xfrm>
          </p:grpSpPr>
          <p:pic>
            <p:nvPicPr>
              <p:cNvPr id="70" name="Picture 3"/>
              <p:cNvPicPr/>
              <p:nvPr/>
            </p:nvPicPr>
            <p:blipFill>
              <a:blip r:embed="rId14">
                <a:lum bright="70000" contrast="-70000"/>
              </a:blip>
              <a:stretch/>
            </p:blipFill>
            <p:spPr>
              <a:xfrm>
                <a:off x="5522760" y="2325600"/>
                <a:ext cx="4377240" cy="4083480"/>
              </a:xfrm>
              <a:prstGeom prst="rect">
                <a:avLst/>
              </a:prstGeom>
              <a:ln w="0">
                <a:noFill/>
              </a:ln>
            </p:spPr>
          </p:pic>
          <p:pic>
            <p:nvPicPr>
              <p:cNvPr id="71" name="Picture 4"/>
              <p:cNvPicPr/>
              <p:nvPr/>
            </p:nvPicPr>
            <p:blipFill>
              <a:blip r:embed="rId15">
                <a:lum bright="70000" contrast="-70000"/>
              </a:blip>
              <a:stretch/>
            </p:blipFill>
            <p:spPr>
              <a:xfrm>
                <a:off x="5878440" y="0"/>
                <a:ext cx="4021560" cy="2431080"/>
              </a:xfrm>
              <a:prstGeom prst="rect">
                <a:avLst/>
              </a:prstGeom>
              <a:ln w="0">
                <a:noFill/>
              </a:ln>
            </p:spPr>
          </p:pic>
          <p:pic>
            <p:nvPicPr>
              <p:cNvPr id="72" name="Picture 5"/>
              <p:cNvPicPr/>
              <p:nvPr/>
            </p:nvPicPr>
            <p:blipFill>
              <a:blip r:embed="rId16">
                <a:lum bright="70000" contrast="-70000"/>
              </a:blip>
              <a:stretch/>
            </p:blipFill>
            <p:spPr>
              <a:xfrm>
                <a:off x="7566120" y="4519440"/>
                <a:ext cx="2334240" cy="2334240"/>
              </a:xfrm>
              <a:prstGeom prst="rect">
                <a:avLst/>
              </a:prstGeom>
              <a:ln w="0">
                <a:noFill/>
              </a:ln>
            </p:spPr>
          </p:pic>
        </p:grpSp>
        <p:sp>
          <p:nvSpPr>
            <p:cNvPr id="73" name="Freeform 6"/>
            <p:cNvSpPr/>
            <p:nvPr/>
          </p:nvSpPr>
          <p:spPr>
            <a:xfrm>
              <a:off x="770040" y="12600"/>
              <a:ext cx="7696800" cy="6817320"/>
            </a:xfrm>
            <a:custGeom>
              <a:avLst/>
              <a:gdLst/>
              <a:ahLst/>
              <a:cxnLst/>
              <a:rect l="l" t="t" r="r" b="b"/>
              <a:pathLst>
                <a:path w="9918716" h="6867427">
                  <a:moveTo>
                    <a:pt x="7919" y="6867427"/>
                  </a:moveTo>
                  <a:cubicBezTo>
                    <a:pt x="2126" y="4581427"/>
                    <a:pt x="5793" y="2295427"/>
                    <a:pt x="0" y="9427"/>
                  </a:cubicBezTo>
                  <a:lnTo>
                    <a:pt x="7166582" y="0"/>
                  </a:lnTo>
                  <a:lnTo>
                    <a:pt x="9918716" y="6867427"/>
                  </a:lnTo>
                  <a:lnTo>
                    <a:pt x="7919" y="6867427"/>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grpSp>
      <p:sp>
        <p:nvSpPr>
          <p:cNvPr id="74" name="Freeform 7"/>
          <p:cNvSpPr/>
          <p:nvPr/>
        </p:nvSpPr>
        <p:spPr>
          <a:xfrm flipV="1">
            <a:off x="5513400" y="-1440"/>
            <a:ext cx="2024640" cy="358524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pic>
        <p:nvPicPr>
          <p:cNvPr id="75" name="Picture 8"/>
          <p:cNvPicPr/>
          <p:nvPr/>
        </p:nvPicPr>
        <p:blipFill>
          <a:blip r:embed="rId17"/>
          <a:stretch/>
        </p:blipFill>
        <p:spPr>
          <a:xfrm>
            <a:off x="1440" y="1440"/>
            <a:ext cx="360" cy="360"/>
          </a:xfrm>
          <a:prstGeom prst="rect">
            <a:avLst/>
          </a:prstGeom>
          <a:ln w="0">
            <a:noFill/>
          </a:ln>
        </p:spPr>
      </p:pic>
      <p:sp>
        <p:nvSpPr>
          <p:cNvPr id="76" name="AutoShape 9" hidden="1"/>
          <p:cNvSpPr/>
          <p:nvPr/>
        </p:nvSpPr>
        <p:spPr>
          <a:xfrm>
            <a:off x="1604880" y="1668600"/>
            <a:ext cx="4713840" cy="360"/>
          </a:xfrm>
          <a:custGeom>
            <a:avLst/>
            <a:gdLst/>
            <a:ahLst/>
            <a:cxnLst/>
            <a:rect l="l" t="t" r="r" b="b"/>
            <a:pathLst>
              <a:path w="21600" h="21600">
                <a:moveTo>
                  <a:pt x="0" y="0"/>
                </a:moveTo>
                <a:lnTo>
                  <a:pt x="21600" y="21600"/>
                </a:lnTo>
              </a:path>
            </a:pathLst>
          </a:custGeom>
          <a:noFill/>
          <a:ln w="9360" cap="sq">
            <a:solidFill>
              <a:srgbClr val="000000"/>
            </a:solidFill>
            <a:miter/>
          </a:ln>
        </p:spPr>
        <p:style>
          <a:lnRef idx="0">
            <a:scrgbClr r="0" g="0" b="0"/>
          </a:lnRef>
          <a:fillRef idx="0">
            <a:scrgbClr r="0" g="0" b="0"/>
          </a:fillRef>
          <a:effectRef idx="0">
            <a:scrgbClr r="0" g="0" b="0"/>
          </a:effectRef>
          <a:fontRef idx="minor"/>
        </p:style>
      </p:sp>
      <p:sp>
        <p:nvSpPr>
          <p:cNvPr id="77" name="Text Box 10" hidden="1"/>
          <p:cNvSpPr/>
          <p:nvPr/>
        </p:nvSpPr>
        <p:spPr>
          <a:xfrm rot="5400000">
            <a:off x="8966520" y="2783160"/>
            <a:ext cx="1723680" cy="910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a:solidFill>
                  <a:srgbClr val="000000"/>
                </a:solidFill>
                <a:latin typeface="Arial"/>
                <a:ea typeface="SimSun"/>
              </a:rPr>
              <a:t>Working Draft - Last Modified 8/7/2012 6:06:37 PM</a:t>
            </a:r>
            <a:endParaRPr lang="en-PH" sz="600" b="0" strike="noStrike" spc="-1">
              <a:latin typeface="Arial"/>
            </a:endParaRPr>
          </a:p>
        </p:txBody>
      </p:sp>
      <p:sp>
        <p:nvSpPr>
          <p:cNvPr id="78" name="Text Box 11" hidden="1"/>
          <p:cNvSpPr/>
          <p:nvPr/>
        </p:nvSpPr>
        <p:spPr>
          <a:xfrm rot="5400000">
            <a:off x="9707400" y="3930120"/>
            <a:ext cx="242280" cy="910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a:solidFill>
                  <a:srgbClr val="000000"/>
                </a:solidFill>
                <a:latin typeface="Arial"/>
                <a:ea typeface="SimSun"/>
              </a:rPr>
              <a:t>Printed</a:t>
            </a:r>
            <a:endParaRPr lang="en-PH" sz="600" b="0" strike="noStrike" spc="-1">
              <a:latin typeface="Arial"/>
            </a:endParaRPr>
          </a:p>
        </p:txBody>
      </p:sp>
      <p:sp>
        <p:nvSpPr>
          <p:cNvPr id="79" name="Rectangle 12"/>
          <p:cNvSpPr/>
          <p:nvPr/>
        </p:nvSpPr>
        <p:spPr>
          <a:xfrm>
            <a:off x="9428400" y="6540480"/>
            <a:ext cx="54360" cy="1972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b="0" strike="noStrike" spc="-1">
                <a:solidFill>
                  <a:srgbClr val="595959"/>
                </a:solidFill>
                <a:latin typeface="Segoe UI"/>
                <a:ea typeface="SimSun"/>
              </a:rPr>
              <a:t>|</a:t>
            </a:r>
            <a:endParaRPr lang="en-PH" sz="1300" b="0" strike="noStrike" spc="-1">
              <a:latin typeface="Arial"/>
            </a:endParaRPr>
          </a:p>
        </p:txBody>
      </p:sp>
      <p:sp>
        <p:nvSpPr>
          <p:cNvPr id="80" name="Text Box 13"/>
          <p:cNvSpPr/>
          <p:nvPr/>
        </p:nvSpPr>
        <p:spPr>
          <a:xfrm>
            <a:off x="14400" y="341280"/>
            <a:ext cx="9773280" cy="3067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no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FFFFFF"/>
                </a:solidFill>
                <a:latin typeface="Segoe UI"/>
                <a:ea typeface="ＭＳ Ｐゴシック"/>
              </a:rPr>
              <a:t>Click to add headline</a:t>
            </a:r>
            <a:endParaRPr lang="en-PH" sz="2200" b="0" strike="noStrike" spc="-1">
              <a:latin typeface="Arial"/>
            </a:endParaRPr>
          </a:p>
        </p:txBody>
      </p:sp>
      <p:sp>
        <p:nvSpPr>
          <p:cNvPr id="81" name="Freeform 14"/>
          <p:cNvSpPr/>
          <p:nvPr/>
        </p:nvSpPr>
        <p:spPr>
          <a:xfrm flipV="1">
            <a:off x="5513400" y="35640"/>
            <a:ext cx="2024640" cy="358524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sp>
        <p:nvSpPr>
          <p:cNvPr id="82" name="Freeform 15"/>
          <p:cNvSpPr/>
          <p:nvPr/>
        </p:nvSpPr>
        <p:spPr>
          <a:xfrm flipV="1">
            <a:off x="6861240" y="3265560"/>
            <a:ext cx="2024640" cy="358668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sp>
        <p:nvSpPr>
          <p:cNvPr id="83" name="Rectangle 16"/>
          <p:cNvSpPr/>
          <p:nvPr/>
        </p:nvSpPr>
        <p:spPr>
          <a:xfrm>
            <a:off x="85680" y="6599880"/>
            <a:ext cx="6885360" cy="212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595959"/>
                </a:solidFill>
                <a:latin typeface="Segoe UI"/>
                <a:ea typeface="ＭＳ Ｐゴシック"/>
              </a:rPr>
              <a:t>CONFIDENTIAL AND PROPRIETARY</a:t>
            </a:r>
            <a:endParaRPr lang="en-PH" sz="7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595959"/>
                </a:solidFill>
                <a:latin typeface="Segoe UI"/>
                <a:ea typeface="ＭＳ Ｐゴシック"/>
              </a:rPr>
              <a:t>Any use or dissemination of this material without the expressed written permission of AC Industrial Technology Holdings Inc. is strictly prohibited. </a:t>
            </a:r>
            <a:endParaRPr lang="en-PH" sz="700" b="0" strike="noStrike" spc="-1">
              <a:latin typeface="Arial"/>
            </a:endParaRPr>
          </a:p>
        </p:txBody>
      </p:sp>
      <p:pic>
        <p:nvPicPr>
          <p:cNvPr id="84" name="Picture 17"/>
          <p:cNvPicPr/>
          <p:nvPr/>
        </p:nvPicPr>
        <p:blipFill>
          <a:blip r:embed="rId18"/>
          <a:stretch/>
        </p:blipFill>
        <p:spPr>
          <a:xfrm>
            <a:off x="8674200" y="6478560"/>
            <a:ext cx="719640" cy="370440"/>
          </a:xfrm>
          <a:prstGeom prst="rect">
            <a:avLst/>
          </a:prstGeom>
          <a:ln w="0">
            <a:noFill/>
          </a:ln>
        </p:spPr>
      </p:pic>
      <p:pic>
        <p:nvPicPr>
          <p:cNvPr id="85" name="Picture 18"/>
          <p:cNvPicPr/>
          <p:nvPr/>
        </p:nvPicPr>
        <p:blipFill>
          <a:blip r:embed="rId17"/>
          <a:stretch/>
        </p:blipFill>
        <p:spPr>
          <a:xfrm>
            <a:off x="1440" y="1440"/>
            <a:ext cx="360" cy="360"/>
          </a:xfrm>
          <a:prstGeom prst="rect">
            <a:avLst/>
          </a:prstGeom>
          <a:ln w="0">
            <a:noFill/>
          </a:ln>
        </p:spPr>
      </p:pic>
      <p:sp>
        <p:nvSpPr>
          <p:cNvPr id="86" name="Freeform 19"/>
          <p:cNvSpPr/>
          <p:nvPr/>
        </p:nvSpPr>
        <p:spPr>
          <a:xfrm flipV="1">
            <a:off x="9475920" y="-1440"/>
            <a:ext cx="429120" cy="981720"/>
          </a:xfrm>
          <a:custGeom>
            <a:avLst/>
            <a:gdLst/>
            <a:ahLst/>
            <a:cxnLst/>
            <a:rect l="l" t="t" r="r" b="b"/>
            <a:pathLst>
              <a:path w="9678" h="9958">
                <a:moveTo>
                  <a:pt x="0" y="9958"/>
                </a:moveTo>
                <a:lnTo>
                  <a:pt x="4734" y="30"/>
                </a:lnTo>
                <a:lnTo>
                  <a:pt x="9678" y="0"/>
                </a:lnTo>
                <a:lnTo>
                  <a:pt x="4591" y="9949"/>
                </a:lnTo>
                <a:lnTo>
                  <a:pt x="0" y="9958"/>
                </a:lnTo>
                <a:close/>
              </a:path>
            </a:pathLst>
          </a:custGeom>
          <a:solidFill>
            <a:srgbClr val="A6A6A6"/>
          </a:solidFill>
          <a:ln w="0">
            <a:noFill/>
          </a:ln>
          <a:effectLst>
            <a:outerShdw dist="37674" dir="2700000" algn="ctr" rotWithShape="0">
              <a:srgbClr val="000000">
                <a:alpha val="40000"/>
              </a:srgbClr>
            </a:outerShdw>
          </a:effectLst>
        </p:spPr>
        <p:style>
          <a:lnRef idx="0">
            <a:scrgbClr r="0" g="0" b="0"/>
          </a:lnRef>
          <a:fillRef idx="0">
            <a:scrgbClr r="0" g="0" b="0"/>
          </a:fillRef>
          <a:effectRef idx="0">
            <a:scrgbClr r="0" g="0" b="0"/>
          </a:effectRef>
          <a:fontRef idx="minor"/>
        </p:style>
      </p:sp>
      <p:sp>
        <p:nvSpPr>
          <p:cNvPr id="87" name="Freeform 20"/>
          <p:cNvSpPr/>
          <p:nvPr/>
        </p:nvSpPr>
        <p:spPr>
          <a:xfrm>
            <a:off x="0" y="334800"/>
            <a:ext cx="9615960" cy="780120"/>
          </a:xfrm>
          <a:custGeom>
            <a:avLst/>
            <a:gdLst/>
            <a:ahLst/>
            <a:cxnLst/>
            <a:rect l="l" t="t" r="r" b="b"/>
            <a:pathLst>
              <a:path w="8047362" h="1197014">
                <a:moveTo>
                  <a:pt x="0" y="0"/>
                </a:moveTo>
                <a:lnTo>
                  <a:pt x="7921398" y="13116"/>
                </a:lnTo>
                <a:lnTo>
                  <a:pt x="8047362" y="1197014"/>
                </a:lnTo>
                <a:lnTo>
                  <a:pt x="0" y="1197014"/>
                </a:lnTo>
                <a:lnTo>
                  <a:pt x="0" y="0"/>
                </a:lnTo>
                <a:close/>
              </a:path>
            </a:pathLst>
          </a:custGeom>
          <a:solidFill>
            <a:srgbClr val="CD1D1F"/>
          </a:solidFill>
          <a:ln w="0">
            <a:noFill/>
          </a:ln>
          <a:effectLst>
            <a:outerShdw dist="37674" dir="2700000" algn="ctr" rotWithShape="0">
              <a:srgbClr val="000000">
                <a:alpha val="40000"/>
              </a:srgbClr>
            </a:outerShdw>
          </a:effectLst>
        </p:spPr>
        <p:style>
          <a:lnRef idx="0">
            <a:scrgbClr r="0" g="0" b="0"/>
          </a:lnRef>
          <a:fillRef idx="0">
            <a:scrgbClr r="0" g="0" b="0"/>
          </a:fillRef>
          <a:effectRef idx="0">
            <a:scrgbClr r="0" g="0" b="0"/>
          </a:effectRef>
          <a:fontRef idx="minor"/>
        </p:style>
      </p:sp>
      <p:sp>
        <p:nvSpPr>
          <p:cNvPr id="88" name="Freeform 21"/>
          <p:cNvSpPr/>
          <p:nvPr/>
        </p:nvSpPr>
        <p:spPr>
          <a:xfrm flipV="1">
            <a:off x="9475920" y="478080"/>
            <a:ext cx="429120" cy="981720"/>
          </a:xfrm>
          <a:custGeom>
            <a:avLst/>
            <a:gdLst/>
            <a:ahLst/>
            <a:cxnLst/>
            <a:rect l="l" t="t" r="r" b="b"/>
            <a:pathLst>
              <a:path w="9678" h="9958">
                <a:moveTo>
                  <a:pt x="0" y="9958"/>
                </a:moveTo>
                <a:lnTo>
                  <a:pt x="4734" y="30"/>
                </a:lnTo>
                <a:lnTo>
                  <a:pt x="9678" y="0"/>
                </a:lnTo>
                <a:lnTo>
                  <a:pt x="4591" y="9949"/>
                </a:lnTo>
                <a:lnTo>
                  <a:pt x="0" y="9958"/>
                </a:lnTo>
                <a:close/>
              </a:path>
            </a:pathLst>
          </a:custGeom>
          <a:solidFill>
            <a:srgbClr val="F27244"/>
          </a:solidFill>
          <a:ln w="0">
            <a:noFill/>
          </a:ln>
          <a:effectLst>
            <a:outerShdw dist="37674" dir="2700000" algn="ctr" rotWithShape="0">
              <a:srgbClr val="000000">
                <a:alpha val="40000"/>
              </a:srgbClr>
            </a:outerShdw>
          </a:effectLst>
        </p:spPr>
        <p:style>
          <a:lnRef idx="0">
            <a:scrgbClr r="0" g="0" b="0"/>
          </a:lnRef>
          <a:fillRef idx="0">
            <a:scrgbClr r="0" g="0" b="0"/>
          </a:fillRef>
          <a:effectRef idx="0">
            <a:scrgbClr r="0" g="0" b="0"/>
          </a:effectRef>
          <a:fontRef idx="minor"/>
        </p:style>
      </p:sp>
      <p:sp>
        <p:nvSpPr>
          <p:cNvPr id="89" name="PlaceHolder 1"/>
          <p:cNvSpPr>
            <a:spLocks noGrp="1"/>
          </p:cNvSpPr>
          <p:nvPr>
            <p:ph type="sldNum" idx="1"/>
          </p:nvPr>
        </p:nvSpPr>
        <p:spPr>
          <a:xfrm>
            <a:off x="9547200" y="6585120"/>
            <a:ext cx="213120" cy="151200"/>
          </a:xfrm>
          <a:prstGeom prst="rect">
            <a:avLst/>
          </a:prstGeom>
          <a:noFill/>
          <a:ln w="0">
            <a:noFill/>
          </a:ln>
        </p:spPr>
        <p:txBody>
          <a:bodyPr lIns="0" tIns="0" rIns="0" bIns="0" numCol="1" spcCol="0" anchor="t" anchorCtr="1">
            <a:noAutofit/>
          </a:bodyPr>
          <a:lstStyle>
            <a:lvl1pPr algn="ctr">
              <a:lnSpc>
                <a:spcPct val="100000"/>
              </a:lnSpc>
              <a:buNone/>
              <a:defRPr lang="en-PH" sz="1100" b="1" strike="noStrike" spc="-1">
                <a:solidFill>
                  <a:srgbClr val="595959"/>
                </a:solidFill>
                <a:latin typeface="Calibri"/>
                <a:ea typeface="SimSun"/>
              </a:defRPr>
            </a:lvl1pPr>
          </a:lstStyle>
          <a:p>
            <a:pPr algn="ctr">
              <a:lnSpc>
                <a:spcPct val="100000"/>
              </a:lnSpc>
              <a:buNone/>
            </a:pPr>
            <a:fld id="{5644B742-F151-491D-B22C-A2E4C74A8108}" type="slidenum">
              <a:rPr lang="en-PH" sz="1100" b="1" strike="noStrike" spc="-1">
                <a:solidFill>
                  <a:srgbClr val="595959"/>
                </a:solidFill>
                <a:latin typeface="Calibri"/>
                <a:ea typeface="SimSun"/>
              </a:rPr>
              <a:t>‹#›</a:t>
            </a:fld>
            <a:endParaRPr lang="en-PH" sz="1100" b="0" strike="noStrike" spc="-1">
              <a:latin typeface="Times New Roman"/>
            </a:endParaRPr>
          </a:p>
        </p:txBody>
      </p:sp>
      <p:sp>
        <p:nvSpPr>
          <p:cNvPr id="90" name="PlaceHolder 2"/>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r>
              <a:rPr lang="en-PH" sz="4400" b="0" strike="noStrike" spc="-1">
                <a:latin typeface="Arial"/>
              </a:rPr>
              <a:t>Click to edit the title text format</a:t>
            </a:r>
          </a:p>
        </p:txBody>
      </p:sp>
      <p:sp>
        <p:nvSpPr>
          <p:cNvPr id="91" name="PlaceHolder 3"/>
          <p:cNvSpPr>
            <a:spLocks noGrp="1"/>
          </p:cNvSpPr>
          <p:nvPr>
            <p:ph type="body"/>
          </p:nvPr>
        </p:nvSpPr>
        <p:spPr>
          <a:xfrm>
            <a:off x="495360" y="1604520"/>
            <a:ext cx="891612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PH"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PH" sz="2800" b="0" strike="noStrike" spc="-1">
                <a:latin typeface="Arial"/>
              </a:rPr>
              <a:t>Second Outline Level</a:t>
            </a:r>
          </a:p>
          <a:p>
            <a:pPr marL="1296000" lvl="2" indent="-288000">
              <a:spcBef>
                <a:spcPts val="850"/>
              </a:spcBef>
              <a:buClr>
                <a:srgbClr val="000000"/>
              </a:buClr>
              <a:buSzPct val="45000"/>
              <a:buFont typeface="Wingdings" charset="2"/>
              <a:buChar char=""/>
            </a:pPr>
            <a:r>
              <a:rPr lang="en-PH" sz="2400" b="0" strike="noStrike" spc="-1">
                <a:latin typeface="Arial"/>
              </a:rPr>
              <a:t>Third Outline Level</a:t>
            </a:r>
          </a:p>
          <a:p>
            <a:pPr marL="1728000" lvl="3" indent="-216000">
              <a:spcBef>
                <a:spcPts val="567"/>
              </a:spcBef>
              <a:buClr>
                <a:srgbClr val="000000"/>
              </a:buClr>
              <a:buSzPct val="75000"/>
              <a:buFont typeface="Symbol" charset="2"/>
              <a:buChar char=""/>
            </a:pPr>
            <a:r>
              <a:rPr lang="en-PH" sz="2000" b="0" strike="noStrike" spc="-1">
                <a:latin typeface="Arial"/>
              </a:rPr>
              <a:t>Fourth Outline Level</a:t>
            </a:r>
          </a:p>
          <a:p>
            <a:pPr marL="2160000" lvl="4" indent="-216000">
              <a:spcBef>
                <a:spcPts val="283"/>
              </a:spcBef>
              <a:buClr>
                <a:srgbClr val="000000"/>
              </a:buClr>
              <a:buSzPct val="45000"/>
              <a:buFont typeface="Wingdings" charset="2"/>
              <a:buChar char=""/>
            </a:pPr>
            <a:r>
              <a:rPr lang="en-PH" sz="2000" b="0" strike="noStrike" spc="-1">
                <a:latin typeface="Arial"/>
              </a:rPr>
              <a:t>Fifth Outline Level</a:t>
            </a:r>
          </a:p>
          <a:p>
            <a:pPr marL="2592000" lvl="5" indent="-216000">
              <a:spcBef>
                <a:spcPts val="283"/>
              </a:spcBef>
              <a:buClr>
                <a:srgbClr val="000000"/>
              </a:buClr>
              <a:buSzPct val="45000"/>
              <a:buFont typeface="Wingdings" charset="2"/>
              <a:buChar char=""/>
            </a:pPr>
            <a:r>
              <a:rPr lang="en-PH" sz="2000" b="0" strike="noStrike" spc="-1">
                <a:latin typeface="Arial"/>
              </a:rPr>
              <a:t>Sixth Outline Level</a:t>
            </a:r>
          </a:p>
          <a:p>
            <a:pPr marL="3024000" lvl="6" indent="-216000">
              <a:spcBef>
                <a:spcPts val="283"/>
              </a:spcBef>
              <a:buClr>
                <a:srgbClr val="000000"/>
              </a:buClr>
              <a:buSzPct val="45000"/>
              <a:buFont typeface="Wingdings" charset="2"/>
              <a:buChar char=""/>
            </a:pPr>
            <a:r>
              <a:rPr lang="en-PH"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8" name="Group 1"/>
          <p:cNvGrpSpPr/>
          <p:nvPr/>
        </p:nvGrpSpPr>
        <p:grpSpPr>
          <a:xfrm>
            <a:off x="770040" y="0"/>
            <a:ext cx="9130320" cy="6853680"/>
            <a:chOff x="770040" y="0"/>
            <a:chExt cx="9130320" cy="6853680"/>
          </a:xfrm>
        </p:grpSpPr>
        <p:grpSp>
          <p:nvGrpSpPr>
            <p:cNvPr id="129" name="Group 2"/>
            <p:cNvGrpSpPr/>
            <p:nvPr/>
          </p:nvGrpSpPr>
          <p:grpSpPr>
            <a:xfrm>
              <a:off x="5522760" y="0"/>
              <a:ext cx="4377600" cy="6853680"/>
              <a:chOff x="5522760" y="0"/>
              <a:chExt cx="4377600" cy="6853680"/>
            </a:xfrm>
          </p:grpSpPr>
          <p:pic>
            <p:nvPicPr>
              <p:cNvPr id="130" name="Picture 3"/>
              <p:cNvPicPr/>
              <p:nvPr/>
            </p:nvPicPr>
            <p:blipFill>
              <a:blip r:embed="rId14">
                <a:lum bright="70000" contrast="-70000"/>
              </a:blip>
              <a:stretch/>
            </p:blipFill>
            <p:spPr>
              <a:xfrm>
                <a:off x="5522760" y="2325600"/>
                <a:ext cx="4377240" cy="4083480"/>
              </a:xfrm>
              <a:prstGeom prst="rect">
                <a:avLst/>
              </a:prstGeom>
              <a:ln w="0">
                <a:noFill/>
              </a:ln>
            </p:spPr>
          </p:pic>
          <p:pic>
            <p:nvPicPr>
              <p:cNvPr id="131" name="Picture 4"/>
              <p:cNvPicPr/>
              <p:nvPr/>
            </p:nvPicPr>
            <p:blipFill>
              <a:blip r:embed="rId15">
                <a:lum bright="70000" contrast="-70000"/>
              </a:blip>
              <a:stretch/>
            </p:blipFill>
            <p:spPr>
              <a:xfrm>
                <a:off x="5878440" y="0"/>
                <a:ext cx="4021560" cy="2431080"/>
              </a:xfrm>
              <a:prstGeom prst="rect">
                <a:avLst/>
              </a:prstGeom>
              <a:ln w="0">
                <a:noFill/>
              </a:ln>
            </p:spPr>
          </p:pic>
          <p:pic>
            <p:nvPicPr>
              <p:cNvPr id="132" name="Picture 5"/>
              <p:cNvPicPr/>
              <p:nvPr/>
            </p:nvPicPr>
            <p:blipFill>
              <a:blip r:embed="rId16">
                <a:lum bright="70000" contrast="-70000"/>
              </a:blip>
              <a:stretch/>
            </p:blipFill>
            <p:spPr>
              <a:xfrm>
                <a:off x="7566120" y="4519440"/>
                <a:ext cx="2334240" cy="2334240"/>
              </a:xfrm>
              <a:prstGeom prst="rect">
                <a:avLst/>
              </a:prstGeom>
              <a:ln w="0">
                <a:noFill/>
              </a:ln>
            </p:spPr>
          </p:pic>
        </p:grpSp>
        <p:sp>
          <p:nvSpPr>
            <p:cNvPr id="133" name="Freeform 6"/>
            <p:cNvSpPr/>
            <p:nvPr/>
          </p:nvSpPr>
          <p:spPr>
            <a:xfrm>
              <a:off x="770040" y="12600"/>
              <a:ext cx="7696800" cy="6817320"/>
            </a:xfrm>
            <a:custGeom>
              <a:avLst/>
              <a:gdLst/>
              <a:ahLst/>
              <a:cxnLst/>
              <a:rect l="l" t="t" r="r" b="b"/>
              <a:pathLst>
                <a:path w="9918716" h="6867427">
                  <a:moveTo>
                    <a:pt x="7919" y="6867427"/>
                  </a:moveTo>
                  <a:cubicBezTo>
                    <a:pt x="2126" y="4581427"/>
                    <a:pt x="5793" y="2295427"/>
                    <a:pt x="0" y="9427"/>
                  </a:cubicBezTo>
                  <a:lnTo>
                    <a:pt x="7166582" y="0"/>
                  </a:lnTo>
                  <a:lnTo>
                    <a:pt x="9918716" y="6867427"/>
                  </a:lnTo>
                  <a:lnTo>
                    <a:pt x="7919" y="6867427"/>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grpSp>
      <p:sp>
        <p:nvSpPr>
          <p:cNvPr id="134" name="Freeform 7"/>
          <p:cNvSpPr/>
          <p:nvPr/>
        </p:nvSpPr>
        <p:spPr>
          <a:xfrm flipV="1">
            <a:off x="5513400" y="-1440"/>
            <a:ext cx="2024640" cy="358524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pic>
        <p:nvPicPr>
          <p:cNvPr id="135" name="Picture 8"/>
          <p:cNvPicPr/>
          <p:nvPr/>
        </p:nvPicPr>
        <p:blipFill>
          <a:blip r:embed="rId17"/>
          <a:stretch/>
        </p:blipFill>
        <p:spPr>
          <a:xfrm>
            <a:off x="1440" y="1440"/>
            <a:ext cx="360" cy="360"/>
          </a:xfrm>
          <a:prstGeom prst="rect">
            <a:avLst/>
          </a:prstGeom>
          <a:ln w="0">
            <a:noFill/>
          </a:ln>
        </p:spPr>
      </p:pic>
      <p:sp>
        <p:nvSpPr>
          <p:cNvPr id="136" name="AutoShape 9" hidden="1"/>
          <p:cNvSpPr/>
          <p:nvPr/>
        </p:nvSpPr>
        <p:spPr>
          <a:xfrm>
            <a:off x="1604880" y="1668600"/>
            <a:ext cx="4713840" cy="360"/>
          </a:xfrm>
          <a:custGeom>
            <a:avLst/>
            <a:gdLst/>
            <a:ahLst/>
            <a:cxnLst/>
            <a:rect l="l" t="t" r="r" b="b"/>
            <a:pathLst>
              <a:path w="21600" h="21600">
                <a:moveTo>
                  <a:pt x="0" y="0"/>
                </a:moveTo>
                <a:lnTo>
                  <a:pt x="21600" y="21600"/>
                </a:lnTo>
              </a:path>
            </a:pathLst>
          </a:custGeom>
          <a:noFill/>
          <a:ln w="9360" cap="sq">
            <a:solidFill>
              <a:srgbClr val="000000"/>
            </a:solidFill>
            <a:miter/>
          </a:ln>
        </p:spPr>
        <p:style>
          <a:lnRef idx="0">
            <a:scrgbClr r="0" g="0" b="0"/>
          </a:lnRef>
          <a:fillRef idx="0">
            <a:scrgbClr r="0" g="0" b="0"/>
          </a:fillRef>
          <a:effectRef idx="0">
            <a:scrgbClr r="0" g="0" b="0"/>
          </a:effectRef>
          <a:fontRef idx="minor"/>
        </p:style>
      </p:sp>
      <p:sp>
        <p:nvSpPr>
          <p:cNvPr id="137" name="Text Box 10" hidden="1"/>
          <p:cNvSpPr/>
          <p:nvPr/>
        </p:nvSpPr>
        <p:spPr>
          <a:xfrm rot="5400000">
            <a:off x="8966520" y="2783160"/>
            <a:ext cx="1723680" cy="910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a:solidFill>
                  <a:srgbClr val="000000"/>
                </a:solidFill>
                <a:latin typeface="Arial"/>
                <a:ea typeface="SimSun"/>
              </a:rPr>
              <a:t>Working Draft - Last Modified 8/7/2012 6:06:37 PM</a:t>
            </a:r>
            <a:endParaRPr lang="en-PH" sz="600" b="0" strike="noStrike" spc="-1">
              <a:latin typeface="Arial"/>
            </a:endParaRPr>
          </a:p>
        </p:txBody>
      </p:sp>
      <p:sp>
        <p:nvSpPr>
          <p:cNvPr id="138" name="Text Box 11" hidden="1"/>
          <p:cNvSpPr/>
          <p:nvPr/>
        </p:nvSpPr>
        <p:spPr>
          <a:xfrm rot="5400000">
            <a:off x="9707400" y="3930120"/>
            <a:ext cx="242280" cy="910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a:solidFill>
                  <a:srgbClr val="000000"/>
                </a:solidFill>
                <a:latin typeface="Arial"/>
                <a:ea typeface="SimSun"/>
              </a:rPr>
              <a:t>Printed</a:t>
            </a:r>
            <a:endParaRPr lang="en-PH" sz="600" b="0" strike="noStrike" spc="-1">
              <a:latin typeface="Arial"/>
            </a:endParaRPr>
          </a:p>
        </p:txBody>
      </p:sp>
      <p:sp>
        <p:nvSpPr>
          <p:cNvPr id="139" name="Rectangle 12"/>
          <p:cNvSpPr/>
          <p:nvPr/>
        </p:nvSpPr>
        <p:spPr>
          <a:xfrm>
            <a:off x="9428400" y="6540480"/>
            <a:ext cx="54360" cy="1972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b="0" strike="noStrike" spc="-1">
                <a:solidFill>
                  <a:srgbClr val="595959"/>
                </a:solidFill>
                <a:latin typeface="Segoe UI"/>
                <a:ea typeface="SimSun"/>
              </a:rPr>
              <a:t>|</a:t>
            </a:r>
            <a:endParaRPr lang="en-PH" sz="1300" b="0" strike="noStrike" spc="-1">
              <a:latin typeface="Arial"/>
            </a:endParaRPr>
          </a:p>
        </p:txBody>
      </p:sp>
      <p:sp>
        <p:nvSpPr>
          <p:cNvPr id="140" name="Text Box 13"/>
          <p:cNvSpPr/>
          <p:nvPr/>
        </p:nvSpPr>
        <p:spPr>
          <a:xfrm>
            <a:off x="14400" y="341280"/>
            <a:ext cx="9773280" cy="3067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no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FFFFFF"/>
                </a:solidFill>
                <a:latin typeface="Segoe UI"/>
                <a:ea typeface="ＭＳ Ｐゴシック"/>
              </a:rPr>
              <a:t>Click to add headline</a:t>
            </a:r>
            <a:endParaRPr lang="en-PH" sz="2200" b="0" strike="noStrike" spc="-1">
              <a:latin typeface="Arial"/>
            </a:endParaRPr>
          </a:p>
        </p:txBody>
      </p:sp>
      <p:sp>
        <p:nvSpPr>
          <p:cNvPr id="141" name="Freeform 14"/>
          <p:cNvSpPr/>
          <p:nvPr/>
        </p:nvSpPr>
        <p:spPr>
          <a:xfrm flipV="1">
            <a:off x="5513400" y="35640"/>
            <a:ext cx="2024640" cy="358524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sp>
        <p:nvSpPr>
          <p:cNvPr id="142" name="Freeform 15"/>
          <p:cNvSpPr/>
          <p:nvPr/>
        </p:nvSpPr>
        <p:spPr>
          <a:xfrm flipV="1">
            <a:off x="6861240" y="3265560"/>
            <a:ext cx="2024640" cy="358668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sp>
        <p:nvSpPr>
          <p:cNvPr id="143" name="Rectangle 16"/>
          <p:cNvSpPr/>
          <p:nvPr/>
        </p:nvSpPr>
        <p:spPr>
          <a:xfrm>
            <a:off x="85680" y="6599880"/>
            <a:ext cx="6885360" cy="212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595959"/>
                </a:solidFill>
                <a:latin typeface="Segoe UI"/>
                <a:ea typeface="ＭＳ Ｐゴシック"/>
              </a:rPr>
              <a:t>CONFIDENTIAL AND PROPRIETARY</a:t>
            </a:r>
            <a:endParaRPr lang="en-PH" sz="7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595959"/>
                </a:solidFill>
                <a:latin typeface="Segoe UI"/>
                <a:ea typeface="ＭＳ Ｐゴシック"/>
              </a:rPr>
              <a:t>Any use or dissemination of this material without the expressed written permission of AC Industrial Technology Holdings Inc. is strictly prohibited. </a:t>
            </a:r>
            <a:endParaRPr lang="en-PH" sz="700" b="0" strike="noStrike" spc="-1">
              <a:latin typeface="Arial"/>
            </a:endParaRPr>
          </a:p>
        </p:txBody>
      </p:sp>
      <p:pic>
        <p:nvPicPr>
          <p:cNvPr id="144" name="Picture 17"/>
          <p:cNvPicPr/>
          <p:nvPr/>
        </p:nvPicPr>
        <p:blipFill>
          <a:blip r:embed="rId18"/>
          <a:stretch/>
        </p:blipFill>
        <p:spPr>
          <a:xfrm>
            <a:off x="8674200" y="6478560"/>
            <a:ext cx="719640" cy="370440"/>
          </a:xfrm>
          <a:prstGeom prst="rect">
            <a:avLst/>
          </a:prstGeom>
          <a:ln w="0">
            <a:noFill/>
          </a:ln>
        </p:spPr>
      </p:pic>
      <p:pic>
        <p:nvPicPr>
          <p:cNvPr id="145" name="Picture 18"/>
          <p:cNvPicPr/>
          <p:nvPr/>
        </p:nvPicPr>
        <p:blipFill>
          <a:blip r:embed="rId17"/>
          <a:stretch/>
        </p:blipFill>
        <p:spPr>
          <a:xfrm>
            <a:off x="1440" y="1440"/>
            <a:ext cx="360" cy="360"/>
          </a:xfrm>
          <a:prstGeom prst="rect">
            <a:avLst/>
          </a:prstGeom>
          <a:ln w="0">
            <a:noFill/>
          </a:ln>
        </p:spPr>
      </p:pic>
      <p:sp>
        <p:nvSpPr>
          <p:cNvPr id="146" name="Freeform 19"/>
          <p:cNvSpPr/>
          <p:nvPr/>
        </p:nvSpPr>
        <p:spPr>
          <a:xfrm flipV="1">
            <a:off x="9475920" y="-1440"/>
            <a:ext cx="429120" cy="981720"/>
          </a:xfrm>
          <a:custGeom>
            <a:avLst/>
            <a:gdLst/>
            <a:ahLst/>
            <a:cxnLst/>
            <a:rect l="l" t="t" r="r" b="b"/>
            <a:pathLst>
              <a:path w="9678" h="9958">
                <a:moveTo>
                  <a:pt x="0" y="9958"/>
                </a:moveTo>
                <a:lnTo>
                  <a:pt x="4734" y="30"/>
                </a:lnTo>
                <a:lnTo>
                  <a:pt x="9678" y="0"/>
                </a:lnTo>
                <a:lnTo>
                  <a:pt x="4591" y="9949"/>
                </a:lnTo>
                <a:lnTo>
                  <a:pt x="0" y="9958"/>
                </a:lnTo>
                <a:close/>
              </a:path>
            </a:pathLst>
          </a:custGeom>
          <a:solidFill>
            <a:srgbClr val="A6A6A6"/>
          </a:solidFill>
          <a:ln w="0">
            <a:noFill/>
          </a:ln>
          <a:effectLst>
            <a:outerShdw dist="37674" dir="2700000" algn="ctr" rotWithShape="0">
              <a:srgbClr val="000000">
                <a:alpha val="40000"/>
              </a:srgbClr>
            </a:outerShdw>
          </a:effectLst>
        </p:spPr>
        <p:style>
          <a:lnRef idx="0">
            <a:scrgbClr r="0" g="0" b="0"/>
          </a:lnRef>
          <a:fillRef idx="0">
            <a:scrgbClr r="0" g="0" b="0"/>
          </a:fillRef>
          <a:effectRef idx="0">
            <a:scrgbClr r="0" g="0" b="0"/>
          </a:effectRef>
          <a:fontRef idx="minor"/>
        </p:style>
      </p:sp>
      <p:sp>
        <p:nvSpPr>
          <p:cNvPr id="147" name="Freeform 20"/>
          <p:cNvSpPr/>
          <p:nvPr/>
        </p:nvSpPr>
        <p:spPr>
          <a:xfrm>
            <a:off x="0" y="334800"/>
            <a:ext cx="9615960" cy="780120"/>
          </a:xfrm>
          <a:custGeom>
            <a:avLst/>
            <a:gdLst/>
            <a:ahLst/>
            <a:cxnLst/>
            <a:rect l="l" t="t" r="r" b="b"/>
            <a:pathLst>
              <a:path w="8047362" h="1197014">
                <a:moveTo>
                  <a:pt x="0" y="0"/>
                </a:moveTo>
                <a:lnTo>
                  <a:pt x="7921398" y="13116"/>
                </a:lnTo>
                <a:lnTo>
                  <a:pt x="8047362" y="1197014"/>
                </a:lnTo>
                <a:lnTo>
                  <a:pt x="0" y="1197014"/>
                </a:lnTo>
                <a:lnTo>
                  <a:pt x="0" y="0"/>
                </a:lnTo>
                <a:close/>
              </a:path>
            </a:pathLst>
          </a:custGeom>
          <a:solidFill>
            <a:srgbClr val="CD1D1F"/>
          </a:solidFill>
          <a:ln w="0">
            <a:noFill/>
          </a:ln>
          <a:effectLst>
            <a:outerShdw dist="37674" dir="2700000" algn="ctr" rotWithShape="0">
              <a:srgbClr val="000000">
                <a:alpha val="40000"/>
              </a:srgbClr>
            </a:outerShdw>
          </a:effectLst>
        </p:spPr>
        <p:style>
          <a:lnRef idx="0">
            <a:scrgbClr r="0" g="0" b="0"/>
          </a:lnRef>
          <a:fillRef idx="0">
            <a:scrgbClr r="0" g="0" b="0"/>
          </a:fillRef>
          <a:effectRef idx="0">
            <a:scrgbClr r="0" g="0" b="0"/>
          </a:effectRef>
          <a:fontRef idx="minor"/>
        </p:style>
      </p:sp>
      <p:sp>
        <p:nvSpPr>
          <p:cNvPr id="148" name="Freeform 21"/>
          <p:cNvSpPr/>
          <p:nvPr/>
        </p:nvSpPr>
        <p:spPr>
          <a:xfrm flipV="1">
            <a:off x="9475920" y="478080"/>
            <a:ext cx="429120" cy="981720"/>
          </a:xfrm>
          <a:custGeom>
            <a:avLst/>
            <a:gdLst/>
            <a:ahLst/>
            <a:cxnLst/>
            <a:rect l="l" t="t" r="r" b="b"/>
            <a:pathLst>
              <a:path w="9678" h="9958">
                <a:moveTo>
                  <a:pt x="0" y="9958"/>
                </a:moveTo>
                <a:lnTo>
                  <a:pt x="4734" y="30"/>
                </a:lnTo>
                <a:lnTo>
                  <a:pt x="9678" y="0"/>
                </a:lnTo>
                <a:lnTo>
                  <a:pt x="4591" y="9949"/>
                </a:lnTo>
                <a:lnTo>
                  <a:pt x="0" y="9958"/>
                </a:lnTo>
                <a:close/>
              </a:path>
            </a:pathLst>
          </a:custGeom>
          <a:solidFill>
            <a:srgbClr val="F27244"/>
          </a:solidFill>
          <a:ln w="0">
            <a:noFill/>
          </a:ln>
          <a:effectLst>
            <a:outerShdw dist="37674" dir="2700000" algn="ctr" rotWithShape="0">
              <a:srgbClr val="000000">
                <a:alpha val="40000"/>
              </a:srgbClr>
            </a:outerShdw>
          </a:effectLst>
        </p:spPr>
        <p:style>
          <a:lnRef idx="0">
            <a:scrgbClr r="0" g="0" b="0"/>
          </a:lnRef>
          <a:fillRef idx="0">
            <a:scrgbClr r="0" g="0" b="0"/>
          </a:fillRef>
          <a:effectRef idx="0">
            <a:scrgbClr r="0" g="0" b="0"/>
          </a:effectRef>
          <a:fontRef idx="minor"/>
        </p:style>
      </p:sp>
      <p:sp>
        <p:nvSpPr>
          <p:cNvPr id="149" name="PlaceHolder 1"/>
          <p:cNvSpPr>
            <a:spLocks noGrp="1"/>
          </p:cNvSpPr>
          <p:nvPr>
            <p:ph type="sldNum" idx="2"/>
          </p:nvPr>
        </p:nvSpPr>
        <p:spPr>
          <a:xfrm>
            <a:off x="9547200" y="6585120"/>
            <a:ext cx="213120" cy="151200"/>
          </a:xfrm>
          <a:prstGeom prst="rect">
            <a:avLst/>
          </a:prstGeom>
          <a:noFill/>
          <a:ln w="0">
            <a:noFill/>
          </a:ln>
        </p:spPr>
        <p:txBody>
          <a:bodyPr lIns="0" tIns="0" rIns="0" bIns="0" numCol="1" spcCol="0" anchor="t" anchorCtr="1">
            <a:noAutofit/>
          </a:bodyPr>
          <a:lstStyle>
            <a:lvl1pPr algn="ctr">
              <a:lnSpc>
                <a:spcPct val="100000"/>
              </a:lnSpc>
              <a:buNone/>
              <a:defRPr lang="en-PH" sz="1100" b="1" strike="noStrike" spc="-1">
                <a:solidFill>
                  <a:srgbClr val="595959"/>
                </a:solidFill>
                <a:latin typeface="Calibri"/>
                <a:ea typeface="SimSun"/>
              </a:defRPr>
            </a:lvl1pPr>
          </a:lstStyle>
          <a:p>
            <a:pPr algn="ctr">
              <a:lnSpc>
                <a:spcPct val="100000"/>
              </a:lnSpc>
              <a:buNone/>
            </a:pPr>
            <a:fld id="{B91652E9-6151-49FF-B19A-C25E03CCA38C}" type="slidenum">
              <a:rPr lang="en-PH" sz="1100" b="1" strike="noStrike" spc="-1">
                <a:solidFill>
                  <a:srgbClr val="595959"/>
                </a:solidFill>
                <a:latin typeface="Calibri"/>
                <a:ea typeface="SimSun"/>
              </a:rPr>
              <a:t>‹#›</a:t>
            </a:fld>
            <a:endParaRPr lang="en-PH" sz="1100" b="0" strike="noStrike" spc="-1">
              <a:latin typeface="Times New Roman"/>
            </a:endParaRPr>
          </a:p>
        </p:txBody>
      </p:sp>
      <p:sp>
        <p:nvSpPr>
          <p:cNvPr id="150" name="PlaceHolder 2"/>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r>
              <a:rPr lang="en-PH" sz="4400" b="0" strike="noStrike" spc="-1">
                <a:latin typeface="Arial"/>
              </a:rPr>
              <a:t>Click to edit the title text format</a:t>
            </a:r>
          </a:p>
        </p:txBody>
      </p:sp>
      <p:sp>
        <p:nvSpPr>
          <p:cNvPr id="151" name="PlaceHolder 3"/>
          <p:cNvSpPr>
            <a:spLocks noGrp="1"/>
          </p:cNvSpPr>
          <p:nvPr>
            <p:ph type="body"/>
          </p:nvPr>
        </p:nvSpPr>
        <p:spPr>
          <a:xfrm>
            <a:off x="495360" y="1604520"/>
            <a:ext cx="891612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PH"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PH" sz="2800" b="0" strike="noStrike" spc="-1">
                <a:latin typeface="Arial"/>
              </a:rPr>
              <a:t>Second Outline Level</a:t>
            </a:r>
          </a:p>
          <a:p>
            <a:pPr marL="1296000" lvl="2" indent="-288000">
              <a:spcBef>
                <a:spcPts val="850"/>
              </a:spcBef>
              <a:buClr>
                <a:srgbClr val="000000"/>
              </a:buClr>
              <a:buSzPct val="45000"/>
              <a:buFont typeface="Wingdings" charset="2"/>
              <a:buChar char=""/>
            </a:pPr>
            <a:r>
              <a:rPr lang="en-PH" sz="2400" b="0" strike="noStrike" spc="-1">
                <a:latin typeface="Arial"/>
              </a:rPr>
              <a:t>Third Outline Level</a:t>
            </a:r>
          </a:p>
          <a:p>
            <a:pPr marL="1728000" lvl="3" indent="-216000">
              <a:spcBef>
                <a:spcPts val="567"/>
              </a:spcBef>
              <a:buClr>
                <a:srgbClr val="000000"/>
              </a:buClr>
              <a:buSzPct val="75000"/>
              <a:buFont typeface="Symbol" charset="2"/>
              <a:buChar char=""/>
            </a:pPr>
            <a:r>
              <a:rPr lang="en-PH" sz="2000" b="0" strike="noStrike" spc="-1">
                <a:latin typeface="Arial"/>
              </a:rPr>
              <a:t>Fourth Outline Level</a:t>
            </a:r>
          </a:p>
          <a:p>
            <a:pPr marL="2160000" lvl="4" indent="-216000">
              <a:spcBef>
                <a:spcPts val="283"/>
              </a:spcBef>
              <a:buClr>
                <a:srgbClr val="000000"/>
              </a:buClr>
              <a:buSzPct val="45000"/>
              <a:buFont typeface="Wingdings" charset="2"/>
              <a:buChar char=""/>
            </a:pPr>
            <a:r>
              <a:rPr lang="en-PH" sz="2000" b="0" strike="noStrike" spc="-1">
                <a:latin typeface="Arial"/>
              </a:rPr>
              <a:t>Fifth Outline Level</a:t>
            </a:r>
          </a:p>
          <a:p>
            <a:pPr marL="2592000" lvl="5" indent="-216000">
              <a:spcBef>
                <a:spcPts val="283"/>
              </a:spcBef>
              <a:buClr>
                <a:srgbClr val="000000"/>
              </a:buClr>
              <a:buSzPct val="45000"/>
              <a:buFont typeface="Wingdings" charset="2"/>
              <a:buChar char=""/>
            </a:pPr>
            <a:r>
              <a:rPr lang="en-PH" sz="2000" b="0" strike="noStrike" spc="-1">
                <a:latin typeface="Arial"/>
              </a:rPr>
              <a:t>Sixth Outline Level</a:t>
            </a:r>
          </a:p>
          <a:p>
            <a:pPr marL="3024000" lvl="6" indent="-216000">
              <a:spcBef>
                <a:spcPts val="283"/>
              </a:spcBef>
              <a:buClr>
                <a:srgbClr val="000000"/>
              </a:buClr>
              <a:buSzPct val="45000"/>
              <a:buFont typeface="Wingdings" charset="2"/>
              <a:buChar char=""/>
            </a:pPr>
            <a:r>
              <a:rPr lang="en-PH"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402119" y="3464280"/>
            <a:ext cx="5119449" cy="1043640"/>
          </a:xfrm>
          <a:prstGeom prst="rect">
            <a:avLst/>
          </a:prstGeom>
          <a:noFill/>
          <a:ln w="0">
            <a:noFill/>
          </a:ln>
        </p:spPr>
        <p:txBody>
          <a:bodyPr lIns="90000" tIns="45000" rIns="90000" bIns="45000" anchor="t">
            <a:noAutofit/>
          </a:bodyPr>
          <a:lstStyle/>
          <a:p>
            <a:pPr>
              <a:lnSpc>
                <a:spcPct val="100000"/>
              </a:lnSpc>
              <a:buNone/>
            </a:pPr>
            <a:r>
              <a:rPr lang="en-US" sz="3200" b="1" strike="noStrike" spc="-1" dirty="0" err="1">
                <a:solidFill>
                  <a:srgbClr val="1F497D"/>
                </a:solidFill>
                <a:latin typeface="Calibri"/>
              </a:rPr>
              <a:t>Powershell</a:t>
            </a:r>
            <a:r>
              <a:rPr lang="en-US" sz="3200" b="1" strike="noStrike" spc="-1" dirty="0">
                <a:solidFill>
                  <a:srgbClr val="1F497D"/>
                </a:solidFill>
                <a:latin typeface="Calibri"/>
              </a:rPr>
              <a:t> Task Automation</a:t>
            </a:r>
            <a:br>
              <a:rPr sz="3200" dirty="0"/>
            </a:br>
            <a:endParaRPr lang="en-PH" sz="3200" b="0" strike="noStrike" spc="-1" dirty="0">
              <a:latin typeface="Arial"/>
            </a:endParaRPr>
          </a:p>
        </p:txBody>
      </p:sp>
      <p:sp>
        <p:nvSpPr>
          <p:cNvPr id="249" name="PlaceHolder 2"/>
          <p:cNvSpPr>
            <a:spLocks noGrp="1"/>
          </p:cNvSpPr>
          <p:nvPr>
            <p:ph type="subTitle"/>
          </p:nvPr>
        </p:nvSpPr>
        <p:spPr>
          <a:xfrm>
            <a:off x="402120" y="5157360"/>
            <a:ext cx="5529960" cy="790560"/>
          </a:xfrm>
          <a:prstGeom prst="rect">
            <a:avLst/>
          </a:prstGeom>
          <a:noFill/>
          <a:ln w="0">
            <a:noFill/>
          </a:ln>
        </p:spPr>
        <p:txBody>
          <a:bodyPr lIns="90000" tIns="45000" rIns="90000" bIns="45000" anchor="t">
            <a:noAutofit/>
          </a:bodyPr>
          <a:lstStyle/>
          <a:p>
            <a:pPr>
              <a:lnSpc>
                <a:spcPct val="100000"/>
              </a:lnSpc>
              <a:buNone/>
              <a:tabLst>
                <a:tab pos="0" algn="l"/>
              </a:tabLst>
            </a:pPr>
            <a:r>
              <a:rPr lang="en-US" sz="1400" b="0" strike="noStrike" spc="-1">
                <a:latin typeface="Arial"/>
              </a:rPr>
              <a:t>Bryndell Torio, D&amp;D</a:t>
            </a:r>
            <a:endParaRPr lang="en-PH" sz="1400" b="0" strike="noStrike" spc="-1">
              <a:latin typeface="Arial"/>
            </a:endParaRPr>
          </a:p>
          <a:p>
            <a:pPr>
              <a:lnSpc>
                <a:spcPct val="100000"/>
              </a:lnSpc>
              <a:buNone/>
              <a:tabLst>
                <a:tab pos="0" algn="l"/>
              </a:tabLst>
            </a:pPr>
            <a:r>
              <a:rPr lang="en-US" sz="1400" b="0" strike="noStrike" spc="-1">
                <a:latin typeface="Arial"/>
              </a:rPr>
              <a:t>2022.12.11</a:t>
            </a:r>
            <a:endParaRPr lang="en-PH" sz="1400" b="0" strike="noStrike" spc="-1">
              <a:latin typeface="Arial"/>
            </a:endParaRPr>
          </a:p>
        </p:txBody>
      </p:sp>
      <p:sp>
        <p:nvSpPr>
          <p:cNvPr id="250" name="Title 1"/>
          <p:cNvSpPr/>
          <p:nvPr/>
        </p:nvSpPr>
        <p:spPr>
          <a:xfrm>
            <a:off x="402120" y="3111120"/>
            <a:ext cx="5529960" cy="72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400" b="0" strike="noStrike" spc="-1">
                <a:solidFill>
                  <a:srgbClr val="1F497D"/>
                </a:solidFill>
                <a:latin typeface="Calibri"/>
                <a:ea typeface="DejaVu Sans"/>
              </a:rPr>
              <a:t>Knowledge Sharing</a:t>
            </a:r>
            <a:endParaRPr lang="en-PH" sz="2400" b="0" strike="noStrike" spc="-1">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5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Top PowerShell commands that you need to know.</a:t>
            </a:r>
            <a:endParaRPr lang="en-PH" sz="2400" b="0" strike="noStrike" spc="-1" dirty="0">
              <a:latin typeface="Arial"/>
            </a:endParaRPr>
          </a:p>
        </p:txBody>
      </p:sp>
      <p:sp>
        <p:nvSpPr>
          <p:cNvPr id="5" name="TextBox 4">
            <a:extLst>
              <a:ext uri="{FF2B5EF4-FFF2-40B4-BE49-F238E27FC236}">
                <a16:creationId xmlns:a16="http://schemas.microsoft.com/office/drawing/2014/main" id="{664A213E-E4A6-40A3-8023-3B48FBAF1E04}"/>
              </a:ext>
            </a:extLst>
          </p:cNvPr>
          <p:cNvSpPr txBox="1"/>
          <p:nvPr/>
        </p:nvSpPr>
        <p:spPr>
          <a:xfrm>
            <a:off x="287948" y="1364670"/>
            <a:ext cx="9322044" cy="4524315"/>
          </a:xfrm>
          <a:prstGeom prst="rect">
            <a:avLst/>
          </a:prstGeom>
          <a:noFill/>
        </p:spPr>
        <p:txBody>
          <a:bodyPr wrap="square">
            <a:spAutoFit/>
          </a:bodyPr>
          <a:lstStyle/>
          <a:p>
            <a:pPr>
              <a:lnSpc>
                <a:spcPct val="100000"/>
              </a:lnSpc>
              <a:buClr>
                <a:srgbClr val="000000"/>
              </a:buClr>
            </a:pPr>
            <a:r>
              <a:rPr lang="en-US" sz="1800" b="1" strike="noStrike" spc="-1" dirty="0">
                <a:solidFill>
                  <a:srgbClr val="000000"/>
                </a:solidFill>
                <a:latin typeface="Trebuchet MS" panose="020B0603020202020204" pitchFamily="34" charset="0"/>
              </a:rPr>
              <a:t>Get-</a:t>
            </a:r>
            <a:r>
              <a:rPr lang="en-US" sz="1800" b="1" strike="noStrike" spc="-1" dirty="0" err="1">
                <a:solidFill>
                  <a:srgbClr val="000000"/>
                </a:solidFill>
                <a:latin typeface="Trebuchet MS" panose="020B0603020202020204" pitchFamily="34" charset="0"/>
              </a:rPr>
              <a:t>ChildItem</a:t>
            </a:r>
            <a:endParaRPr lang="en-US" b="1" spc="-1" dirty="0">
              <a:solidFill>
                <a:srgbClr val="000000"/>
              </a:solidFill>
              <a:latin typeface="Trebuchet MS" panose="020B0603020202020204" pitchFamily="34" charset="0"/>
            </a:endParaRPr>
          </a:p>
          <a:p>
            <a:pPr>
              <a:lnSpc>
                <a:spcPct val="100000"/>
              </a:lnSpc>
              <a:buClr>
                <a:srgbClr val="000000"/>
              </a:buClr>
            </a:pPr>
            <a:endParaRPr lang="en-US" spc="-1" dirty="0">
              <a:solidFill>
                <a:srgbClr val="000000"/>
              </a:solidFill>
              <a:latin typeface="Trebuchet MS" panose="020B0603020202020204" pitchFamily="34" charset="0"/>
            </a:endParaRPr>
          </a:p>
          <a:p>
            <a:pPr>
              <a:lnSpc>
                <a:spcPct val="100000"/>
              </a:lnSpc>
              <a:buClr>
                <a:srgbClr val="000000"/>
              </a:buClr>
            </a:pPr>
            <a:r>
              <a:rPr lang="en-US" sz="1800" b="0" strike="noStrike" spc="-1" dirty="0">
                <a:solidFill>
                  <a:srgbClr val="000000"/>
                </a:solidFill>
                <a:latin typeface="Trebuchet MS" panose="020B0603020202020204" pitchFamily="34" charset="0"/>
              </a:rPr>
              <a:t>	The `Get-</a:t>
            </a:r>
            <a:r>
              <a:rPr lang="en-US" sz="1800" b="0" strike="noStrike" spc="-1" dirty="0" err="1">
                <a:solidFill>
                  <a:srgbClr val="000000"/>
                </a:solidFill>
                <a:latin typeface="Trebuchet MS" panose="020B0603020202020204" pitchFamily="34" charset="0"/>
              </a:rPr>
              <a:t>ChildItem</a:t>
            </a:r>
            <a:r>
              <a:rPr lang="en-US" sz="1800" b="0" strike="noStrike" spc="-1" dirty="0">
                <a:solidFill>
                  <a:srgbClr val="000000"/>
                </a:solidFill>
                <a:latin typeface="Trebuchet MS" panose="020B0603020202020204" pitchFamily="34" charset="0"/>
              </a:rPr>
              <a:t>` cmdlet gets the items in one or more specified locations. If the item is a container, it gets the items inside the container, known as child items. You can use the Recurse parameter to get items in all child containers and use the Depth parameter to limit the number of levels to recurse.</a:t>
            </a:r>
            <a:endParaRPr lang="en-US" spc="-1" dirty="0">
              <a:solidFill>
                <a:srgbClr val="000000"/>
              </a:solidFill>
              <a:latin typeface="Trebuchet MS" panose="020B0603020202020204" pitchFamily="34" charset="0"/>
            </a:endParaRPr>
          </a:p>
          <a:p>
            <a:pPr>
              <a:lnSpc>
                <a:spcPct val="100000"/>
              </a:lnSpc>
              <a:buClr>
                <a:srgbClr val="000000"/>
              </a:buClr>
            </a:pPr>
            <a:endParaRPr lang="en-US" sz="1800" b="0" strike="noStrike" spc="-1" dirty="0">
              <a:solidFill>
                <a:srgbClr val="000000"/>
              </a:solidFill>
              <a:latin typeface="Trebuchet MS" panose="020B0603020202020204" pitchFamily="34" charset="0"/>
            </a:endParaRPr>
          </a:p>
          <a:p>
            <a:pPr marL="285750" indent="-285750" algn="ctr">
              <a:lnSpc>
                <a:spcPct val="100000"/>
              </a:lnSpc>
              <a:buClr>
                <a:srgbClr val="000000"/>
              </a:buClr>
              <a:buFont typeface="Wingdings" panose="05000000000000000000" pitchFamily="2" charset="2"/>
              <a:buChar char="Ø"/>
            </a:pPr>
            <a:r>
              <a:rPr lang="en-US" b="1" spc="-1" dirty="0">
                <a:solidFill>
                  <a:srgbClr val="000000"/>
                </a:solidFill>
                <a:latin typeface="Trebuchet MS" panose="020B0603020202020204" pitchFamily="34" charset="0"/>
              </a:rPr>
              <a:t> </a:t>
            </a:r>
            <a:r>
              <a:rPr lang="en-US" sz="1800" b="0" strike="noStrike" spc="-1" dirty="0">
                <a:solidFill>
                  <a:srgbClr val="000000"/>
                </a:solidFill>
                <a:latin typeface="Trebuchet MS" panose="020B0603020202020204" pitchFamily="34" charset="0"/>
              </a:rPr>
              <a:t>Get-</a:t>
            </a:r>
            <a:r>
              <a:rPr lang="en-US" sz="1800" b="0" strike="noStrike" spc="-1" dirty="0" err="1">
                <a:solidFill>
                  <a:srgbClr val="000000"/>
                </a:solidFill>
                <a:latin typeface="Trebuchet MS" panose="020B0603020202020204" pitchFamily="34" charset="0"/>
              </a:rPr>
              <a:t>ChildItem</a:t>
            </a:r>
            <a:r>
              <a:rPr lang="en-US" sz="1800" b="0" strike="noStrike" spc="-1" dirty="0">
                <a:solidFill>
                  <a:srgbClr val="000000"/>
                </a:solidFill>
                <a:latin typeface="Trebuchet MS" panose="020B0603020202020204" pitchFamily="34" charset="0"/>
              </a:rPr>
              <a:t> –Path $HOME –Name</a:t>
            </a:r>
            <a:endParaRPr lang="en-PH" spc="-1" dirty="0">
              <a:latin typeface="Trebuchet MS" panose="020B0603020202020204" pitchFamily="34" charset="0"/>
            </a:endParaRPr>
          </a:p>
          <a:p>
            <a:pPr>
              <a:lnSpc>
                <a:spcPct val="100000"/>
              </a:lnSpc>
              <a:buClr>
                <a:srgbClr val="000000"/>
              </a:buClr>
            </a:pPr>
            <a:endParaRPr lang="en-PH" sz="1800" b="0" strike="noStrike" spc="-1" dirty="0">
              <a:solidFill>
                <a:srgbClr val="000000"/>
              </a:solidFill>
              <a:latin typeface="Trebuchet MS" panose="020B0603020202020204" pitchFamily="34" charset="0"/>
            </a:endParaRPr>
          </a:p>
          <a:p>
            <a:pPr>
              <a:lnSpc>
                <a:spcPct val="100000"/>
              </a:lnSpc>
              <a:buClr>
                <a:srgbClr val="000000"/>
              </a:buClr>
            </a:pPr>
            <a:r>
              <a:rPr lang="en-PH" b="1" spc="-1" dirty="0">
                <a:solidFill>
                  <a:srgbClr val="000000"/>
                </a:solidFill>
                <a:latin typeface="Trebuchet MS" panose="020B0603020202020204" pitchFamily="34" charset="0"/>
              </a:rPr>
              <a:t>Set-Location</a:t>
            </a:r>
          </a:p>
          <a:p>
            <a:pPr>
              <a:lnSpc>
                <a:spcPct val="100000"/>
              </a:lnSpc>
              <a:buClr>
                <a:srgbClr val="000000"/>
              </a:buClr>
            </a:pPr>
            <a:endParaRPr lang="en-PH" sz="1800" strike="noStrike" spc="-1" dirty="0">
              <a:solidFill>
                <a:srgbClr val="000000"/>
              </a:solidFill>
              <a:latin typeface="Trebuchet MS" panose="020B0603020202020204" pitchFamily="34" charset="0"/>
            </a:endParaRPr>
          </a:p>
          <a:p>
            <a:pPr>
              <a:lnSpc>
                <a:spcPct val="100000"/>
              </a:lnSpc>
              <a:buClr>
                <a:srgbClr val="000000"/>
              </a:buClr>
            </a:pPr>
            <a:r>
              <a:rPr lang="en-PH" spc="-1" dirty="0">
                <a:solidFill>
                  <a:srgbClr val="000000"/>
                </a:solidFill>
                <a:latin typeface="Trebuchet MS" panose="020B0603020202020204" pitchFamily="34" charset="0"/>
              </a:rPr>
              <a:t>	The `Set-Location` cmdlet sets the working location to a specified location. That location could be a directory, a subdirectory, a registry location, or any provider path.</a:t>
            </a:r>
          </a:p>
          <a:p>
            <a:pPr>
              <a:lnSpc>
                <a:spcPct val="100000"/>
              </a:lnSpc>
              <a:buClr>
                <a:srgbClr val="000000"/>
              </a:buClr>
            </a:pPr>
            <a:endParaRPr lang="en-PH" sz="1800" strike="noStrike" spc="-1" dirty="0">
              <a:solidFill>
                <a:srgbClr val="000000"/>
              </a:solidFill>
              <a:latin typeface="Trebuchet MS" panose="020B0603020202020204" pitchFamily="34" charset="0"/>
            </a:endParaRPr>
          </a:p>
          <a:p>
            <a:pPr marL="285750" indent="-285750" algn="ctr">
              <a:lnSpc>
                <a:spcPct val="100000"/>
              </a:lnSpc>
              <a:buClr>
                <a:srgbClr val="000000"/>
              </a:buClr>
              <a:buFont typeface="Wingdings" panose="05000000000000000000" pitchFamily="2" charset="2"/>
              <a:buChar char="Ø"/>
            </a:pPr>
            <a:r>
              <a:rPr lang="en-PH" b="1" spc="-1" dirty="0">
                <a:solidFill>
                  <a:srgbClr val="000000"/>
                </a:solidFill>
                <a:latin typeface="Trebuchet MS" panose="020B0603020202020204" pitchFamily="34" charset="0"/>
              </a:rPr>
              <a:t> </a:t>
            </a:r>
            <a:r>
              <a:rPr lang="en-PH" spc="-1" dirty="0">
                <a:solidFill>
                  <a:srgbClr val="000000"/>
                </a:solidFill>
                <a:latin typeface="Trebuchet MS" panose="020B0603020202020204" pitchFamily="34" charset="0"/>
              </a:rPr>
              <a:t>Set-Location $HOME</a:t>
            </a:r>
            <a:endParaRPr lang="en-US" sz="1800" strike="noStrike" spc="-1" dirty="0">
              <a:solidFill>
                <a:srgbClr val="000000"/>
              </a:solidFill>
              <a:latin typeface="Trebuchet MS" panose="020B0603020202020204" pitchFamily="34" charset="0"/>
            </a:endParaRPr>
          </a:p>
        </p:txBody>
      </p:sp>
    </p:spTree>
    <p:extLst>
      <p:ext uri="{BB962C8B-B14F-4D97-AF65-F5344CB8AC3E}">
        <p14:creationId xmlns:p14="http://schemas.microsoft.com/office/powerpoint/2010/main" val="379624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fade">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Top PowerShell commands that you need to know.</a:t>
            </a:r>
            <a:endParaRPr lang="en-PH" sz="2400" b="0" strike="noStrike" spc="-1" dirty="0">
              <a:latin typeface="Arial"/>
            </a:endParaRPr>
          </a:p>
        </p:txBody>
      </p:sp>
      <p:sp>
        <p:nvSpPr>
          <p:cNvPr id="5" name="TextBox 4">
            <a:extLst>
              <a:ext uri="{FF2B5EF4-FFF2-40B4-BE49-F238E27FC236}">
                <a16:creationId xmlns:a16="http://schemas.microsoft.com/office/drawing/2014/main" id="{664A213E-E4A6-40A3-8023-3B48FBAF1E04}"/>
              </a:ext>
            </a:extLst>
          </p:cNvPr>
          <p:cNvSpPr txBox="1"/>
          <p:nvPr/>
        </p:nvSpPr>
        <p:spPr>
          <a:xfrm>
            <a:off x="287948" y="1364670"/>
            <a:ext cx="9322044" cy="4524315"/>
          </a:xfrm>
          <a:prstGeom prst="rect">
            <a:avLst/>
          </a:prstGeom>
          <a:noFill/>
        </p:spPr>
        <p:txBody>
          <a:bodyPr wrap="square">
            <a:spAutoFit/>
          </a:bodyPr>
          <a:lstStyle/>
          <a:p>
            <a:pPr>
              <a:lnSpc>
                <a:spcPct val="100000"/>
              </a:lnSpc>
              <a:buClr>
                <a:srgbClr val="000000"/>
              </a:buClr>
            </a:pPr>
            <a:r>
              <a:rPr lang="en-US" sz="1800" b="1" strike="noStrike" spc="-1" dirty="0">
                <a:solidFill>
                  <a:srgbClr val="000000"/>
                </a:solidFill>
                <a:latin typeface="Trebuchet MS" panose="020B0603020202020204" pitchFamily="34" charset="0"/>
              </a:rPr>
              <a:t>New-Item</a:t>
            </a:r>
            <a:endParaRPr lang="en-US" b="1" spc="-1" dirty="0">
              <a:solidFill>
                <a:srgbClr val="000000"/>
              </a:solidFill>
              <a:latin typeface="Trebuchet MS" panose="020B0603020202020204" pitchFamily="34" charset="0"/>
            </a:endParaRPr>
          </a:p>
          <a:p>
            <a:pPr>
              <a:lnSpc>
                <a:spcPct val="100000"/>
              </a:lnSpc>
              <a:buClr>
                <a:srgbClr val="000000"/>
              </a:buClr>
            </a:pPr>
            <a:endParaRPr lang="en-US" spc="-1" dirty="0">
              <a:solidFill>
                <a:srgbClr val="000000"/>
              </a:solidFill>
              <a:latin typeface="Trebuchet MS" panose="020B0603020202020204" pitchFamily="34" charset="0"/>
            </a:endParaRPr>
          </a:p>
          <a:p>
            <a:pPr>
              <a:lnSpc>
                <a:spcPct val="100000"/>
              </a:lnSpc>
              <a:buClr>
                <a:srgbClr val="000000"/>
              </a:buClr>
            </a:pPr>
            <a:r>
              <a:rPr lang="en-US" spc="-1" dirty="0">
                <a:solidFill>
                  <a:srgbClr val="000000"/>
                </a:solidFill>
                <a:latin typeface="Trebuchet MS" panose="020B0603020202020204" pitchFamily="34" charset="0"/>
              </a:rPr>
              <a:t>	The `New-Item` cmdlet creates a new item and sets its value. The types of items that can be created depend on the location of the item. For example, in the file system, `New-Item` creates files and folders. In the registry, `New-Item ` creates registry keys and entries.</a:t>
            </a:r>
          </a:p>
          <a:p>
            <a:pPr>
              <a:lnSpc>
                <a:spcPct val="100000"/>
              </a:lnSpc>
              <a:buClr>
                <a:srgbClr val="000000"/>
              </a:buClr>
            </a:pPr>
            <a:endParaRPr lang="en-US" sz="1800" b="0" strike="noStrike" spc="-1" dirty="0">
              <a:solidFill>
                <a:srgbClr val="000000"/>
              </a:solidFill>
              <a:latin typeface="Trebuchet MS" panose="020B0603020202020204" pitchFamily="34" charset="0"/>
            </a:endParaRPr>
          </a:p>
          <a:p>
            <a:pPr marL="285750" indent="-285750" algn="ctr">
              <a:lnSpc>
                <a:spcPct val="100000"/>
              </a:lnSpc>
              <a:buClr>
                <a:srgbClr val="000000"/>
              </a:buClr>
              <a:buFont typeface="Wingdings" panose="05000000000000000000" pitchFamily="2" charset="2"/>
              <a:buChar char="Ø"/>
            </a:pPr>
            <a:r>
              <a:rPr lang="en-PH" spc="-1" dirty="0">
                <a:solidFill>
                  <a:srgbClr val="000000"/>
                </a:solidFill>
                <a:latin typeface="Trebuchet MS" panose="020B0603020202020204" pitchFamily="34" charset="0"/>
              </a:rPr>
              <a:t> New-Item –Name &lt;File name&gt; -Path &lt;Location&gt; -ItemType Directory</a:t>
            </a:r>
            <a:endParaRPr lang="en-PH" b="1" spc="-1" dirty="0">
              <a:latin typeface="Trebuchet MS" panose="020B0603020202020204" pitchFamily="34" charset="0"/>
            </a:endParaRPr>
          </a:p>
          <a:p>
            <a:pPr>
              <a:lnSpc>
                <a:spcPct val="100000"/>
              </a:lnSpc>
              <a:buClr>
                <a:srgbClr val="000000"/>
              </a:buClr>
            </a:pPr>
            <a:endParaRPr lang="en-PH" sz="1800" b="0" strike="noStrike" spc="-1" dirty="0">
              <a:solidFill>
                <a:srgbClr val="000000"/>
              </a:solidFill>
              <a:latin typeface="Trebuchet MS" panose="020B0603020202020204" pitchFamily="34" charset="0"/>
            </a:endParaRPr>
          </a:p>
          <a:p>
            <a:pPr>
              <a:lnSpc>
                <a:spcPct val="100000"/>
              </a:lnSpc>
              <a:buClr>
                <a:srgbClr val="000000"/>
              </a:buClr>
            </a:pPr>
            <a:r>
              <a:rPr lang="en-PH" b="1" spc="-1" dirty="0">
                <a:solidFill>
                  <a:srgbClr val="000000"/>
                </a:solidFill>
                <a:latin typeface="Trebuchet MS" panose="020B0603020202020204" pitchFamily="34" charset="0"/>
              </a:rPr>
              <a:t>Remove-Item</a:t>
            </a:r>
          </a:p>
          <a:p>
            <a:pPr>
              <a:lnSpc>
                <a:spcPct val="100000"/>
              </a:lnSpc>
              <a:buClr>
                <a:srgbClr val="000000"/>
              </a:buClr>
            </a:pPr>
            <a:endParaRPr lang="en-PH" sz="1800" strike="noStrike" spc="-1" dirty="0">
              <a:solidFill>
                <a:srgbClr val="000000"/>
              </a:solidFill>
              <a:latin typeface="Trebuchet MS" panose="020B0603020202020204" pitchFamily="34" charset="0"/>
            </a:endParaRPr>
          </a:p>
          <a:p>
            <a:pPr>
              <a:lnSpc>
                <a:spcPct val="100000"/>
              </a:lnSpc>
              <a:buClr>
                <a:srgbClr val="000000"/>
              </a:buClr>
            </a:pPr>
            <a:r>
              <a:rPr lang="en-PH" spc="-1" dirty="0">
                <a:solidFill>
                  <a:srgbClr val="000000"/>
                </a:solidFill>
                <a:latin typeface="Trebuchet MS" panose="020B0603020202020204" pitchFamily="34" charset="0"/>
              </a:rPr>
              <a:t>	The `Remove-Item` cmdlet deletes one or more items. Because it is supported by many providers, it can delete many different types of items, including files, folders, registry keys, variables, aliases, and functions.</a:t>
            </a:r>
          </a:p>
          <a:p>
            <a:pPr>
              <a:lnSpc>
                <a:spcPct val="100000"/>
              </a:lnSpc>
              <a:buClr>
                <a:srgbClr val="000000"/>
              </a:buClr>
            </a:pPr>
            <a:endParaRPr lang="en-PH" sz="1800" strike="noStrike" spc="-1" dirty="0">
              <a:solidFill>
                <a:srgbClr val="000000"/>
              </a:solidFill>
              <a:latin typeface="Trebuchet MS" panose="020B0603020202020204" pitchFamily="34" charset="0"/>
            </a:endParaRPr>
          </a:p>
          <a:p>
            <a:pPr marL="285750" indent="-285750" algn="ctr">
              <a:lnSpc>
                <a:spcPct val="100000"/>
              </a:lnSpc>
              <a:buClr>
                <a:srgbClr val="000000"/>
              </a:buClr>
              <a:buFont typeface="Wingdings" panose="05000000000000000000" pitchFamily="2" charset="2"/>
              <a:buChar char="Ø"/>
            </a:pPr>
            <a:r>
              <a:rPr lang="en-PH" spc="-1" dirty="0">
                <a:solidFill>
                  <a:srgbClr val="000000"/>
                </a:solidFill>
                <a:latin typeface="Trebuchet MS" panose="020B0603020202020204" pitchFamily="34" charset="0"/>
              </a:rPr>
              <a:t>Remove-Item &lt;File name&gt;</a:t>
            </a:r>
            <a:endParaRPr lang="en-US" sz="1800" strike="noStrike" spc="-1" dirty="0">
              <a:solidFill>
                <a:srgbClr val="000000"/>
              </a:solidFill>
              <a:latin typeface="Trebuchet MS" panose="020B0603020202020204" pitchFamily="34" charset="0"/>
            </a:endParaRPr>
          </a:p>
        </p:txBody>
      </p:sp>
    </p:spTree>
    <p:extLst>
      <p:ext uri="{BB962C8B-B14F-4D97-AF65-F5344CB8AC3E}">
        <p14:creationId xmlns:p14="http://schemas.microsoft.com/office/powerpoint/2010/main" val="403022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fade">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Top PowerShell commands that you need to know.</a:t>
            </a:r>
            <a:endParaRPr lang="en-PH" sz="2400" b="0" strike="noStrike" spc="-1" dirty="0">
              <a:latin typeface="Arial"/>
            </a:endParaRPr>
          </a:p>
        </p:txBody>
      </p:sp>
      <p:sp>
        <p:nvSpPr>
          <p:cNvPr id="5" name="TextBox 4">
            <a:extLst>
              <a:ext uri="{FF2B5EF4-FFF2-40B4-BE49-F238E27FC236}">
                <a16:creationId xmlns:a16="http://schemas.microsoft.com/office/drawing/2014/main" id="{664A213E-E4A6-40A3-8023-3B48FBAF1E04}"/>
              </a:ext>
            </a:extLst>
          </p:cNvPr>
          <p:cNvSpPr txBox="1"/>
          <p:nvPr/>
        </p:nvSpPr>
        <p:spPr>
          <a:xfrm>
            <a:off x="287948" y="1364670"/>
            <a:ext cx="9322044" cy="4247317"/>
          </a:xfrm>
          <a:prstGeom prst="rect">
            <a:avLst/>
          </a:prstGeom>
          <a:noFill/>
        </p:spPr>
        <p:txBody>
          <a:bodyPr wrap="square">
            <a:spAutoFit/>
          </a:bodyPr>
          <a:lstStyle/>
          <a:p>
            <a:pPr>
              <a:lnSpc>
                <a:spcPct val="100000"/>
              </a:lnSpc>
              <a:buClr>
                <a:srgbClr val="000000"/>
              </a:buClr>
            </a:pPr>
            <a:r>
              <a:rPr lang="en-US" sz="1800" b="1" strike="noStrike" spc="-1" dirty="0">
                <a:solidFill>
                  <a:srgbClr val="000000"/>
                </a:solidFill>
                <a:latin typeface="Trebuchet MS" panose="020B0603020202020204" pitchFamily="34" charset="0"/>
              </a:rPr>
              <a:t>Move-Item</a:t>
            </a:r>
            <a:endParaRPr lang="en-US" b="1" spc="-1" dirty="0">
              <a:solidFill>
                <a:srgbClr val="000000"/>
              </a:solidFill>
              <a:latin typeface="Trebuchet MS" panose="020B0603020202020204" pitchFamily="34" charset="0"/>
            </a:endParaRPr>
          </a:p>
          <a:p>
            <a:pPr>
              <a:lnSpc>
                <a:spcPct val="100000"/>
              </a:lnSpc>
              <a:buClr>
                <a:srgbClr val="000000"/>
              </a:buClr>
            </a:pPr>
            <a:endParaRPr lang="en-US" spc="-1" dirty="0">
              <a:solidFill>
                <a:srgbClr val="000000"/>
              </a:solidFill>
              <a:latin typeface="Trebuchet MS" panose="020B0603020202020204" pitchFamily="34" charset="0"/>
            </a:endParaRPr>
          </a:p>
          <a:p>
            <a:pPr>
              <a:lnSpc>
                <a:spcPct val="100000"/>
              </a:lnSpc>
              <a:buClr>
                <a:srgbClr val="000000"/>
              </a:buClr>
            </a:pPr>
            <a:r>
              <a:rPr lang="en-US" spc="-1" dirty="0">
                <a:solidFill>
                  <a:srgbClr val="000000"/>
                </a:solidFill>
                <a:latin typeface="Trebuchet MS" panose="020B0603020202020204" pitchFamily="34" charset="0"/>
              </a:rPr>
              <a:t>	The `Move-Item` cmdlet moves an item, including its properties, contents, and child items from one location to another location. The locations must be supported by the same provider.</a:t>
            </a:r>
          </a:p>
          <a:p>
            <a:pPr>
              <a:lnSpc>
                <a:spcPct val="100000"/>
              </a:lnSpc>
              <a:buClr>
                <a:srgbClr val="000000"/>
              </a:buClr>
            </a:pPr>
            <a:endParaRPr lang="en-US" sz="1800" b="0" strike="noStrike" spc="-1" dirty="0">
              <a:solidFill>
                <a:srgbClr val="000000"/>
              </a:solidFill>
              <a:latin typeface="Trebuchet MS" panose="020B0603020202020204" pitchFamily="34" charset="0"/>
            </a:endParaRPr>
          </a:p>
          <a:p>
            <a:pPr marL="285750" indent="-285750" algn="ctr">
              <a:lnSpc>
                <a:spcPct val="100000"/>
              </a:lnSpc>
              <a:buClr>
                <a:srgbClr val="000000"/>
              </a:buClr>
              <a:buFont typeface="Wingdings" panose="05000000000000000000" pitchFamily="2" charset="2"/>
              <a:buChar char="Ø"/>
            </a:pPr>
            <a:r>
              <a:rPr lang="en-PH" spc="-1" dirty="0">
                <a:solidFill>
                  <a:srgbClr val="000000"/>
                </a:solidFill>
                <a:latin typeface="Trebuchet MS" panose="020B0603020202020204" pitchFamily="34" charset="0"/>
              </a:rPr>
              <a:t>Move-Item –Path &lt;File </a:t>
            </a:r>
            <a:r>
              <a:rPr lang="en-PH" spc="-1" dirty="0" err="1">
                <a:solidFill>
                  <a:srgbClr val="000000"/>
                </a:solidFill>
                <a:latin typeface="Trebuchet MS" panose="020B0603020202020204" pitchFamily="34" charset="0"/>
              </a:rPr>
              <a:t>name.extension</a:t>
            </a:r>
            <a:r>
              <a:rPr lang="en-PH" spc="-1" dirty="0">
                <a:solidFill>
                  <a:srgbClr val="000000"/>
                </a:solidFill>
                <a:latin typeface="Trebuchet MS" panose="020B0603020202020204" pitchFamily="34" charset="0"/>
              </a:rPr>
              <a:t>&gt; –Destination &lt;Location&gt;</a:t>
            </a:r>
            <a:endParaRPr lang="en-PH" b="1" spc="-1" dirty="0">
              <a:latin typeface="Trebuchet MS" panose="020B0603020202020204" pitchFamily="34" charset="0"/>
            </a:endParaRPr>
          </a:p>
          <a:p>
            <a:pPr>
              <a:lnSpc>
                <a:spcPct val="100000"/>
              </a:lnSpc>
              <a:buClr>
                <a:srgbClr val="000000"/>
              </a:buClr>
            </a:pPr>
            <a:endParaRPr lang="en-PH" sz="1800" b="0" strike="noStrike" spc="-1" dirty="0">
              <a:solidFill>
                <a:srgbClr val="000000"/>
              </a:solidFill>
              <a:latin typeface="Trebuchet MS" panose="020B0603020202020204" pitchFamily="34" charset="0"/>
            </a:endParaRPr>
          </a:p>
          <a:p>
            <a:pPr>
              <a:lnSpc>
                <a:spcPct val="100000"/>
              </a:lnSpc>
              <a:buClr>
                <a:srgbClr val="000000"/>
              </a:buClr>
            </a:pPr>
            <a:r>
              <a:rPr lang="en-PH" b="1" spc="-1" dirty="0">
                <a:solidFill>
                  <a:srgbClr val="000000"/>
                </a:solidFill>
                <a:latin typeface="Trebuchet MS" panose="020B0603020202020204" pitchFamily="34" charset="0"/>
              </a:rPr>
              <a:t>Copy-Item</a:t>
            </a:r>
          </a:p>
          <a:p>
            <a:pPr>
              <a:lnSpc>
                <a:spcPct val="100000"/>
              </a:lnSpc>
              <a:buClr>
                <a:srgbClr val="000000"/>
              </a:buClr>
            </a:pPr>
            <a:endParaRPr lang="en-PH" sz="1800" strike="noStrike" spc="-1" dirty="0">
              <a:solidFill>
                <a:srgbClr val="000000"/>
              </a:solidFill>
              <a:latin typeface="Trebuchet MS" panose="020B0603020202020204" pitchFamily="34" charset="0"/>
            </a:endParaRPr>
          </a:p>
          <a:p>
            <a:pPr>
              <a:lnSpc>
                <a:spcPct val="100000"/>
              </a:lnSpc>
              <a:buClr>
                <a:srgbClr val="000000"/>
              </a:buClr>
            </a:pPr>
            <a:r>
              <a:rPr lang="en-PH" spc="-1" dirty="0">
                <a:solidFill>
                  <a:srgbClr val="000000"/>
                </a:solidFill>
                <a:latin typeface="Trebuchet MS" panose="020B0603020202020204" pitchFamily="34" charset="0"/>
              </a:rPr>
              <a:t>	The `Copy-Item` cmdlet copies an item from one location to another location in the same namespace. For instance, it can copy a file to a folder, but it can’t copy a file to a certificate drive.</a:t>
            </a:r>
          </a:p>
          <a:p>
            <a:pPr>
              <a:lnSpc>
                <a:spcPct val="100000"/>
              </a:lnSpc>
              <a:buClr>
                <a:srgbClr val="000000"/>
              </a:buClr>
            </a:pPr>
            <a:endParaRPr lang="en-PH" sz="1800" strike="noStrike" spc="-1" dirty="0">
              <a:solidFill>
                <a:srgbClr val="000000"/>
              </a:solidFill>
              <a:latin typeface="Trebuchet MS" panose="020B0603020202020204" pitchFamily="34" charset="0"/>
            </a:endParaRPr>
          </a:p>
          <a:p>
            <a:pPr marL="285750" indent="-285750" algn="ctr">
              <a:lnSpc>
                <a:spcPct val="100000"/>
              </a:lnSpc>
              <a:buClr>
                <a:srgbClr val="000000"/>
              </a:buClr>
              <a:buFont typeface="Wingdings" panose="05000000000000000000" pitchFamily="2" charset="2"/>
              <a:buChar char="Ø"/>
            </a:pPr>
            <a:r>
              <a:rPr lang="en-PH" spc="-1" dirty="0">
                <a:solidFill>
                  <a:srgbClr val="000000"/>
                </a:solidFill>
                <a:latin typeface="Trebuchet MS" panose="020B0603020202020204" pitchFamily="34" charset="0"/>
              </a:rPr>
              <a:t>Copy-Item file1.txt file2.txt –Path &lt;Desired Location&gt;</a:t>
            </a:r>
            <a:endParaRPr lang="en-US" sz="1800" strike="noStrike" spc="-1" dirty="0">
              <a:solidFill>
                <a:srgbClr val="000000"/>
              </a:solidFill>
              <a:latin typeface="Trebuchet MS" panose="020B0603020202020204" pitchFamily="34" charset="0"/>
            </a:endParaRPr>
          </a:p>
        </p:txBody>
      </p:sp>
    </p:spTree>
    <p:extLst>
      <p:ext uri="{BB962C8B-B14F-4D97-AF65-F5344CB8AC3E}">
        <p14:creationId xmlns:p14="http://schemas.microsoft.com/office/powerpoint/2010/main" val="129235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fade">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Top PowerShell commands that you need to know.</a:t>
            </a:r>
            <a:endParaRPr lang="en-PH" sz="2400" b="0" strike="noStrike" spc="-1" dirty="0">
              <a:latin typeface="Arial"/>
            </a:endParaRPr>
          </a:p>
        </p:txBody>
      </p:sp>
      <p:sp>
        <p:nvSpPr>
          <p:cNvPr id="5" name="TextBox 4">
            <a:extLst>
              <a:ext uri="{FF2B5EF4-FFF2-40B4-BE49-F238E27FC236}">
                <a16:creationId xmlns:a16="http://schemas.microsoft.com/office/drawing/2014/main" id="{664A213E-E4A6-40A3-8023-3B48FBAF1E04}"/>
              </a:ext>
            </a:extLst>
          </p:cNvPr>
          <p:cNvSpPr txBox="1"/>
          <p:nvPr/>
        </p:nvSpPr>
        <p:spPr>
          <a:xfrm>
            <a:off x="287948" y="1364670"/>
            <a:ext cx="9322044" cy="5355312"/>
          </a:xfrm>
          <a:prstGeom prst="rect">
            <a:avLst/>
          </a:prstGeom>
          <a:noFill/>
        </p:spPr>
        <p:txBody>
          <a:bodyPr wrap="square">
            <a:spAutoFit/>
          </a:bodyPr>
          <a:lstStyle/>
          <a:p>
            <a:pPr>
              <a:lnSpc>
                <a:spcPct val="100000"/>
              </a:lnSpc>
              <a:buClr>
                <a:srgbClr val="000000"/>
              </a:buClr>
            </a:pPr>
            <a:r>
              <a:rPr lang="en-US" sz="1800" b="1" strike="noStrike" spc="-1" dirty="0">
                <a:solidFill>
                  <a:srgbClr val="000000"/>
                </a:solidFill>
                <a:latin typeface="Trebuchet MS" panose="020B0603020202020204" pitchFamily="34" charset="0"/>
              </a:rPr>
              <a:t>Get-Content</a:t>
            </a:r>
            <a:endParaRPr lang="en-US" b="1" spc="-1" dirty="0">
              <a:solidFill>
                <a:srgbClr val="000000"/>
              </a:solidFill>
              <a:latin typeface="Trebuchet MS" panose="020B0603020202020204" pitchFamily="34" charset="0"/>
            </a:endParaRPr>
          </a:p>
          <a:p>
            <a:pPr>
              <a:lnSpc>
                <a:spcPct val="100000"/>
              </a:lnSpc>
              <a:buClr>
                <a:srgbClr val="000000"/>
              </a:buClr>
            </a:pPr>
            <a:endParaRPr lang="en-US" spc="-1" dirty="0">
              <a:solidFill>
                <a:srgbClr val="000000"/>
              </a:solidFill>
              <a:latin typeface="Trebuchet MS" panose="020B0603020202020204" pitchFamily="34" charset="0"/>
            </a:endParaRPr>
          </a:p>
          <a:p>
            <a:pPr>
              <a:lnSpc>
                <a:spcPct val="100000"/>
              </a:lnSpc>
              <a:buClr>
                <a:srgbClr val="000000"/>
              </a:buClr>
            </a:pPr>
            <a:r>
              <a:rPr lang="en-US" spc="-1" dirty="0">
                <a:solidFill>
                  <a:srgbClr val="000000"/>
                </a:solidFill>
                <a:latin typeface="Trebuchet MS" panose="020B0603020202020204" pitchFamily="34" charset="0"/>
              </a:rPr>
              <a:t>	The `Get-Content` cmdlet gets the content of the item at the location specified by the path, such as the text in a file or the content of a function. For files, the content is read one line at a time and returns a collection of objects, each of which represents a line of content.</a:t>
            </a:r>
          </a:p>
          <a:p>
            <a:pPr>
              <a:lnSpc>
                <a:spcPct val="100000"/>
              </a:lnSpc>
              <a:buClr>
                <a:srgbClr val="000000"/>
              </a:buClr>
            </a:pPr>
            <a:endParaRPr lang="en-US" sz="1800" b="0" strike="noStrike" spc="-1" dirty="0">
              <a:solidFill>
                <a:srgbClr val="000000"/>
              </a:solidFill>
              <a:latin typeface="Trebuchet MS" panose="020B0603020202020204" pitchFamily="34" charset="0"/>
            </a:endParaRPr>
          </a:p>
          <a:p>
            <a:pPr marL="285750" indent="-285750" algn="ctr">
              <a:lnSpc>
                <a:spcPct val="100000"/>
              </a:lnSpc>
              <a:buClr>
                <a:srgbClr val="000000"/>
              </a:buClr>
              <a:buFont typeface="Wingdings" panose="05000000000000000000" pitchFamily="2" charset="2"/>
              <a:buChar char="Ø"/>
            </a:pPr>
            <a:r>
              <a:rPr lang="en-PH" spc="-1" dirty="0">
                <a:solidFill>
                  <a:srgbClr val="000000"/>
                </a:solidFill>
                <a:latin typeface="Trebuchet MS" panose="020B0603020202020204" pitchFamily="34" charset="0"/>
              </a:rPr>
              <a:t>Get-Content &lt;File </a:t>
            </a:r>
            <a:r>
              <a:rPr lang="en-PH" spc="-1" dirty="0" err="1">
                <a:solidFill>
                  <a:srgbClr val="000000"/>
                </a:solidFill>
                <a:latin typeface="Trebuchet MS" panose="020B0603020202020204" pitchFamily="34" charset="0"/>
              </a:rPr>
              <a:t>name.extension</a:t>
            </a:r>
            <a:r>
              <a:rPr lang="en-PH" spc="-1" dirty="0">
                <a:solidFill>
                  <a:srgbClr val="000000"/>
                </a:solidFill>
                <a:latin typeface="Trebuchet MS" panose="020B0603020202020204" pitchFamily="34" charset="0"/>
              </a:rPr>
              <a:t>&gt;</a:t>
            </a:r>
            <a:endParaRPr lang="en-PH" b="1" spc="-1" dirty="0">
              <a:latin typeface="Trebuchet MS" panose="020B0603020202020204" pitchFamily="34" charset="0"/>
            </a:endParaRPr>
          </a:p>
          <a:p>
            <a:pPr>
              <a:lnSpc>
                <a:spcPct val="100000"/>
              </a:lnSpc>
              <a:buClr>
                <a:srgbClr val="000000"/>
              </a:buClr>
            </a:pPr>
            <a:endParaRPr lang="en-PH" sz="1800" b="0" strike="noStrike" spc="-1" dirty="0">
              <a:solidFill>
                <a:srgbClr val="000000"/>
              </a:solidFill>
              <a:latin typeface="Trebuchet MS" panose="020B0603020202020204" pitchFamily="34" charset="0"/>
            </a:endParaRPr>
          </a:p>
          <a:p>
            <a:pPr>
              <a:lnSpc>
                <a:spcPct val="100000"/>
              </a:lnSpc>
              <a:buClr>
                <a:srgbClr val="000000"/>
              </a:buClr>
            </a:pPr>
            <a:r>
              <a:rPr lang="en-PH" b="1" spc="-1" dirty="0">
                <a:solidFill>
                  <a:srgbClr val="000000"/>
                </a:solidFill>
                <a:latin typeface="Trebuchet MS" panose="020B0603020202020204" pitchFamily="34" charset="0"/>
              </a:rPr>
              <a:t>Test-Path</a:t>
            </a:r>
          </a:p>
          <a:p>
            <a:pPr>
              <a:lnSpc>
                <a:spcPct val="100000"/>
              </a:lnSpc>
              <a:buClr>
                <a:srgbClr val="000000"/>
              </a:buClr>
            </a:pPr>
            <a:endParaRPr lang="en-PH" spc="-1" dirty="0">
              <a:solidFill>
                <a:srgbClr val="000000"/>
              </a:solidFill>
              <a:latin typeface="Trebuchet MS" panose="020B0603020202020204" pitchFamily="34" charset="0"/>
            </a:endParaRPr>
          </a:p>
          <a:p>
            <a:pPr>
              <a:lnSpc>
                <a:spcPct val="100000"/>
              </a:lnSpc>
              <a:buClr>
                <a:srgbClr val="000000"/>
              </a:buClr>
            </a:pPr>
            <a:r>
              <a:rPr lang="en-PH" spc="-1" dirty="0">
                <a:solidFill>
                  <a:srgbClr val="000000"/>
                </a:solidFill>
                <a:latin typeface="Trebuchet MS" panose="020B0603020202020204" pitchFamily="34" charset="0"/>
              </a:rPr>
              <a:t>	The `Test–Path` cmdlet determines whether all elements of the path exist. It returns $Tue if all elements exist and $False if any are missing. It can also tell whether the path syntax is valid and whether the path leads to a container or a terminal or leaf element. If the Path is whitespace or empty string, then $False is returned. If the Path is $null, array of $null or empty array, a non-terminating error is returned.</a:t>
            </a:r>
          </a:p>
          <a:p>
            <a:pPr>
              <a:lnSpc>
                <a:spcPct val="100000"/>
              </a:lnSpc>
              <a:buClr>
                <a:srgbClr val="000000"/>
              </a:buClr>
            </a:pPr>
            <a:endParaRPr lang="en-PH" sz="1800" strike="noStrike" spc="-1" dirty="0">
              <a:solidFill>
                <a:srgbClr val="000000"/>
              </a:solidFill>
              <a:latin typeface="Trebuchet MS" panose="020B0603020202020204" pitchFamily="34" charset="0"/>
            </a:endParaRPr>
          </a:p>
          <a:p>
            <a:pPr marL="285750" indent="-285750" algn="ctr">
              <a:buClr>
                <a:srgbClr val="000000"/>
              </a:buClr>
              <a:buFont typeface="Wingdings" panose="05000000000000000000" pitchFamily="2" charset="2"/>
              <a:buChar char="Ø"/>
            </a:pPr>
            <a:r>
              <a:rPr lang="en-PH" spc="-1" dirty="0">
                <a:solidFill>
                  <a:srgbClr val="000000"/>
                </a:solidFill>
                <a:latin typeface="Trebuchet MS" panose="020B0603020202020204" pitchFamily="34" charset="0"/>
              </a:rPr>
              <a:t>Test-Path &lt;File </a:t>
            </a:r>
            <a:r>
              <a:rPr lang="en-PH" spc="-1" dirty="0" err="1">
                <a:solidFill>
                  <a:srgbClr val="000000"/>
                </a:solidFill>
                <a:latin typeface="Trebuchet MS" panose="020B0603020202020204" pitchFamily="34" charset="0"/>
              </a:rPr>
              <a:t>name.extension</a:t>
            </a:r>
            <a:r>
              <a:rPr lang="en-PH" spc="-1" dirty="0">
                <a:solidFill>
                  <a:srgbClr val="000000"/>
                </a:solidFill>
                <a:latin typeface="Trebuchet MS" panose="020B0603020202020204" pitchFamily="34" charset="0"/>
              </a:rPr>
              <a:t>&gt;</a:t>
            </a:r>
            <a:endParaRPr lang="en-PH" b="1" spc="-1" dirty="0">
              <a:latin typeface="Trebuchet MS" panose="020B0603020202020204" pitchFamily="34" charset="0"/>
            </a:endParaRPr>
          </a:p>
          <a:p>
            <a:pPr>
              <a:lnSpc>
                <a:spcPct val="100000"/>
              </a:lnSpc>
              <a:buClr>
                <a:srgbClr val="000000"/>
              </a:buClr>
            </a:pPr>
            <a:endParaRPr lang="en-PH" sz="1800" strike="noStrike" spc="-1" dirty="0">
              <a:solidFill>
                <a:srgbClr val="000000"/>
              </a:solidFill>
              <a:latin typeface="Trebuchet MS" panose="020B0603020202020204" pitchFamily="34" charset="0"/>
            </a:endParaRPr>
          </a:p>
        </p:txBody>
      </p:sp>
    </p:spTree>
    <p:extLst>
      <p:ext uri="{BB962C8B-B14F-4D97-AF65-F5344CB8AC3E}">
        <p14:creationId xmlns:p14="http://schemas.microsoft.com/office/powerpoint/2010/main" val="150425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fade">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Top PowerShell commands that you need to know.</a:t>
            </a:r>
            <a:endParaRPr lang="en-PH" sz="2400" b="0" strike="noStrike" spc="-1" dirty="0">
              <a:latin typeface="Arial"/>
            </a:endParaRPr>
          </a:p>
        </p:txBody>
      </p:sp>
      <p:sp>
        <p:nvSpPr>
          <p:cNvPr id="5" name="TextBox 4">
            <a:extLst>
              <a:ext uri="{FF2B5EF4-FFF2-40B4-BE49-F238E27FC236}">
                <a16:creationId xmlns:a16="http://schemas.microsoft.com/office/drawing/2014/main" id="{664A213E-E4A6-40A3-8023-3B48FBAF1E04}"/>
              </a:ext>
            </a:extLst>
          </p:cNvPr>
          <p:cNvSpPr txBox="1"/>
          <p:nvPr/>
        </p:nvSpPr>
        <p:spPr>
          <a:xfrm>
            <a:off x="287948" y="1364670"/>
            <a:ext cx="9322044" cy="4524315"/>
          </a:xfrm>
          <a:prstGeom prst="rect">
            <a:avLst/>
          </a:prstGeom>
          <a:noFill/>
        </p:spPr>
        <p:txBody>
          <a:bodyPr wrap="square">
            <a:spAutoFit/>
          </a:bodyPr>
          <a:lstStyle/>
          <a:p>
            <a:pPr>
              <a:lnSpc>
                <a:spcPct val="100000"/>
              </a:lnSpc>
              <a:buClr>
                <a:srgbClr val="000000"/>
              </a:buClr>
            </a:pPr>
            <a:r>
              <a:rPr lang="en-US" sz="1800" b="1" strike="noStrike" spc="-1" dirty="0">
                <a:solidFill>
                  <a:srgbClr val="000000"/>
                </a:solidFill>
                <a:latin typeface="Trebuchet MS" panose="020B0603020202020204" pitchFamily="34" charset="0"/>
              </a:rPr>
              <a:t>Start-Process</a:t>
            </a:r>
            <a:endParaRPr lang="en-US" b="1" spc="-1" dirty="0">
              <a:solidFill>
                <a:srgbClr val="000000"/>
              </a:solidFill>
              <a:latin typeface="Trebuchet MS" panose="020B0603020202020204" pitchFamily="34" charset="0"/>
            </a:endParaRPr>
          </a:p>
          <a:p>
            <a:pPr>
              <a:lnSpc>
                <a:spcPct val="100000"/>
              </a:lnSpc>
              <a:buClr>
                <a:srgbClr val="000000"/>
              </a:buClr>
            </a:pPr>
            <a:endParaRPr lang="en-US" spc="-1" dirty="0">
              <a:solidFill>
                <a:srgbClr val="000000"/>
              </a:solidFill>
              <a:latin typeface="Trebuchet MS" panose="020B0603020202020204" pitchFamily="34" charset="0"/>
            </a:endParaRPr>
          </a:p>
          <a:p>
            <a:pPr>
              <a:lnSpc>
                <a:spcPct val="100000"/>
              </a:lnSpc>
              <a:buClr>
                <a:srgbClr val="000000"/>
              </a:buClr>
            </a:pPr>
            <a:r>
              <a:rPr lang="en-US" spc="-1" dirty="0">
                <a:solidFill>
                  <a:srgbClr val="000000"/>
                </a:solidFill>
                <a:latin typeface="Trebuchet MS" panose="020B0603020202020204" pitchFamily="34" charset="0"/>
              </a:rPr>
              <a:t>	The `Start-Process` cmdlet starts one or more processes on the local computer. By default, `Start-Process` creates a new process that inherits all the environment variables that are defined in the current process.</a:t>
            </a:r>
          </a:p>
          <a:p>
            <a:pPr>
              <a:lnSpc>
                <a:spcPct val="100000"/>
              </a:lnSpc>
              <a:buClr>
                <a:srgbClr val="000000"/>
              </a:buClr>
            </a:pPr>
            <a:endParaRPr lang="en-US" sz="1800" b="0" strike="noStrike" spc="-1" dirty="0">
              <a:solidFill>
                <a:srgbClr val="000000"/>
              </a:solidFill>
              <a:latin typeface="Trebuchet MS" panose="020B0603020202020204" pitchFamily="34" charset="0"/>
            </a:endParaRPr>
          </a:p>
          <a:p>
            <a:pPr marL="285750" indent="-285750" algn="ctr">
              <a:lnSpc>
                <a:spcPct val="100000"/>
              </a:lnSpc>
              <a:buClr>
                <a:srgbClr val="000000"/>
              </a:buClr>
              <a:buFont typeface="Wingdings" panose="05000000000000000000" pitchFamily="2" charset="2"/>
              <a:buChar char="Ø"/>
            </a:pPr>
            <a:r>
              <a:rPr lang="en-PH" spc="-1" dirty="0">
                <a:solidFill>
                  <a:srgbClr val="000000"/>
                </a:solidFill>
                <a:latin typeface="Trebuchet MS" panose="020B0603020202020204" pitchFamily="34" charset="0"/>
              </a:rPr>
              <a:t>Start-Process &lt;Application Name&gt;</a:t>
            </a:r>
            <a:endParaRPr lang="en-PH" b="1" spc="-1" dirty="0">
              <a:latin typeface="Trebuchet MS" panose="020B0603020202020204" pitchFamily="34" charset="0"/>
            </a:endParaRPr>
          </a:p>
          <a:p>
            <a:pPr>
              <a:lnSpc>
                <a:spcPct val="100000"/>
              </a:lnSpc>
              <a:buClr>
                <a:srgbClr val="000000"/>
              </a:buClr>
            </a:pPr>
            <a:endParaRPr lang="en-PH" sz="1800" b="0" strike="noStrike" spc="-1" dirty="0">
              <a:solidFill>
                <a:srgbClr val="000000"/>
              </a:solidFill>
              <a:latin typeface="Trebuchet MS" panose="020B0603020202020204" pitchFamily="34" charset="0"/>
            </a:endParaRPr>
          </a:p>
          <a:p>
            <a:pPr>
              <a:lnSpc>
                <a:spcPct val="100000"/>
              </a:lnSpc>
              <a:buClr>
                <a:srgbClr val="000000"/>
              </a:buClr>
            </a:pPr>
            <a:r>
              <a:rPr lang="en-PH" b="1" spc="-1" dirty="0">
                <a:solidFill>
                  <a:srgbClr val="000000"/>
                </a:solidFill>
                <a:latin typeface="Trebuchet MS" panose="020B0603020202020204" pitchFamily="34" charset="0"/>
              </a:rPr>
              <a:t>Get-Alias</a:t>
            </a:r>
          </a:p>
          <a:p>
            <a:pPr>
              <a:lnSpc>
                <a:spcPct val="100000"/>
              </a:lnSpc>
              <a:buClr>
                <a:srgbClr val="000000"/>
              </a:buClr>
            </a:pPr>
            <a:endParaRPr lang="en-PH" spc="-1" dirty="0">
              <a:solidFill>
                <a:srgbClr val="000000"/>
              </a:solidFill>
              <a:latin typeface="Trebuchet MS" panose="020B0603020202020204" pitchFamily="34" charset="0"/>
            </a:endParaRPr>
          </a:p>
          <a:p>
            <a:pPr>
              <a:lnSpc>
                <a:spcPct val="100000"/>
              </a:lnSpc>
              <a:buClr>
                <a:srgbClr val="000000"/>
              </a:buClr>
            </a:pPr>
            <a:r>
              <a:rPr lang="en-PH" spc="-1" dirty="0">
                <a:solidFill>
                  <a:srgbClr val="000000"/>
                </a:solidFill>
                <a:latin typeface="Trebuchet MS" panose="020B0603020202020204" pitchFamily="34" charset="0"/>
              </a:rPr>
              <a:t>	The `Get-Alias` cmdlet gets the aliases in the </a:t>
            </a:r>
            <a:r>
              <a:rPr lang="en-PH" spc="-1" dirty="0" err="1">
                <a:solidFill>
                  <a:srgbClr val="000000"/>
                </a:solidFill>
                <a:latin typeface="Trebuchet MS" panose="020B0603020202020204" pitchFamily="34" charset="0"/>
              </a:rPr>
              <a:t>cyrrent</a:t>
            </a:r>
            <a:r>
              <a:rPr lang="en-PH" spc="-1" dirty="0">
                <a:solidFill>
                  <a:srgbClr val="000000"/>
                </a:solidFill>
                <a:latin typeface="Trebuchet MS" panose="020B0603020202020204" pitchFamily="34" charset="0"/>
              </a:rPr>
              <a:t> session. This includes build-in aliases, aliases that you have set or imported, and aliases that you have added to your PowerShell profile.</a:t>
            </a:r>
          </a:p>
          <a:p>
            <a:pPr>
              <a:lnSpc>
                <a:spcPct val="100000"/>
              </a:lnSpc>
              <a:buClr>
                <a:srgbClr val="000000"/>
              </a:buClr>
            </a:pPr>
            <a:endParaRPr lang="en-PH" sz="1800" strike="noStrike" spc="-1" dirty="0">
              <a:solidFill>
                <a:srgbClr val="000000"/>
              </a:solidFill>
              <a:latin typeface="Trebuchet MS" panose="020B0603020202020204" pitchFamily="34" charset="0"/>
            </a:endParaRPr>
          </a:p>
          <a:p>
            <a:pPr marL="285750" indent="-285750" algn="ctr">
              <a:buClr>
                <a:srgbClr val="000000"/>
              </a:buClr>
              <a:buFont typeface="Wingdings" panose="05000000000000000000" pitchFamily="2" charset="2"/>
              <a:buChar char="Ø"/>
            </a:pPr>
            <a:r>
              <a:rPr lang="en-PH" spc="-1" dirty="0">
                <a:solidFill>
                  <a:srgbClr val="000000"/>
                </a:solidFill>
                <a:latin typeface="Trebuchet MS" panose="020B0603020202020204" pitchFamily="34" charset="0"/>
              </a:rPr>
              <a:t>Get-Alias</a:t>
            </a:r>
            <a:endParaRPr lang="en-PH" b="1" spc="-1" dirty="0">
              <a:latin typeface="Trebuchet MS" panose="020B0603020202020204" pitchFamily="34" charset="0"/>
            </a:endParaRPr>
          </a:p>
          <a:p>
            <a:pPr>
              <a:lnSpc>
                <a:spcPct val="100000"/>
              </a:lnSpc>
              <a:buClr>
                <a:srgbClr val="000000"/>
              </a:buClr>
            </a:pPr>
            <a:endParaRPr lang="en-PH" sz="1800" strike="noStrike" spc="-1" dirty="0">
              <a:solidFill>
                <a:srgbClr val="000000"/>
              </a:solidFill>
              <a:latin typeface="Trebuchet MS" panose="020B0603020202020204" pitchFamily="34" charset="0"/>
            </a:endParaRPr>
          </a:p>
        </p:txBody>
      </p:sp>
    </p:spTree>
    <p:extLst>
      <p:ext uri="{BB962C8B-B14F-4D97-AF65-F5344CB8AC3E}">
        <p14:creationId xmlns:p14="http://schemas.microsoft.com/office/powerpoint/2010/main" val="220063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fade">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Top PowerShell commands that you need to know.</a:t>
            </a:r>
            <a:endParaRPr lang="en-PH" sz="2400" b="0" strike="noStrike" spc="-1" dirty="0">
              <a:latin typeface="Arial"/>
            </a:endParaRPr>
          </a:p>
        </p:txBody>
      </p:sp>
      <p:sp>
        <p:nvSpPr>
          <p:cNvPr id="5" name="TextBox 4">
            <a:extLst>
              <a:ext uri="{FF2B5EF4-FFF2-40B4-BE49-F238E27FC236}">
                <a16:creationId xmlns:a16="http://schemas.microsoft.com/office/drawing/2014/main" id="{664A213E-E4A6-40A3-8023-3B48FBAF1E04}"/>
              </a:ext>
            </a:extLst>
          </p:cNvPr>
          <p:cNvSpPr txBox="1"/>
          <p:nvPr/>
        </p:nvSpPr>
        <p:spPr>
          <a:xfrm>
            <a:off x="287948" y="1364670"/>
            <a:ext cx="9322044" cy="2585323"/>
          </a:xfrm>
          <a:prstGeom prst="rect">
            <a:avLst/>
          </a:prstGeom>
          <a:noFill/>
        </p:spPr>
        <p:txBody>
          <a:bodyPr wrap="square">
            <a:spAutoFit/>
          </a:bodyPr>
          <a:lstStyle/>
          <a:p>
            <a:pPr>
              <a:lnSpc>
                <a:spcPct val="100000"/>
              </a:lnSpc>
              <a:buClr>
                <a:srgbClr val="000000"/>
              </a:buClr>
            </a:pPr>
            <a:r>
              <a:rPr lang="en-US" sz="1800" b="1" strike="noStrike" spc="-1" dirty="0">
                <a:solidFill>
                  <a:srgbClr val="000000"/>
                </a:solidFill>
                <a:latin typeface="Trebuchet MS" panose="020B0603020202020204" pitchFamily="34" charset="0"/>
              </a:rPr>
              <a:t>Get-Help</a:t>
            </a:r>
            <a:endParaRPr lang="en-US" b="1" spc="-1" dirty="0">
              <a:solidFill>
                <a:srgbClr val="000000"/>
              </a:solidFill>
              <a:latin typeface="Trebuchet MS" panose="020B0603020202020204" pitchFamily="34" charset="0"/>
            </a:endParaRPr>
          </a:p>
          <a:p>
            <a:pPr>
              <a:lnSpc>
                <a:spcPct val="100000"/>
              </a:lnSpc>
              <a:buClr>
                <a:srgbClr val="000000"/>
              </a:buClr>
            </a:pPr>
            <a:endParaRPr lang="en-US" spc="-1" dirty="0">
              <a:solidFill>
                <a:srgbClr val="000000"/>
              </a:solidFill>
              <a:latin typeface="Trebuchet MS" panose="020B0603020202020204" pitchFamily="34" charset="0"/>
            </a:endParaRPr>
          </a:p>
          <a:p>
            <a:pPr>
              <a:lnSpc>
                <a:spcPct val="100000"/>
              </a:lnSpc>
              <a:buClr>
                <a:srgbClr val="000000"/>
              </a:buClr>
            </a:pPr>
            <a:r>
              <a:rPr lang="en-US" spc="-1" dirty="0">
                <a:solidFill>
                  <a:srgbClr val="000000"/>
                </a:solidFill>
                <a:latin typeface="Trebuchet MS" panose="020B0603020202020204" pitchFamily="34" charset="0"/>
              </a:rPr>
              <a:t>	The `Get-Help` cmdlet displays information about PowerShell concepts and commands, including cmdlets, functions, Common Information Model(CIM) commands, workflows, providers, aliases, and scripts.</a:t>
            </a:r>
          </a:p>
          <a:p>
            <a:pPr>
              <a:lnSpc>
                <a:spcPct val="100000"/>
              </a:lnSpc>
              <a:buClr>
                <a:srgbClr val="000000"/>
              </a:buClr>
            </a:pPr>
            <a:endParaRPr lang="en-US" sz="1800" b="0" strike="noStrike" spc="-1" dirty="0">
              <a:solidFill>
                <a:srgbClr val="000000"/>
              </a:solidFill>
              <a:latin typeface="Trebuchet MS" panose="020B0603020202020204" pitchFamily="34" charset="0"/>
            </a:endParaRPr>
          </a:p>
          <a:p>
            <a:pPr marL="285750" indent="-285750" algn="ctr">
              <a:lnSpc>
                <a:spcPct val="100000"/>
              </a:lnSpc>
              <a:buClr>
                <a:srgbClr val="000000"/>
              </a:buClr>
              <a:buFont typeface="Wingdings" panose="05000000000000000000" pitchFamily="2" charset="2"/>
              <a:buChar char="Ø"/>
            </a:pPr>
            <a:r>
              <a:rPr lang="en-PH" spc="-1" dirty="0">
                <a:solidFill>
                  <a:srgbClr val="000000"/>
                </a:solidFill>
                <a:latin typeface="Trebuchet MS" panose="020B0603020202020204" pitchFamily="34" charset="0"/>
              </a:rPr>
              <a:t>Get-Help &lt;Command&gt; -Examples</a:t>
            </a:r>
            <a:endParaRPr lang="en-PH" b="1" spc="-1" dirty="0">
              <a:latin typeface="Trebuchet MS" panose="020B0603020202020204" pitchFamily="34" charset="0"/>
            </a:endParaRPr>
          </a:p>
          <a:p>
            <a:pPr>
              <a:lnSpc>
                <a:spcPct val="100000"/>
              </a:lnSpc>
              <a:buClr>
                <a:srgbClr val="000000"/>
              </a:buClr>
            </a:pPr>
            <a:endParaRPr lang="en-PH" sz="1800" b="0" strike="noStrike" spc="-1" dirty="0">
              <a:solidFill>
                <a:srgbClr val="000000"/>
              </a:solidFill>
              <a:latin typeface="Trebuchet MS" panose="020B0603020202020204" pitchFamily="34" charset="0"/>
            </a:endParaRPr>
          </a:p>
          <a:p>
            <a:pPr>
              <a:lnSpc>
                <a:spcPct val="100000"/>
              </a:lnSpc>
              <a:buClr>
                <a:srgbClr val="000000"/>
              </a:buClr>
            </a:pPr>
            <a:endParaRPr lang="en-PH" sz="1800" strike="noStrike" spc="-1" dirty="0">
              <a:solidFill>
                <a:srgbClr val="000000"/>
              </a:solidFill>
              <a:latin typeface="Trebuchet MS" panose="020B0603020202020204" pitchFamily="34" charset="0"/>
            </a:endParaRPr>
          </a:p>
        </p:txBody>
      </p:sp>
    </p:spTree>
    <p:extLst>
      <p:ext uri="{BB962C8B-B14F-4D97-AF65-F5344CB8AC3E}">
        <p14:creationId xmlns:p14="http://schemas.microsoft.com/office/powerpoint/2010/main" val="114544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Custom Function</a:t>
            </a:r>
            <a:endParaRPr lang="en-PH" sz="2400" b="0" strike="noStrike" spc="-1" dirty="0">
              <a:latin typeface="Arial"/>
            </a:endParaRPr>
          </a:p>
        </p:txBody>
      </p:sp>
      <p:sp>
        <p:nvSpPr>
          <p:cNvPr id="5" name="TextBox 4">
            <a:extLst>
              <a:ext uri="{FF2B5EF4-FFF2-40B4-BE49-F238E27FC236}">
                <a16:creationId xmlns:a16="http://schemas.microsoft.com/office/drawing/2014/main" id="{664A213E-E4A6-40A3-8023-3B48FBAF1E04}"/>
              </a:ext>
            </a:extLst>
          </p:cNvPr>
          <p:cNvSpPr txBox="1"/>
          <p:nvPr/>
        </p:nvSpPr>
        <p:spPr>
          <a:xfrm>
            <a:off x="287948" y="1364670"/>
            <a:ext cx="9322044" cy="3970318"/>
          </a:xfrm>
          <a:prstGeom prst="rect">
            <a:avLst/>
          </a:prstGeom>
          <a:noFill/>
        </p:spPr>
        <p:txBody>
          <a:bodyPr wrap="square">
            <a:spAutoFit/>
          </a:bodyPr>
          <a:lstStyle/>
          <a:p>
            <a:pPr>
              <a:lnSpc>
                <a:spcPct val="100000"/>
              </a:lnSpc>
              <a:buClr>
                <a:srgbClr val="000000"/>
              </a:buClr>
            </a:pPr>
            <a:r>
              <a:rPr lang="en-PH" b="1" spc="-1" dirty="0">
                <a:solidFill>
                  <a:srgbClr val="000000"/>
                </a:solidFill>
                <a:latin typeface="Trebuchet MS" panose="020B0603020202020204" pitchFamily="34" charset="0"/>
              </a:rPr>
              <a:t>Basic Function</a:t>
            </a:r>
            <a:endParaRPr lang="en-PH" sz="1800" b="1" strike="noStrike" spc="-1" dirty="0">
              <a:solidFill>
                <a:srgbClr val="000000"/>
              </a:solidFill>
              <a:latin typeface="Trebuchet MS" panose="020B0603020202020204" pitchFamily="34" charset="0"/>
            </a:endParaRPr>
          </a:p>
          <a:p>
            <a:pPr>
              <a:lnSpc>
                <a:spcPct val="100000"/>
              </a:lnSpc>
              <a:buClr>
                <a:srgbClr val="000000"/>
              </a:buClr>
            </a:pPr>
            <a:endParaRPr lang="en-PH" b="1" spc="-1" dirty="0">
              <a:solidFill>
                <a:srgbClr val="000000"/>
              </a:solidFill>
              <a:latin typeface="Trebuchet MS" panose="020B0603020202020204" pitchFamily="34" charset="0"/>
            </a:endParaRPr>
          </a:p>
          <a:p>
            <a:pPr>
              <a:lnSpc>
                <a:spcPct val="100000"/>
              </a:lnSpc>
              <a:buClr>
                <a:srgbClr val="000000"/>
              </a:buClr>
            </a:pPr>
            <a:r>
              <a:rPr lang="en-PH" sz="1800" strike="noStrike" spc="-1" dirty="0">
                <a:solidFill>
                  <a:srgbClr val="000000"/>
                </a:solidFill>
                <a:latin typeface="Trebuchet MS" panose="020B0603020202020204" pitchFamily="34" charset="0"/>
              </a:rPr>
              <a:t>Print-Text {</a:t>
            </a:r>
          </a:p>
          <a:p>
            <a:pPr>
              <a:lnSpc>
                <a:spcPct val="100000"/>
              </a:lnSpc>
              <a:buClr>
                <a:srgbClr val="000000"/>
              </a:buClr>
            </a:pPr>
            <a:r>
              <a:rPr lang="en-PH" spc="-1" dirty="0">
                <a:solidFill>
                  <a:srgbClr val="000000"/>
                </a:solidFill>
                <a:latin typeface="Trebuchet MS" panose="020B0603020202020204" pitchFamily="34" charset="0"/>
              </a:rPr>
              <a:t>	param([string]$Name)</a:t>
            </a:r>
          </a:p>
          <a:p>
            <a:pPr>
              <a:lnSpc>
                <a:spcPct val="100000"/>
              </a:lnSpc>
              <a:buClr>
                <a:srgbClr val="000000"/>
              </a:buClr>
            </a:pPr>
            <a:r>
              <a:rPr lang="en-PH" sz="1800" strike="noStrike" spc="-1" dirty="0">
                <a:solidFill>
                  <a:srgbClr val="000000"/>
                </a:solidFill>
                <a:latin typeface="Trebuchet MS" panose="020B0603020202020204" pitchFamily="34" charset="0"/>
              </a:rPr>
              <a:t>		process {</a:t>
            </a:r>
          </a:p>
          <a:p>
            <a:pPr>
              <a:lnSpc>
                <a:spcPct val="100000"/>
              </a:lnSpc>
              <a:buClr>
                <a:srgbClr val="000000"/>
              </a:buClr>
            </a:pPr>
            <a:r>
              <a:rPr lang="en-PH" spc="-1" dirty="0">
                <a:solidFill>
                  <a:srgbClr val="000000"/>
                </a:solidFill>
                <a:latin typeface="Trebuchet MS" panose="020B0603020202020204" pitchFamily="34" charset="0"/>
              </a:rPr>
              <a:t>			if ($Name –eq “Check”) {</a:t>
            </a:r>
          </a:p>
          <a:p>
            <a:pPr>
              <a:lnSpc>
                <a:spcPct val="100000"/>
              </a:lnSpc>
              <a:buClr>
                <a:srgbClr val="000000"/>
              </a:buClr>
            </a:pPr>
            <a:r>
              <a:rPr lang="en-PH" spc="-1" dirty="0">
                <a:solidFill>
                  <a:srgbClr val="000000"/>
                </a:solidFill>
                <a:latin typeface="Trebuchet MS" panose="020B0603020202020204" pitchFamily="34" charset="0"/>
              </a:rPr>
              <a:t>				echo “Checked!”</a:t>
            </a:r>
            <a:br>
              <a:rPr lang="en-PH" spc="-1" dirty="0">
                <a:solidFill>
                  <a:srgbClr val="000000"/>
                </a:solidFill>
                <a:latin typeface="Trebuchet MS" panose="020B0603020202020204" pitchFamily="34" charset="0"/>
              </a:rPr>
            </a:br>
            <a:r>
              <a:rPr lang="en-PH" spc="-1" dirty="0">
                <a:solidFill>
                  <a:srgbClr val="000000"/>
                </a:solidFill>
                <a:latin typeface="Trebuchet MS" panose="020B0603020202020204" pitchFamily="34" charset="0"/>
              </a:rPr>
              <a:t>			} else {</a:t>
            </a:r>
            <a:br>
              <a:rPr lang="en-PH" spc="-1" dirty="0">
                <a:solidFill>
                  <a:srgbClr val="000000"/>
                </a:solidFill>
                <a:latin typeface="Trebuchet MS" panose="020B0603020202020204" pitchFamily="34" charset="0"/>
              </a:rPr>
            </a:br>
            <a:r>
              <a:rPr lang="en-PH" spc="-1" dirty="0">
                <a:solidFill>
                  <a:srgbClr val="000000"/>
                </a:solidFill>
                <a:latin typeface="Trebuchet MS" panose="020B0603020202020204" pitchFamily="34" charset="0"/>
              </a:rPr>
              <a:t>				echo “ You entered: $Name”</a:t>
            </a:r>
          </a:p>
          <a:p>
            <a:pPr>
              <a:lnSpc>
                <a:spcPct val="100000"/>
              </a:lnSpc>
              <a:buClr>
                <a:srgbClr val="000000"/>
              </a:buClr>
            </a:pPr>
            <a:r>
              <a:rPr lang="en-PH" spc="-1" dirty="0">
                <a:solidFill>
                  <a:srgbClr val="000000"/>
                </a:solidFill>
                <a:latin typeface="Trebuchet MS" panose="020B0603020202020204" pitchFamily="34" charset="0"/>
              </a:rPr>
              <a:t>			}</a:t>
            </a:r>
            <a:br>
              <a:rPr lang="en-PH" sz="1800" strike="noStrike" spc="-1" dirty="0">
                <a:solidFill>
                  <a:srgbClr val="000000"/>
                </a:solidFill>
                <a:latin typeface="Trebuchet MS" panose="020B0603020202020204" pitchFamily="34" charset="0"/>
              </a:rPr>
            </a:br>
            <a:r>
              <a:rPr lang="en-PH" sz="1800" strike="noStrike" spc="-1" dirty="0">
                <a:solidFill>
                  <a:srgbClr val="000000"/>
                </a:solidFill>
                <a:latin typeface="Trebuchet MS" panose="020B0603020202020204" pitchFamily="34" charset="0"/>
              </a:rPr>
              <a:t>		}</a:t>
            </a:r>
            <a:br>
              <a:rPr lang="en-PH" sz="1800" strike="noStrike" spc="-1" dirty="0">
                <a:solidFill>
                  <a:srgbClr val="000000"/>
                </a:solidFill>
                <a:latin typeface="Trebuchet MS" panose="020B0603020202020204" pitchFamily="34" charset="0"/>
              </a:rPr>
            </a:br>
            <a:r>
              <a:rPr lang="en-PH" sz="1800" strike="noStrike" spc="-1" dirty="0">
                <a:solidFill>
                  <a:srgbClr val="000000"/>
                </a:solidFill>
                <a:latin typeface="Trebuchet MS" panose="020B0603020202020204" pitchFamily="34" charset="0"/>
              </a:rPr>
              <a:t>}</a:t>
            </a:r>
            <a:endParaRPr lang="en-PH" spc="-1" dirty="0">
              <a:latin typeface="Trebuchet MS" panose="020B0603020202020204" pitchFamily="34" charset="0"/>
            </a:endParaRPr>
          </a:p>
          <a:p>
            <a:pPr>
              <a:lnSpc>
                <a:spcPct val="100000"/>
              </a:lnSpc>
              <a:buClr>
                <a:srgbClr val="000000"/>
              </a:buClr>
            </a:pPr>
            <a:endParaRPr lang="en-PH" sz="1800" b="0" strike="noStrike" spc="-1" dirty="0">
              <a:solidFill>
                <a:srgbClr val="000000"/>
              </a:solidFill>
              <a:latin typeface="Trebuchet MS" panose="020B0603020202020204" pitchFamily="34" charset="0"/>
            </a:endParaRPr>
          </a:p>
          <a:p>
            <a:pPr>
              <a:lnSpc>
                <a:spcPct val="100000"/>
              </a:lnSpc>
              <a:buClr>
                <a:srgbClr val="000000"/>
              </a:buClr>
            </a:pPr>
            <a:endParaRPr lang="en-PH" sz="1800" strike="noStrike" spc="-1" dirty="0">
              <a:solidFill>
                <a:srgbClr val="000000"/>
              </a:solidFill>
              <a:latin typeface="Trebuchet MS" panose="020B0603020202020204" pitchFamily="34" charset="0"/>
            </a:endParaRPr>
          </a:p>
        </p:txBody>
      </p:sp>
    </p:spTree>
    <p:extLst>
      <p:ext uri="{BB962C8B-B14F-4D97-AF65-F5344CB8AC3E}">
        <p14:creationId xmlns:p14="http://schemas.microsoft.com/office/powerpoint/2010/main" val="95403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681120" y="365040"/>
            <a:ext cx="8544600" cy="758520"/>
          </a:xfrm>
          <a:prstGeom prst="rect">
            <a:avLst/>
          </a:prstGeom>
          <a:noFill/>
          <a:ln w="0">
            <a:noFill/>
          </a:ln>
        </p:spPr>
        <p:txBody>
          <a:bodyPr lIns="90000" tIns="45000" rIns="90000" bIns="45000" anchor="t">
            <a:noAutofit/>
          </a:bodyPr>
          <a:lstStyle/>
          <a:p>
            <a:pPr>
              <a:lnSpc>
                <a:spcPct val="100000"/>
              </a:lnSpc>
              <a:buNone/>
            </a:pPr>
            <a:r>
              <a:rPr lang="en-US" sz="2400" b="1" strike="noStrike" spc="-1">
                <a:solidFill>
                  <a:srgbClr val="FFFFFF"/>
                </a:solidFill>
                <a:latin typeface="Calibri"/>
              </a:rPr>
              <a:t>G. Building your own custom terminal</a:t>
            </a:r>
            <a:endParaRPr lang="en-PH" sz="2400" b="0" strike="noStrike" spc="-1">
              <a:latin typeface="Arial"/>
            </a:endParaRPr>
          </a:p>
        </p:txBody>
      </p:sp>
      <p:sp>
        <p:nvSpPr>
          <p:cNvPr id="264" name="PlaceHolder 2"/>
          <p:cNvSpPr>
            <a:spLocks noGrp="1"/>
          </p:cNvSpPr>
          <p:nvPr>
            <p:ph/>
          </p:nvPr>
        </p:nvSpPr>
        <p:spPr>
          <a:xfrm>
            <a:off x="681120" y="1340640"/>
            <a:ext cx="8544600" cy="4835160"/>
          </a:xfrm>
          <a:prstGeom prst="rect">
            <a:avLst/>
          </a:prstGeom>
          <a:noFill/>
          <a:ln w="0">
            <a:noFill/>
          </a:ln>
        </p:spPr>
        <p:txBody>
          <a:bodyPr lIns="90000" tIns="45000" rIns="90000" bIns="45000" anchor="t">
            <a:noAutofit/>
          </a:bodyPr>
          <a:lstStyle/>
          <a:p>
            <a:pPr>
              <a:lnSpc>
                <a:spcPct val="100000"/>
              </a:lnSpc>
              <a:buNone/>
            </a:pPr>
            <a:endParaRPr lang="en-PH" sz="1700" b="0" strike="noStrike" spc="-1">
              <a:latin typeface="Arial"/>
            </a:endParaRPr>
          </a:p>
          <a:p>
            <a:pPr>
              <a:lnSpc>
                <a:spcPct val="100000"/>
              </a:lnSpc>
              <a:buNone/>
            </a:pPr>
            <a:endParaRPr lang="en-PH" sz="1700" b="0" strike="noStrike" spc="-1">
              <a:latin typeface="Arial"/>
            </a:endParaRPr>
          </a:p>
          <a:p>
            <a:pPr>
              <a:lnSpc>
                <a:spcPct val="100000"/>
              </a:lnSpc>
              <a:buNone/>
              <a:tabLst>
                <a:tab pos="0" algn="l"/>
              </a:tabLst>
            </a:pPr>
            <a:endParaRPr lang="en-PH" sz="1700" b="0" strike="noStrike" spc="-1">
              <a:latin typeface="Arial"/>
            </a:endParaRPr>
          </a:p>
          <a:p>
            <a:pPr>
              <a:lnSpc>
                <a:spcPct val="100000"/>
              </a:lnSpc>
              <a:buNone/>
              <a:tabLst>
                <a:tab pos="0" algn="l"/>
              </a:tabLst>
            </a:pPr>
            <a:endParaRPr lang="en-PH" sz="1700" b="0" strike="noStrike" spc="-1">
              <a:latin typeface="Arial"/>
            </a:endParaRPr>
          </a:p>
          <a:p>
            <a:pPr>
              <a:lnSpc>
                <a:spcPct val="100000"/>
              </a:lnSpc>
              <a:buNone/>
              <a:tabLst>
                <a:tab pos="0" algn="l"/>
              </a:tabLst>
            </a:pPr>
            <a:endParaRPr lang="en-PH" sz="1700" b="0" strike="noStrike" spc="-1">
              <a:latin typeface="Arial"/>
            </a:endParaRPr>
          </a:p>
        </p:txBody>
      </p:sp>
      <p:pic>
        <p:nvPicPr>
          <p:cNvPr id="265" name="Picture 6"/>
          <p:cNvPicPr/>
          <p:nvPr/>
        </p:nvPicPr>
        <p:blipFill>
          <a:blip r:embed="rId2"/>
          <a:stretch/>
        </p:blipFill>
        <p:spPr>
          <a:xfrm>
            <a:off x="484560" y="1428120"/>
            <a:ext cx="8937000" cy="400032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Objective</a:t>
            </a:r>
            <a:endParaRPr lang="en-PH" sz="2400" b="0" strike="noStrike" spc="-1" dirty="0">
              <a:latin typeface="Arial"/>
            </a:endParaRPr>
          </a:p>
        </p:txBody>
      </p:sp>
      <p:sp>
        <p:nvSpPr>
          <p:cNvPr id="252" name="PlaceHolder 2"/>
          <p:cNvSpPr>
            <a:spLocks noGrp="1"/>
          </p:cNvSpPr>
          <p:nvPr>
            <p:ph/>
          </p:nvPr>
        </p:nvSpPr>
        <p:spPr>
          <a:xfrm>
            <a:off x="681120" y="1340640"/>
            <a:ext cx="4271760" cy="4835160"/>
          </a:xfrm>
          <a:prstGeom prst="rect">
            <a:avLst/>
          </a:prstGeom>
          <a:noFill/>
          <a:ln w="0">
            <a:noFill/>
          </a:ln>
        </p:spPr>
        <p:txBody>
          <a:bodyPr lIns="90000" tIns="45000" rIns="90000" bIns="45000" anchor="t">
            <a:noAutofit/>
          </a:bodyPr>
          <a:lstStyle/>
          <a:p>
            <a:pPr>
              <a:lnSpc>
                <a:spcPct val="100000"/>
              </a:lnSpc>
              <a:buNone/>
            </a:pPr>
            <a:endParaRPr lang="en-PH" sz="1700" b="0" strike="noStrike" spc="-1" dirty="0">
              <a:latin typeface="Arial"/>
            </a:endParaRPr>
          </a:p>
          <a:p>
            <a:pPr marL="285840" indent="-285840">
              <a:lnSpc>
                <a:spcPct val="100000"/>
              </a:lnSpc>
              <a:buClr>
                <a:srgbClr val="000000"/>
              </a:buClr>
              <a:buFont typeface="Arial"/>
              <a:buChar char="•"/>
            </a:pPr>
            <a:r>
              <a:rPr lang="en-US" sz="1700" b="0" strike="noStrike" spc="-1" dirty="0">
                <a:solidFill>
                  <a:srgbClr val="000000"/>
                </a:solidFill>
                <a:latin typeface="Calibri"/>
              </a:rPr>
              <a:t>To generate interest in using command line tools such as PowerShell to enhance your workflow.</a:t>
            </a:r>
            <a:endParaRPr lang="en-PH" sz="1700" b="0" strike="noStrike" spc="-1" dirty="0">
              <a:latin typeface="Arial"/>
            </a:endParaRPr>
          </a:p>
          <a:p>
            <a:pPr marL="285840" indent="-285840">
              <a:lnSpc>
                <a:spcPct val="100000"/>
              </a:lnSpc>
              <a:buClr>
                <a:srgbClr val="000000"/>
              </a:buClr>
              <a:buFont typeface="Arial"/>
              <a:buChar char="•"/>
            </a:pPr>
            <a:r>
              <a:rPr lang="en-US" sz="1700" b="0" strike="noStrike" spc="-1" dirty="0">
                <a:solidFill>
                  <a:srgbClr val="000000"/>
                </a:solidFill>
                <a:latin typeface="Calibri"/>
              </a:rPr>
              <a:t>For you to be able to create your own custom PowerShell functions.</a:t>
            </a:r>
            <a:endParaRPr lang="en-PH" sz="1700" b="0" strike="noStrike" spc="-1" dirty="0">
              <a:latin typeface="Arial"/>
            </a:endParaRPr>
          </a:p>
          <a:p>
            <a:pPr marL="285840" indent="-285840">
              <a:lnSpc>
                <a:spcPct val="100000"/>
              </a:lnSpc>
              <a:buClr>
                <a:srgbClr val="000000"/>
              </a:buClr>
              <a:buFont typeface="Arial"/>
              <a:buChar char="•"/>
            </a:pPr>
            <a:r>
              <a:rPr lang="en-US" sz="1700" spc="-1" dirty="0">
                <a:solidFill>
                  <a:srgbClr val="000000"/>
                </a:solidFill>
                <a:latin typeface="Calibri"/>
              </a:rPr>
              <a:t>For you t</a:t>
            </a:r>
            <a:r>
              <a:rPr lang="en-US" sz="1700" b="0" strike="noStrike" spc="-1" dirty="0">
                <a:solidFill>
                  <a:srgbClr val="000000"/>
                </a:solidFill>
                <a:latin typeface="Calibri"/>
              </a:rPr>
              <a:t>o be able to create your own scripts to </a:t>
            </a:r>
            <a:r>
              <a:rPr lang="en-US" sz="1700" b="0" i="1" strike="noStrike" spc="-1" dirty="0">
                <a:solidFill>
                  <a:srgbClr val="000000"/>
                </a:solidFill>
                <a:latin typeface="Calibri"/>
              </a:rPr>
              <a:t>automate</a:t>
            </a:r>
            <a:r>
              <a:rPr lang="en-US" sz="1700" b="0" strike="noStrike" spc="-1" dirty="0">
                <a:solidFill>
                  <a:srgbClr val="000000"/>
                </a:solidFill>
                <a:latin typeface="Calibri"/>
              </a:rPr>
              <a:t> small “</a:t>
            </a:r>
            <a:r>
              <a:rPr lang="en-US" sz="1700" b="0" i="1" strike="noStrike" spc="-1" dirty="0">
                <a:solidFill>
                  <a:srgbClr val="000000"/>
                </a:solidFill>
                <a:latin typeface="Calibri"/>
              </a:rPr>
              <a:t>boring”</a:t>
            </a:r>
            <a:r>
              <a:rPr lang="en-US" sz="1700" b="0" strike="noStrike" spc="-1" dirty="0">
                <a:solidFill>
                  <a:srgbClr val="000000"/>
                </a:solidFill>
                <a:latin typeface="Calibri"/>
              </a:rPr>
              <a:t> repetitive tasks.</a:t>
            </a:r>
            <a:endParaRPr lang="en-PH" sz="1700" b="0" strike="noStrike" spc="-1" dirty="0">
              <a:latin typeface="Arial"/>
            </a:endParaRPr>
          </a:p>
          <a:p>
            <a:pPr>
              <a:lnSpc>
                <a:spcPct val="100000"/>
              </a:lnSpc>
              <a:buNone/>
            </a:pPr>
            <a:endParaRPr lang="en-PH" sz="1700" b="0" strike="noStrike" spc="-1" dirty="0">
              <a:latin typeface="Arial"/>
            </a:endParaRPr>
          </a:p>
          <a:p>
            <a:pPr>
              <a:lnSpc>
                <a:spcPct val="100000"/>
              </a:lnSpc>
              <a:buNone/>
            </a:pPr>
            <a:endParaRPr lang="en-PH" sz="1700" b="0" strike="noStrike" spc="-1" dirty="0">
              <a:latin typeface="Arial"/>
            </a:endParaRPr>
          </a:p>
          <a:p>
            <a:pPr>
              <a:lnSpc>
                <a:spcPct val="100000"/>
              </a:lnSpc>
              <a:buNone/>
            </a:pPr>
            <a:endParaRPr lang="en-PH" sz="1700" b="0" strike="noStrike" spc="-1" dirty="0">
              <a:latin typeface="Arial"/>
            </a:endParaRPr>
          </a:p>
          <a:p>
            <a:pPr>
              <a:lnSpc>
                <a:spcPct val="100000"/>
              </a:lnSpc>
              <a:buNone/>
            </a:pPr>
            <a:endParaRPr lang="en-PH" sz="1700" b="0" strike="noStrike" spc="-1" dirty="0">
              <a:latin typeface="Arial"/>
            </a:endParaRPr>
          </a:p>
          <a:p>
            <a:pPr>
              <a:lnSpc>
                <a:spcPct val="100000"/>
              </a:lnSpc>
              <a:buNone/>
            </a:pPr>
            <a:endParaRPr lang="en-PH" sz="1700" b="0" strike="noStrike" spc="-1" dirty="0">
              <a:latin typeface="Arial"/>
            </a:endParaRPr>
          </a:p>
          <a:p>
            <a:pPr>
              <a:lnSpc>
                <a:spcPct val="100000"/>
              </a:lnSpc>
              <a:buNone/>
            </a:pPr>
            <a:endParaRPr lang="en-PH" sz="1700" b="0" strike="noStrike" spc="-1" dirty="0">
              <a:latin typeface="Arial"/>
            </a:endParaRPr>
          </a:p>
        </p:txBody>
      </p:sp>
      <p:pic>
        <p:nvPicPr>
          <p:cNvPr id="253" name="Picture 252"/>
          <p:cNvPicPr/>
          <p:nvPr/>
        </p:nvPicPr>
        <p:blipFill>
          <a:blip r:embed="rId2"/>
          <a:stretch/>
        </p:blipFill>
        <p:spPr>
          <a:xfrm>
            <a:off x="5580000" y="1800000"/>
            <a:ext cx="1895400" cy="2584800"/>
          </a:xfrm>
          <a:prstGeom prst="rect">
            <a:avLst/>
          </a:prstGeom>
          <a:ln w="0">
            <a:noFill/>
          </a:ln>
        </p:spPr>
      </p:pic>
      <p:pic>
        <p:nvPicPr>
          <p:cNvPr id="254" name="Picture 253"/>
          <p:cNvPicPr/>
          <p:nvPr/>
        </p:nvPicPr>
        <p:blipFill>
          <a:blip r:embed="rId3"/>
          <a:stretch/>
        </p:blipFill>
        <p:spPr>
          <a:xfrm>
            <a:off x="7020000" y="4140000"/>
            <a:ext cx="2519280" cy="1712880"/>
          </a:xfrm>
          <a:prstGeom prst="rect">
            <a:avLst/>
          </a:prstGeom>
          <a:ln w="0">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53"/>
                                        </p:tgtEl>
                                        <p:attrNameLst>
                                          <p:attrName>style.visibility</p:attrName>
                                        </p:attrNameLst>
                                      </p:cBhvr>
                                      <p:to>
                                        <p:strVal val="visible"/>
                                      </p:to>
                                    </p:set>
                                    <p:animEffect transition="in" filter="wipe(down)">
                                      <p:cBhvr>
                                        <p:cTn id="7" dur="580">
                                          <p:stCondLst>
                                            <p:cond delay="0"/>
                                          </p:stCondLst>
                                        </p:cTn>
                                        <p:tgtEl>
                                          <p:spTgt spid="253"/>
                                        </p:tgtEl>
                                      </p:cBhvr>
                                    </p:animEffect>
                                    <p:anim calcmode="lin" valueType="num">
                                      <p:cBhvr>
                                        <p:cTn id="8" dur="1822" tmFilter="0,0; 0.14,0.36; 0.43,0.73; 0.71,0.91; 1.0,1.0">
                                          <p:stCondLst>
                                            <p:cond delay="0"/>
                                          </p:stCondLst>
                                        </p:cTn>
                                        <p:tgtEl>
                                          <p:spTgt spid="25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3"/>
                                        </p:tgtEl>
                                        <p:attrNameLst>
                                          <p:attrName>ppt_y</p:attrName>
                                        </p:attrNameLst>
                                      </p:cBhvr>
                                      <p:tavLst>
                                        <p:tav tm="0" fmla="#ppt_y-sin(pi*$)/81">
                                          <p:val>
                                            <p:fltVal val="0"/>
                                          </p:val>
                                        </p:tav>
                                        <p:tav tm="100000">
                                          <p:val>
                                            <p:fltVal val="1"/>
                                          </p:val>
                                        </p:tav>
                                      </p:tavLst>
                                    </p:anim>
                                    <p:animScale>
                                      <p:cBhvr>
                                        <p:cTn id="13" dur="26">
                                          <p:stCondLst>
                                            <p:cond delay="650"/>
                                          </p:stCondLst>
                                        </p:cTn>
                                        <p:tgtEl>
                                          <p:spTgt spid="253"/>
                                        </p:tgtEl>
                                      </p:cBhvr>
                                      <p:to x="100000" y="60000"/>
                                    </p:animScale>
                                    <p:animScale>
                                      <p:cBhvr>
                                        <p:cTn id="14" dur="166" decel="50000">
                                          <p:stCondLst>
                                            <p:cond delay="676"/>
                                          </p:stCondLst>
                                        </p:cTn>
                                        <p:tgtEl>
                                          <p:spTgt spid="253"/>
                                        </p:tgtEl>
                                      </p:cBhvr>
                                      <p:to x="100000" y="100000"/>
                                    </p:animScale>
                                    <p:animScale>
                                      <p:cBhvr>
                                        <p:cTn id="15" dur="26">
                                          <p:stCondLst>
                                            <p:cond delay="1312"/>
                                          </p:stCondLst>
                                        </p:cTn>
                                        <p:tgtEl>
                                          <p:spTgt spid="253"/>
                                        </p:tgtEl>
                                      </p:cBhvr>
                                      <p:to x="100000" y="80000"/>
                                    </p:animScale>
                                    <p:animScale>
                                      <p:cBhvr>
                                        <p:cTn id="16" dur="166" decel="50000">
                                          <p:stCondLst>
                                            <p:cond delay="1338"/>
                                          </p:stCondLst>
                                        </p:cTn>
                                        <p:tgtEl>
                                          <p:spTgt spid="253"/>
                                        </p:tgtEl>
                                      </p:cBhvr>
                                      <p:to x="100000" y="100000"/>
                                    </p:animScale>
                                    <p:animScale>
                                      <p:cBhvr>
                                        <p:cTn id="17" dur="26">
                                          <p:stCondLst>
                                            <p:cond delay="1642"/>
                                          </p:stCondLst>
                                        </p:cTn>
                                        <p:tgtEl>
                                          <p:spTgt spid="253"/>
                                        </p:tgtEl>
                                      </p:cBhvr>
                                      <p:to x="100000" y="90000"/>
                                    </p:animScale>
                                    <p:animScale>
                                      <p:cBhvr>
                                        <p:cTn id="18" dur="166" decel="50000">
                                          <p:stCondLst>
                                            <p:cond delay="1668"/>
                                          </p:stCondLst>
                                        </p:cTn>
                                        <p:tgtEl>
                                          <p:spTgt spid="253"/>
                                        </p:tgtEl>
                                      </p:cBhvr>
                                      <p:to x="100000" y="100000"/>
                                    </p:animScale>
                                    <p:animScale>
                                      <p:cBhvr>
                                        <p:cTn id="19" dur="26">
                                          <p:stCondLst>
                                            <p:cond delay="1808"/>
                                          </p:stCondLst>
                                        </p:cTn>
                                        <p:tgtEl>
                                          <p:spTgt spid="253"/>
                                        </p:tgtEl>
                                      </p:cBhvr>
                                      <p:to x="100000" y="95000"/>
                                    </p:animScale>
                                    <p:animScale>
                                      <p:cBhvr>
                                        <p:cTn id="20" dur="166" decel="50000">
                                          <p:stCondLst>
                                            <p:cond delay="1834"/>
                                          </p:stCondLst>
                                        </p:cTn>
                                        <p:tgtEl>
                                          <p:spTgt spid="253"/>
                                        </p:tgtEl>
                                      </p:cBhvr>
                                      <p:to x="100000" y="100000"/>
                                    </p:animScale>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54"/>
                                        </p:tgtEl>
                                        <p:attrNameLst>
                                          <p:attrName>style.visibility</p:attrName>
                                        </p:attrNameLst>
                                      </p:cBhvr>
                                      <p:to>
                                        <p:strVal val="visible"/>
                                      </p:to>
                                    </p:set>
                                    <p:animEffect transition="in" filter="randombar(horizontal)">
                                      <p:cBhvr>
                                        <p:cTn id="24" dur="500"/>
                                        <p:tgtEl>
                                          <p:spTgt spid="25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52">
                                            <p:txEl>
                                              <p:pRg st="1" end="1"/>
                                            </p:txEl>
                                          </p:spTgt>
                                        </p:tgtEl>
                                        <p:attrNameLst>
                                          <p:attrName>style.visibility</p:attrName>
                                        </p:attrNameLst>
                                      </p:cBhvr>
                                      <p:to>
                                        <p:strVal val="visible"/>
                                      </p:to>
                                    </p:set>
                                    <p:animEffect transition="in" filter="fade">
                                      <p:cBhvr>
                                        <p:cTn id="29" dur="500"/>
                                        <p:tgtEl>
                                          <p:spTgt spid="252">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52">
                                            <p:txEl>
                                              <p:pRg st="2" end="2"/>
                                            </p:txEl>
                                          </p:spTgt>
                                        </p:tgtEl>
                                        <p:attrNameLst>
                                          <p:attrName>style.visibility</p:attrName>
                                        </p:attrNameLst>
                                      </p:cBhvr>
                                      <p:to>
                                        <p:strVal val="visible"/>
                                      </p:to>
                                    </p:set>
                                    <p:animEffect transition="in" filter="fade">
                                      <p:cBhvr>
                                        <p:cTn id="34" dur="500"/>
                                        <p:tgtEl>
                                          <p:spTgt spid="252">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52">
                                            <p:txEl>
                                              <p:pRg st="3" end="3"/>
                                            </p:txEl>
                                          </p:spTgt>
                                        </p:tgtEl>
                                        <p:attrNameLst>
                                          <p:attrName>style.visibility</p:attrName>
                                        </p:attrNameLst>
                                      </p:cBhvr>
                                      <p:to>
                                        <p:strVal val="visible"/>
                                      </p:to>
                                    </p:set>
                                    <p:animEffect transition="in" filter="fade">
                                      <p:cBhvr>
                                        <p:cTn id="39" dur="500"/>
                                        <p:tgtEl>
                                          <p:spTgt spid="2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Introduction</a:t>
            </a:r>
            <a:endParaRPr lang="en-PH" sz="2400" b="0" strike="noStrike" spc="-1" dirty="0">
              <a:latin typeface="Arial"/>
            </a:endParaRPr>
          </a:p>
        </p:txBody>
      </p:sp>
      <p:sp>
        <p:nvSpPr>
          <p:cNvPr id="252" name="PlaceHolder 2"/>
          <p:cNvSpPr>
            <a:spLocks noGrp="1"/>
          </p:cNvSpPr>
          <p:nvPr>
            <p:ph/>
          </p:nvPr>
        </p:nvSpPr>
        <p:spPr>
          <a:xfrm>
            <a:off x="330860" y="1578032"/>
            <a:ext cx="4302685" cy="2738991"/>
          </a:xfrm>
          <a:prstGeom prst="rect">
            <a:avLst/>
          </a:prstGeom>
          <a:noFill/>
          <a:ln w="0">
            <a:noFill/>
          </a:ln>
        </p:spPr>
        <p:txBody>
          <a:bodyPr lIns="90000" tIns="45000" rIns="90000" bIns="45000" anchor="t">
            <a:noAutofit/>
          </a:bodyPr>
          <a:lstStyle/>
          <a:p>
            <a:pPr marL="0" indent="0">
              <a:lnSpc>
                <a:spcPct val="100000"/>
              </a:lnSpc>
              <a:buClr>
                <a:srgbClr val="000000"/>
              </a:buClr>
              <a:buNone/>
            </a:pPr>
            <a:r>
              <a:rPr lang="en-US" sz="1700" b="0" strike="noStrike" spc="-1" dirty="0">
                <a:solidFill>
                  <a:srgbClr val="000000"/>
                </a:solidFill>
                <a:latin typeface="Calibri" panose="020F0502020204030204" pitchFamily="34" charset="0"/>
                <a:cs typeface="Calibri" panose="020F0502020204030204" pitchFamily="34" charset="0"/>
              </a:rPr>
              <a:t>PowerShell is a task automation and configuration management program from Microsoft, consisting of a command-line shell and the associated scripting language. Initially, a Windows component only, known as Windows PowerShell, it was made open-source and cross-platform on 18 August 2016 with the introduction of PowerShell Core. The former is build on the .NET Framework and the latter on </a:t>
            </a:r>
            <a:r>
              <a:rPr lang="en-US" sz="1700" b="0" strike="noStrike" spc="-1" dirty="0" err="1">
                <a:solidFill>
                  <a:srgbClr val="000000"/>
                </a:solidFill>
                <a:latin typeface="Calibri" panose="020F0502020204030204" pitchFamily="34" charset="0"/>
                <a:cs typeface="Calibri" panose="020F0502020204030204" pitchFamily="34" charset="0"/>
              </a:rPr>
              <a:t>.Net</a:t>
            </a:r>
            <a:r>
              <a:rPr lang="en-US" sz="1700" b="0" strike="noStrike" spc="-1" dirty="0">
                <a:solidFill>
                  <a:srgbClr val="000000"/>
                </a:solidFill>
                <a:latin typeface="Calibri" panose="020F0502020204030204" pitchFamily="34" charset="0"/>
                <a:cs typeface="Calibri" panose="020F0502020204030204" pitchFamily="34" charset="0"/>
              </a:rPr>
              <a:t> Core.</a:t>
            </a:r>
            <a:endParaRPr lang="en-PH" sz="1700" b="0" strike="noStrike" spc="-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A3DA4A2-8113-4A4B-AFA9-C6926DF513C8}"/>
              </a:ext>
            </a:extLst>
          </p:cNvPr>
          <p:cNvPicPr>
            <a:picLocks noChangeAspect="1"/>
          </p:cNvPicPr>
          <p:nvPr/>
        </p:nvPicPr>
        <p:blipFill>
          <a:blip r:embed="rId2"/>
          <a:stretch>
            <a:fillRect/>
          </a:stretch>
        </p:blipFill>
        <p:spPr>
          <a:xfrm>
            <a:off x="4865871" y="2071803"/>
            <a:ext cx="4622933" cy="2995747"/>
          </a:xfrm>
          <a:prstGeom prst="rect">
            <a:avLst/>
          </a:prstGeom>
        </p:spPr>
      </p:pic>
    </p:spTree>
    <p:extLst>
      <p:ext uri="{BB962C8B-B14F-4D97-AF65-F5344CB8AC3E}">
        <p14:creationId xmlns:p14="http://schemas.microsoft.com/office/powerpoint/2010/main" val="294054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2">
                                            <p:txEl>
                                              <p:pRg st="0" end="0"/>
                                            </p:txEl>
                                          </p:spTgt>
                                        </p:tgtEl>
                                        <p:attrNameLst>
                                          <p:attrName>style.visibility</p:attrName>
                                        </p:attrNameLst>
                                      </p:cBhvr>
                                      <p:to>
                                        <p:strVal val="visible"/>
                                      </p:to>
                                    </p:set>
                                    <p:animEffect transition="in" filter="fade">
                                      <p:cBhvr>
                                        <p:cTn id="12" dur="500"/>
                                        <p:tgtEl>
                                          <p:spTgt spid="2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Shells</a:t>
            </a:r>
            <a:endParaRPr lang="en-PH" sz="2400" b="0" strike="noStrike" spc="-1" dirty="0">
              <a:latin typeface="Arial"/>
            </a:endParaRPr>
          </a:p>
        </p:txBody>
      </p:sp>
      <p:sp>
        <p:nvSpPr>
          <p:cNvPr id="252" name="PlaceHolder 2"/>
          <p:cNvSpPr>
            <a:spLocks noGrp="1"/>
          </p:cNvSpPr>
          <p:nvPr>
            <p:ph/>
          </p:nvPr>
        </p:nvSpPr>
        <p:spPr>
          <a:xfrm>
            <a:off x="330860" y="1578032"/>
            <a:ext cx="4302685" cy="2738991"/>
          </a:xfrm>
          <a:prstGeom prst="rect">
            <a:avLst/>
          </a:prstGeom>
          <a:noFill/>
          <a:ln w="0">
            <a:noFill/>
          </a:ln>
        </p:spPr>
        <p:txBody>
          <a:bodyPr lIns="90000" tIns="45000" rIns="90000" bIns="45000" anchor="t">
            <a:noAutofit/>
          </a:bodyPr>
          <a:lstStyle/>
          <a:p>
            <a:pPr algn="just">
              <a:lnSpc>
                <a:spcPct val="100000"/>
              </a:lnSpc>
              <a:buFont typeface="Arial" panose="020B0604020202020204" pitchFamily="34" charset="0"/>
              <a:buNone/>
              <a:tabLst>
                <a:tab pos="0" algn="l"/>
              </a:tabLst>
            </a:pPr>
            <a:r>
              <a:rPr lang="en-US" sz="1700" spc="-1" dirty="0">
                <a:latin typeface="Arial"/>
              </a:rPr>
              <a:t>		a Shell is a computer program that exposes an operating system's services to a human user or other programs. In general, operating system shells use either a command-line-interface(CLI) or graphical user interface(GUI).</a:t>
            </a:r>
            <a:endParaRPr lang="en-PH" sz="1700" spc="-1" dirty="0">
              <a:latin typeface="Arial"/>
            </a:endParaRPr>
          </a:p>
        </p:txBody>
      </p:sp>
      <p:sp>
        <p:nvSpPr>
          <p:cNvPr id="5" name="Oval 4">
            <a:extLst>
              <a:ext uri="{FF2B5EF4-FFF2-40B4-BE49-F238E27FC236}">
                <a16:creationId xmlns:a16="http://schemas.microsoft.com/office/drawing/2014/main" id="{1DFCDCC2-9B92-482D-A948-3C9BAF60C993}"/>
              </a:ext>
            </a:extLst>
          </p:cNvPr>
          <p:cNvSpPr/>
          <p:nvPr/>
        </p:nvSpPr>
        <p:spPr>
          <a:xfrm>
            <a:off x="6157993" y="2876064"/>
            <a:ext cx="3134298" cy="3134298"/>
          </a:xfrm>
          <a:prstGeom prst="ellipse">
            <a:avLst/>
          </a:prstGeom>
          <a:solidFill>
            <a:srgbClr val="B56917"/>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highlight>
                <a:srgbClr val="0000FF"/>
              </a:highlight>
            </a:endParaRPr>
          </a:p>
        </p:txBody>
      </p:sp>
      <p:sp>
        <p:nvSpPr>
          <p:cNvPr id="6" name="TextBox 5">
            <a:extLst>
              <a:ext uri="{FF2B5EF4-FFF2-40B4-BE49-F238E27FC236}">
                <a16:creationId xmlns:a16="http://schemas.microsoft.com/office/drawing/2014/main" id="{C659BD6A-2C5E-4FF5-A826-29354FDCC39D}"/>
              </a:ext>
            </a:extLst>
          </p:cNvPr>
          <p:cNvSpPr txBox="1"/>
          <p:nvPr/>
        </p:nvSpPr>
        <p:spPr>
          <a:xfrm>
            <a:off x="7299416" y="3025215"/>
            <a:ext cx="1802218" cy="338554"/>
          </a:xfrm>
          <a:prstGeom prst="rect">
            <a:avLst/>
          </a:prstGeom>
          <a:noFill/>
        </p:spPr>
        <p:txBody>
          <a:bodyPr wrap="square" rtlCol="0">
            <a:spAutoFit/>
          </a:bodyPr>
          <a:lstStyle/>
          <a:p>
            <a:r>
              <a:rPr lang="en-PH" sz="1600" b="1" dirty="0">
                <a:solidFill>
                  <a:schemeClr val="bg1"/>
                </a:solidFill>
              </a:rPr>
              <a:t>SHELL</a:t>
            </a:r>
            <a:endParaRPr lang="en-PH" sz="1400" b="1" dirty="0">
              <a:solidFill>
                <a:schemeClr val="bg1"/>
              </a:solidFill>
            </a:endParaRPr>
          </a:p>
        </p:txBody>
      </p:sp>
      <p:sp>
        <p:nvSpPr>
          <p:cNvPr id="7" name="Oval 6">
            <a:extLst>
              <a:ext uri="{FF2B5EF4-FFF2-40B4-BE49-F238E27FC236}">
                <a16:creationId xmlns:a16="http://schemas.microsoft.com/office/drawing/2014/main" id="{22024EB0-3536-46CF-B056-4D1C06D031EC}"/>
              </a:ext>
            </a:extLst>
          </p:cNvPr>
          <p:cNvSpPr/>
          <p:nvPr/>
        </p:nvSpPr>
        <p:spPr>
          <a:xfrm>
            <a:off x="6662941" y="3380646"/>
            <a:ext cx="2125134" cy="2125134"/>
          </a:xfrm>
          <a:prstGeom prst="ellipse">
            <a:avLst/>
          </a:prstGeom>
          <a:solidFill>
            <a:schemeClr val="accent3">
              <a:lumMod val="9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 name="Oval 7">
            <a:extLst>
              <a:ext uri="{FF2B5EF4-FFF2-40B4-BE49-F238E27FC236}">
                <a16:creationId xmlns:a16="http://schemas.microsoft.com/office/drawing/2014/main" id="{C78E14DA-F60B-44B1-A64A-5AF47C4BFAF0}"/>
              </a:ext>
            </a:extLst>
          </p:cNvPr>
          <p:cNvSpPr/>
          <p:nvPr/>
        </p:nvSpPr>
        <p:spPr>
          <a:xfrm>
            <a:off x="6996039" y="3787047"/>
            <a:ext cx="1458206" cy="1380550"/>
          </a:xfrm>
          <a:prstGeom prst="ellipse">
            <a:avLst/>
          </a:prstGeom>
          <a:solidFill>
            <a:schemeClr val="accent4">
              <a:lumMod val="95000"/>
              <a:lumOff val="5000"/>
            </a:schemeClr>
          </a:solidFill>
          <a:ln>
            <a:solidFill>
              <a:schemeClr val="accent3">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a:t>HARDWARE</a:t>
            </a:r>
          </a:p>
        </p:txBody>
      </p:sp>
      <p:sp>
        <p:nvSpPr>
          <p:cNvPr id="9" name="TextBox 8">
            <a:extLst>
              <a:ext uri="{FF2B5EF4-FFF2-40B4-BE49-F238E27FC236}">
                <a16:creationId xmlns:a16="http://schemas.microsoft.com/office/drawing/2014/main" id="{CD5FAC25-EF30-413F-A001-BE4BD362837B}"/>
              </a:ext>
            </a:extLst>
          </p:cNvPr>
          <p:cNvSpPr txBox="1"/>
          <p:nvPr/>
        </p:nvSpPr>
        <p:spPr>
          <a:xfrm>
            <a:off x="7334227" y="3520790"/>
            <a:ext cx="1286933" cy="276999"/>
          </a:xfrm>
          <a:prstGeom prst="rect">
            <a:avLst/>
          </a:prstGeom>
          <a:noFill/>
        </p:spPr>
        <p:txBody>
          <a:bodyPr wrap="square" rtlCol="0">
            <a:spAutoFit/>
          </a:bodyPr>
          <a:lstStyle/>
          <a:p>
            <a:r>
              <a:rPr lang="en-PH" sz="1200" b="1" dirty="0"/>
              <a:t>KERNEL</a:t>
            </a:r>
            <a:endParaRPr lang="en-PH" sz="1100" b="1" dirty="0"/>
          </a:p>
        </p:txBody>
      </p:sp>
      <p:sp>
        <p:nvSpPr>
          <p:cNvPr id="10" name="Arrow: Right 9">
            <a:extLst>
              <a:ext uri="{FF2B5EF4-FFF2-40B4-BE49-F238E27FC236}">
                <a16:creationId xmlns:a16="http://schemas.microsoft.com/office/drawing/2014/main" id="{5A848C48-4B56-4A0A-BEB8-3B4BA1812107}"/>
              </a:ext>
            </a:extLst>
          </p:cNvPr>
          <p:cNvSpPr/>
          <p:nvPr/>
        </p:nvSpPr>
        <p:spPr>
          <a:xfrm rot="3061079">
            <a:off x="6258044" y="2414757"/>
            <a:ext cx="753533" cy="609600"/>
          </a:xfrm>
          <a:prstGeom prst="rightArrow">
            <a:avLst/>
          </a:prstGeom>
          <a:solidFill>
            <a:schemeClr val="accent4">
              <a:lumMod val="50000"/>
              <a:lumOff val="50000"/>
            </a:schemeClr>
          </a:solidFill>
          <a:ln>
            <a:solidFill>
              <a:srgbClr val="B569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solidFill>
                <a:srgbClr val="FFC000"/>
              </a:solidFill>
            </a:endParaRPr>
          </a:p>
        </p:txBody>
      </p:sp>
      <p:sp>
        <p:nvSpPr>
          <p:cNvPr id="11" name="TextBox 10">
            <a:extLst>
              <a:ext uri="{FF2B5EF4-FFF2-40B4-BE49-F238E27FC236}">
                <a16:creationId xmlns:a16="http://schemas.microsoft.com/office/drawing/2014/main" id="{2D163225-6E11-448F-A737-BD5866D4399F}"/>
              </a:ext>
            </a:extLst>
          </p:cNvPr>
          <p:cNvSpPr txBox="1"/>
          <p:nvPr/>
        </p:nvSpPr>
        <p:spPr>
          <a:xfrm>
            <a:off x="5533527" y="1578032"/>
            <a:ext cx="1248931" cy="830997"/>
          </a:xfrm>
          <a:prstGeom prst="rect">
            <a:avLst/>
          </a:prstGeom>
          <a:noFill/>
        </p:spPr>
        <p:txBody>
          <a:bodyPr wrap="square" rtlCol="0">
            <a:spAutoFit/>
          </a:bodyPr>
          <a:lstStyle/>
          <a:p>
            <a:r>
              <a:rPr lang="en-PH" sz="2400" b="1" dirty="0"/>
              <a:t>USER INPUT</a:t>
            </a:r>
          </a:p>
        </p:txBody>
      </p:sp>
    </p:spTree>
    <p:extLst>
      <p:ext uri="{BB962C8B-B14F-4D97-AF65-F5344CB8AC3E}">
        <p14:creationId xmlns:p14="http://schemas.microsoft.com/office/powerpoint/2010/main" val="85340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2000"/>
                                        <p:tgtEl>
                                          <p:spTgt spid="7"/>
                                        </p:tgtEl>
                                      </p:cBhvr>
                                    </p:animEffect>
                                  </p:childTnLst>
                                </p:cTn>
                              </p:par>
                              <p:par>
                                <p:cTn id="12" presetID="6" presetClass="entr" presetSubtype="16"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par>
                          <p:cTn id="15" fill="hold">
                            <p:stCondLst>
                              <p:cond delay="4000"/>
                            </p:stCondLst>
                            <p:childTnLst>
                              <p:par>
                                <p:cTn id="16" presetID="6"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in)">
                                      <p:cBhvr>
                                        <p:cTn id="21" dur="2000"/>
                                        <p:tgtEl>
                                          <p:spTgt spid="6"/>
                                        </p:tgtEl>
                                      </p:cBhvr>
                                    </p:animEffect>
                                  </p:childTnLst>
                                </p:cTn>
                              </p:par>
                            </p:childTnLst>
                          </p:cTn>
                        </p:par>
                        <p:par>
                          <p:cTn id="22" fill="hold">
                            <p:stCondLst>
                              <p:cond delay="6000"/>
                            </p:stCondLst>
                            <p:childTnLst>
                              <p:par>
                                <p:cTn id="23" presetID="14" presetClass="entr" presetSubtype="1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52">
                                            <p:txEl>
                                              <p:pRg st="0" end="0"/>
                                            </p:txEl>
                                          </p:spTgt>
                                        </p:tgtEl>
                                        <p:attrNameLst>
                                          <p:attrName>style.visibility</p:attrName>
                                        </p:attrNameLst>
                                      </p:cBhvr>
                                      <p:to>
                                        <p:strVal val="visible"/>
                                      </p:to>
                                    </p:set>
                                    <p:animEffect transition="in" filter="fade">
                                      <p:cBhvr>
                                        <p:cTn id="33" dur="500"/>
                                        <p:tgtEl>
                                          <p:spTgt spid="2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p:bldP spid="10"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Types of Linux Shells</a:t>
            </a:r>
            <a:endParaRPr lang="en-PH" sz="2400" b="0" strike="noStrike" spc="-1" dirty="0">
              <a:latin typeface="Arial"/>
            </a:endParaRPr>
          </a:p>
        </p:txBody>
      </p:sp>
      <p:sp>
        <p:nvSpPr>
          <p:cNvPr id="22" name="PlaceHolder 2">
            <a:extLst>
              <a:ext uri="{FF2B5EF4-FFF2-40B4-BE49-F238E27FC236}">
                <a16:creationId xmlns:a16="http://schemas.microsoft.com/office/drawing/2014/main" id="{3C8CFE7E-37AE-4C1E-8F6A-A6EE8C95E39D}"/>
              </a:ext>
            </a:extLst>
          </p:cNvPr>
          <p:cNvSpPr txBox="1">
            <a:spLocks/>
          </p:cNvSpPr>
          <p:nvPr/>
        </p:nvSpPr>
        <p:spPr>
          <a:xfrm>
            <a:off x="681120" y="1340640"/>
            <a:ext cx="5702095" cy="3214427"/>
          </a:xfrm>
          <a:prstGeom prst="rect">
            <a:avLst/>
          </a:prstGeom>
          <a:noFill/>
          <a:ln w="0">
            <a:noFill/>
          </a:ln>
        </p:spPr>
        <p:txBody>
          <a:bodyPr lIns="90000" tIns="45000" rIns="90000" bIns="4500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tabLst>
                <a:tab pos="0" algn="l"/>
              </a:tabLst>
            </a:pPr>
            <a:r>
              <a:rPr lang="en-PH" sz="1700" spc="-1" dirty="0">
                <a:latin typeface="Calibri" panose="020F0502020204030204" pitchFamily="34" charset="0"/>
                <a:cs typeface="Calibri" panose="020F0502020204030204" pitchFamily="34" charset="0"/>
              </a:rPr>
              <a:t>The </a:t>
            </a:r>
            <a:r>
              <a:rPr lang="en-PH" sz="1700" spc="-1" dirty="0" err="1">
                <a:latin typeface="Calibri" panose="020F0502020204030204" pitchFamily="34" charset="0"/>
                <a:cs typeface="Calibri" panose="020F0502020204030204" pitchFamily="34" charset="0"/>
              </a:rPr>
              <a:t>Bourne</a:t>
            </a:r>
            <a:r>
              <a:rPr lang="en-PH" sz="1700" spc="-1" dirty="0">
                <a:latin typeface="Calibri" panose="020F0502020204030204" pitchFamily="34" charset="0"/>
                <a:cs typeface="Calibri" panose="020F0502020204030204" pitchFamily="34" charset="0"/>
              </a:rPr>
              <a:t> Shell – Stephen </a:t>
            </a:r>
            <a:r>
              <a:rPr lang="en-PH" sz="1700" spc="-1" dirty="0" err="1">
                <a:latin typeface="Calibri" panose="020F0502020204030204" pitchFamily="34" charset="0"/>
                <a:cs typeface="Calibri" panose="020F0502020204030204" pitchFamily="34" charset="0"/>
              </a:rPr>
              <a:t>Bourne</a:t>
            </a:r>
            <a:r>
              <a:rPr lang="en-PH" sz="1700" spc="-1" dirty="0">
                <a:latin typeface="Calibri" panose="020F0502020204030204" pitchFamily="34" charset="0"/>
                <a:cs typeface="Calibri" panose="020F0502020204030204" pitchFamily="34" charset="0"/>
              </a:rPr>
              <a:t> at bell labs 1979</a:t>
            </a:r>
          </a:p>
          <a:p>
            <a:pPr>
              <a:lnSpc>
                <a:spcPct val="100000"/>
              </a:lnSpc>
              <a:tabLst>
                <a:tab pos="0" algn="l"/>
              </a:tabLst>
            </a:pPr>
            <a:r>
              <a:rPr lang="en-PH" sz="1700" spc="-1" dirty="0">
                <a:latin typeface="Calibri" panose="020F0502020204030204" pitchFamily="34" charset="0"/>
                <a:cs typeface="Calibri" panose="020F0502020204030204" pitchFamily="34" charset="0"/>
              </a:rPr>
              <a:t>BASH[</a:t>
            </a:r>
            <a:r>
              <a:rPr lang="en-PH" sz="1700" spc="-1" dirty="0" err="1">
                <a:latin typeface="Calibri" panose="020F0502020204030204" pitchFamily="34" charset="0"/>
                <a:cs typeface="Calibri" panose="020F0502020204030204" pitchFamily="34" charset="0"/>
              </a:rPr>
              <a:t>Bourne</a:t>
            </a:r>
            <a:r>
              <a:rPr lang="en-PH" sz="1700" spc="-1" dirty="0">
                <a:latin typeface="Calibri" panose="020F0502020204030204" pitchFamily="34" charset="0"/>
                <a:cs typeface="Calibri" panose="020F0502020204030204" pitchFamily="34" charset="0"/>
              </a:rPr>
              <a:t> Again Shell] – Brian Fox 1989</a:t>
            </a:r>
          </a:p>
          <a:p>
            <a:pPr>
              <a:lnSpc>
                <a:spcPct val="100000"/>
              </a:lnSpc>
              <a:tabLst>
                <a:tab pos="0" algn="l"/>
              </a:tabLst>
            </a:pPr>
            <a:r>
              <a:rPr lang="en-PH" sz="1700" spc="-1" dirty="0">
                <a:latin typeface="Calibri" panose="020F0502020204030204" pitchFamily="34" charset="0"/>
                <a:cs typeface="Calibri" panose="020F0502020204030204" pitchFamily="34" charset="0"/>
              </a:rPr>
              <a:t>CSH[The C Shell] – Bill Joy 1970</a:t>
            </a:r>
          </a:p>
          <a:p>
            <a:pPr>
              <a:lnSpc>
                <a:spcPct val="100000"/>
              </a:lnSpc>
              <a:tabLst>
                <a:tab pos="0" algn="l"/>
              </a:tabLst>
            </a:pPr>
            <a:r>
              <a:rPr lang="en-PH" sz="1700" spc="-1" dirty="0">
                <a:latin typeface="Calibri" panose="020F0502020204030204" pitchFamily="34" charset="0"/>
                <a:cs typeface="Calibri" panose="020F0502020204030204" pitchFamily="34" charset="0"/>
              </a:rPr>
              <a:t>TCSH[TENEX C Shell] – Ken Greer 1981</a:t>
            </a:r>
          </a:p>
          <a:p>
            <a:pPr>
              <a:lnSpc>
                <a:spcPct val="100000"/>
              </a:lnSpc>
              <a:tabLst>
                <a:tab pos="0" algn="l"/>
              </a:tabLst>
            </a:pPr>
            <a:r>
              <a:rPr lang="en-PH" sz="1600" spc="-1" dirty="0">
                <a:latin typeface="Calibri" panose="020F0502020204030204" pitchFamily="34" charset="0"/>
                <a:cs typeface="Calibri" panose="020F0502020204030204" pitchFamily="34" charset="0"/>
              </a:rPr>
              <a:t>KSH[The</a:t>
            </a:r>
            <a:r>
              <a:rPr lang="en-PH" sz="1700" spc="-1" dirty="0">
                <a:latin typeface="Calibri" panose="020F0502020204030204" pitchFamily="34" charset="0"/>
                <a:cs typeface="Calibri" panose="020F0502020204030204" pitchFamily="34" charset="0"/>
              </a:rPr>
              <a:t> Korn Shell] – David Korn at bell labs 1980</a:t>
            </a:r>
          </a:p>
          <a:p>
            <a:pPr>
              <a:lnSpc>
                <a:spcPct val="100000"/>
              </a:lnSpc>
              <a:tabLst>
                <a:tab pos="0" algn="l"/>
              </a:tabLst>
            </a:pPr>
            <a:r>
              <a:rPr lang="en-PH" sz="1700" spc="-1" dirty="0">
                <a:latin typeface="Calibri" panose="020F0502020204030204" pitchFamily="34" charset="0"/>
                <a:cs typeface="Calibri" panose="020F0502020204030204" pitchFamily="34" charset="0"/>
              </a:rPr>
              <a:t>ZSH[The Z Shell] – Paul </a:t>
            </a:r>
            <a:r>
              <a:rPr lang="en-PH" sz="1700" spc="-1" dirty="0" err="1">
                <a:latin typeface="Calibri" panose="020F0502020204030204" pitchFamily="34" charset="0"/>
                <a:cs typeface="Calibri" panose="020F0502020204030204" pitchFamily="34" charset="0"/>
              </a:rPr>
              <a:t>Falstad</a:t>
            </a:r>
            <a:r>
              <a:rPr lang="en-PH" sz="1700" spc="-1" dirty="0">
                <a:latin typeface="Calibri" panose="020F0502020204030204" pitchFamily="34" charset="0"/>
                <a:cs typeface="Calibri" panose="020F0502020204030204" pitchFamily="34" charset="0"/>
              </a:rPr>
              <a:t> at Princeton University 1990</a:t>
            </a:r>
          </a:p>
          <a:p>
            <a:pPr>
              <a:lnSpc>
                <a:spcPct val="100000"/>
              </a:lnSpc>
              <a:tabLst>
                <a:tab pos="0" algn="l"/>
              </a:tabLst>
            </a:pPr>
            <a:r>
              <a:rPr lang="en-PH" sz="1700" spc="-1" dirty="0">
                <a:latin typeface="Calibri" panose="020F0502020204030204" pitchFamily="34" charset="0"/>
                <a:cs typeface="Calibri" panose="020F0502020204030204" pitchFamily="34" charset="0"/>
              </a:rPr>
              <a:t>FISH[Fish Shell] – Axel </a:t>
            </a:r>
            <a:r>
              <a:rPr lang="en-PH" sz="1700" spc="-1" dirty="0" err="1">
                <a:latin typeface="Calibri" panose="020F0502020204030204" pitchFamily="34" charset="0"/>
                <a:cs typeface="Calibri" panose="020F0502020204030204" pitchFamily="34" charset="0"/>
              </a:rPr>
              <a:t>Liljencrantz</a:t>
            </a:r>
            <a:r>
              <a:rPr lang="en-PH" sz="1700" spc="-1" dirty="0">
                <a:latin typeface="Calibri" panose="020F0502020204030204" pitchFamily="34" charset="0"/>
                <a:cs typeface="Calibri" panose="020F0502020204030204" pitchFamily="34" charset="0"/>
              </a:rPr>
              <a:t> 2005</a:t>
            </a:r>
          </a:p>
        </p:txBody>
      </p:sp>
    </p:spTree>
    <p:extLst>
      <p:ext uri="{BB962C8B-B14F-4D97-AF65-F5344CB8AC3E}">
        <p14:creationId xmlns:p14="http://schemas.microsoft.com/office/powerpoint/2010/main" val="113388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500"/>
                                        <p:tgtEl>
                                          <p:spTgt spid="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fade">
                                      <p:cBhvr>
                                        <p:cTn id="27" dur="500"/>
                                        <p:tgtEl>
                                          <p:spTgt spid="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xEl>
                                              <p:pRg st="5" end="5"/>
                                            </p:txEl>
                                          </p:spTgt>
                                        </p:tgtEl>
                                        <p:attrNameLst>
                                          <p:attrName>style.visibility</p:attrName>
                                        </p:attrNameLst>
                                      </p:cBhvr>
                                      <p:to>
                                        <p:strVal val="visible"/>
                                      </p:to>
                                    </p:set>
                                    <p:animEffect transition="in" filter="fade">
                                      <p:cBhvr>
                                        <p:cTn id="32" dur="500"/>
                                        <p:tgtEl>
                                          <p:spTgt spid="2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xEl>
                                              <p:pRg st="6" end="6"/>
                                            </p:txEl>
                                          </p:spTgt>
                                        </p:tgtEl>
                                        <p:attrNameLst>
                                          <p:attrName>style.visibility</p:attrName>
                                        </p:attrNameLst>
                                      </p:cBhvr>
                                      <p:to>
                                        <p:strVal val="visible"/>
                                      </p:to>
                                    </p:set>
                                    <p:animEffect transition="in" filter="fade">
                                      <p:cBhvr>
                                        <p:cTn id="37" dur="500"/>
                                        <p:tgtEl>
                                          <p:spTgt spid="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Isosceles Triangle 18">
            <a:extLst>
              <a:ext uri="{FF2B5EF4-FFF2-40B4-BE49-F238E27FC236}">
                <a16:creationId xmlns:a16="http://schemas.microsoft.com/office/drawing/2014/main" id="{147D66A3-9E8E-4818-8F29-B3DD5A7D834D}"/>
              </a:ext>
            </a:extLst>
          </p:cNvPr>
          <p:cNvSpPr/>
          <p:nvPr/>
        </p:nvSpPr>
        <p:spPr>
          <a:xfrm>
            <a:off x="2558916" y="1934307"/>
            <a:ext cx="3627339" cy="3127019"/>
          </a:xfrm>
          <a:prstGeom prst="triangl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 name="Isosceles Triangle 16">
            <a:extLst>
              <a:ext uri="{FF2B5EF4-FFF2-40B4-BE49-F238E27FC236}">
                <a16:creationId xmlns:a16="http://schemas.microsoft.com/office/drawing/2014/main" id="{A2745C4E-1727-4DAB-BEB1-8F90732F4115}"/>
              </a:ext>
            </a:extLst>
          </p:cNvPr>
          <p:cNvSpPr/>
          <p:nvPr/>
        </p:nvSpPr>
        <p:spPr>
          <a:xfrm>
            <a:off x="2840877" y="1934307"/>
            <a:ext cx="3063419" cy="2640881"/>
          </a:xfrm>
          <a:prstGeom prst="triangle">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 name="Isosceles Triangle 8">
            <a:extLst>
              <a:ext uri="{FF2B5EF4-FFF2-40B4-BE49-F238E27FC236}">
                <a16:creationId xmlns:a16="http://schemas.microsoft.com/office/drawing/2014/main" id="{14F3A5F1-8475-43C2-82C3-67B93B97052A}"/>
              </a:ext>
            </a:extLst>
          </p:cNvPr>
          <p:cNvSpPr/>
          <p:nvPr/>
        </p:nvSpPr>
        <p:spPr>
          <a:xfrm>
            <a:off x="3135810" y="1934307"/>
            <a:ext cx="2473554" cy="2132376"/>
          </a:xfrm>
          <a:prstGeom prst="triangle">
            <a:avLst/>
          </a:prstGeom>
          <a:solidFill>
            <a:srgbClr val="FF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 name="Isosceles Triangle 7">
            <a:extLst>
              <a:ext uri="{FF2B5EF4-FFF2-40B4-BE49-F238E27FC236}">
                <a16:creationId xmlns:a16="http://schemas.microsoft.com/office/drawing/2014/main" id="{14F67C74-FE7E-4B39-978C-13AB0854945E}"/>
              </a:ext>
            </a:extLst>
          </p:cNvPr>
          <p:cNvSpPr/>
          <p:nvPr/>
        </p:nvSpPr>
        <p:spPr>
          <a:xfrm>
            <a:off x="3371112" y="1934307"/>
            <a:ext cx="2002950" cy="1726682"/>
          </a:xfrm>
          <a:prstGeom prst="triangle">
            <a:avLst/>
          </a:prstGeom>
          <a:solidFill>
            <a:srgbClr val="FF99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 name="Isosceles Triangle 5">
            <a:extLst>
              <a:ext uri="{FF2B5EF4-FFF2-40B4-BE49-F238E27FC236}">
                <a16:creationId xmlns:a16="http://schemas.microsoft.com/office/drawing/2014/main" id="{174BB642-DA86-4BA9-B804-82CA5A0DFF9E}"/>
              </a:ext>
            </a:extLst>
          </p:cNvPr>
          <p:cNvSpPr/>
          <p:nvPr/>
        </p:nvSpPr>
        <p:spPr>
          <a:xfrm>
            <a:off x="3630933" y="1934307"/>
            <a:ext cx="1483309" cy="1278715"/>
          </a:xfrm>
          <a:prstGeom prst="triangle">
            <a:avLst/>
          </a:prstGeom>
          <a:solidFill>
            <a:srgbClr val="FF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 name="Isosceles Triangle 4">
            <a:extLst>
              <a:ext uri="{FF2B5EF4-FFF2-40B4-BE49-F238E27FC236}">
                <a16:creationId xmlns:a16="http://schemas.microsoft.com/office/drawing/2014/main" id="{1D55CAF6-2C28-4DBE-B763-CF4B18C6ECBD}"/>
              </a:ext>
            </a:extLst>
          </p:cNvPr>
          <p:cNvSpPr/>
          <p:nvPr/>
        </p:nvSpPr>
        <p:spPr>
          <a:xfrm>
            <a:off x="3872311" y="1934307"/>
            <a:ext cx="1000554" cy="862547"/>
          </a:xfrm>
          <a:prstGeom prst="triangle">
            <a:avLst/>
          </a:prstGeom>
          <a:solidFill>
            <a:srgbClr val="CC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accent4">
                  <a:lumMod val="75000"/>
                  <a:lumOff val="25000"/>
                </a:schemeClr>
              </a:solidFill>
            </a:endParaRPr>
          </a:p>
        </p:txBody>
      </p:sp>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Learning Triangle</a:t>
            </a:r>
            <a:endParaRPr lang="en-PH" sz="2400" b="0" strike="noStrike" spc="-1" dirty="0">
              <a:latin typeface="Arial"/>
            </a:endParaRPr>
          </a:p>
        </p:txBody>
      </p:sp>
      <p:sp>
        <p:nvSpPr>
          <p:cNvPr id="2" name="Isosceles Triangle 1">
            <a:extLst>
              <a:ext uri="{FF2B5EF4-FFF2-40B4-BE49-F238E27FC236}">
                <a16:creationId xmlns:a16="http://schemas.microsoft.com/office/drawing/2014/main" id="{E649D5A4-8A63-4316-9AB1-8D67CD48AF28}"/>
              </a:ext>
            </a:extLst>
          </p:cNvPr>
          <p:cNvSpPr/>
          <p:nvPr/>
        </p:nvSpPr>
        <p:spPr>
          <a:xfrm>
            <a:off x="4110682" y="1934307"/>
            <a:ext cx="523813" cy="451563"/>
          </a:xfrm>
          <a:prstGeom prst="triangle">
            <a:avLst/>
          </a:prstGeom>
          <a:solidFill>
            <a:srgbClr val="66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 name="TextBox 2">
            <a:extLst>
              <a:ext uri="{FF2B5EF4-FFF2-40B4-BE49-F238E27FC236}">
                <a16:creationId xmlns:a16="http://schemas.microsoft.com/office/drawing/2014/main" id="{D08EC905-1046-4797-A19F-16BDF6B5A947}"/>
              </a:ext>
            </a:extLst>
          </p:cNvPr>
          <p:cNvSpPr txBox="1"/>
          <p:nvPr/>
        </p:nvSpPr>
        <p:spPr>
          <a:xfrm>
            <a:off x="4058511" y="2404214"/>
            <a:ext cx="2966543" cy="369332"/>
          </a:xfrm>
          <a:prstGeom prst="rect">
            <a:avLst/>
          </a:prstGeom>
          <a:noFill/>
        </p:spPr>
        <p:txBody>
          <a:bodyPr wrap="square" rtlCol="0">
            <a:spAutoFit/>
          </a:bodyPr>
          <a:lstStyle/>
          <a:p>
            <a:r>
              <a:rPr lang="en-PH" dirty="0"/>
              <a:t>10%	Lecture</a:t>
            </a:r>
          </a:p>
        </p:txBody>
      </p:sp>
      <p:sp>
        <p:nvSpPr>
          <p:cNvPr id="12" name="TextBox 11">
            <a:extLst>
              <a:ext uri="{FF2B5EF4-FFF2-40B4-BE49-F238E27FC236}">
                <a16:creationId xmlns:a16="http://schemas.microsoft.com/office/drawing/2014/main" id="{34914854-8A2D-4691-BA56-6F4736EF6D37}"/>
              </a:ext>
            </a:extLst>
          </p:cNvPr>
          <p:cNvSpPr txBox="1"/>
          <p:nvPr/>
        </p:nvSpPr>
        <p:spPr>
          <a:xfrm>
            <a:off x="4058511" y="2836171"/>
            <a:ext cx="2685189" cy="369332"/>
          </a:xfrm>
          <a:prstGeom prst="rect">
            <a:avLst/>
          </a:prstGeom>
          <a:noFill/>
        </p:spPr>
        <p:txBody>
          <a:bodyPr wrap="square">
            <a:spAutoFit/>
          </a:bodyPr>
          <a:lstStyle/>
          <a:p>
            <a:r>
              <a:rPr lang="en-PH" dirty="0"/>
              <a:t>20%	  Reading</a:t>
            </a:r>
          </a:p>
        </p:txBody>
      </p:sp>
      <p:sp>
        <p:nvSpPr>
          <p:cNvPr id="14" name="TextBox 13">
            <a:extLst>
              <a:ext uri="{FF2B5EF4-FFF2-40B4-BE49-F238E27FC236}">
                <a16:creationId xmlns:a16="http://schemas.microsoft.com/office/drawing/2014/main" id="{5E1750AA-FBC4-4E45-9722-69F8EEC8E0CA}"/>
              </a:ext>
            </a:extLst>
          </p:cNvPr>
          <p:cNvSpPr txBox="1"/>
          <p:nvPr/>
        </p:nvSpPr>
        <p:spPr>
          <a:xfrm>
            <a:off x="4058510" y="3290281"/>
            <a:ext cx="2685189" cy="369332"/>
          </a:xfrm>
          <a:prstGeom prst="rect">
            <a:avLst/>
          </a:prstGeom>
          <a:noFill/>
        </p:spPr>
        <p:txBody>
          <a:bodyPr wrap="square">
            <a:spAutoFit/>
          </a:bodyPr>
          <a:lstStyle/>
          <a:p>
            <a:r>
              <a:rPr lang="en-PH" dirty="0"/>
              <a:t>30%	     Audiovisual</a:t>
            </a:r>
          </a:p>
        </p:txBody>
      </p:sp>
      <p:sp>
        <p:nvSpPr>
          <p:cNvPr id="16" name="TextBox 15">
            <a:extLst>
              <a:ext uri="{FF2B5EF4-FFF2-40B4-BE49-F238E27FC236}">
                <a16:creationId xmlns:a16="http://schemas.microsoft.com/office/drawing/2014/main" id="{001A978D-4D63-4BC0-AC4C-91024AFDF58C}"/>
              </a:ext>
            </a:extLst>
          </p:cNvPr>
          <p:cNvSpPr txBox="1"/>
          <p:nvPr/>
        </p:nvSpPr>
        <p:spPr>
          <a:xfrm>
            <a:off x="4058510" y="3702318"/>
            <a:ext cx="3274274" cy="369332"/>
          </a:xfrm>
          <a:prstGeom prst="rect">
            <a:avLst/>
          </a:prstGeom>
          <a:noFill/>
        </p:spPr>
        <p:txBody>
          <a:bodyPr wrap="square">
            <a:spAutoFit/>
          </a:bodyPr>
          <a:lstStyle/>
          <a:p>
            <a:r>
              <a:rPr lang="en-PH" dirty="0"/>
              <a:t>50%	         Demonstration</a:t>
            </a:r>
          </a:p>
        </p:txBody>
      </p:sp>
      <p:sp>
        <p:nvSpPr>
          <p:cNvPr id="18" name="TextBox 17">
            <a:extLst>
              <a:ext uri="{FF2B5EF4-FFF2-40B4-BE49-F238E27FC236}">
                <a16:creationId xmlns:a16="http://schemas.microsoft.com/office/drawing/2014/main" id="{CFE5310B-36E6-42EB-B671-F908B1D9F97A}"/>
              </a:ext>
            </a:extLst>
          </p:cNvPr>
          <p:cNvSpPr txBox="1"/>
          <p:nvPr/>
        </p:nvSpPr>
        <p:spPr>
          <a:xfrm>
            <a:off x="4066880" y="4192189"/>
            <a:ext cx="3627339" cy="369332"/>
          </a:xfrm>
          <a:prstGeom prst="rect">
            <a:avLst/>
          </a:prstGeom>
          <a:noFill/>
        </p:spPr>
        <p:txBody>
          <a:bodyPr wrap="square">
            <a:spAutoFit/>
          </a:bodyPr>
          <a:lstStyle/>
          <a:p>
            <a:r>
              <a:rPr lang="en-PH" dirty="0"/>
              <a:t>75%		Practice Doing</a:t>
            </a:r>
          </a:p>
        </p:txBody>
      </p:sp>
      <p:sp>
        <p:nvSpPr>
          <p:cNvPr id="20" name="TextBox 19">
            <a:extLst>
              <a:ext uri="{FF2B5EF4-FFF2-40B4-BE49-F238E27FC236}">
                <a16:creationId xmlns:a16="http://schemas.microsoft.com/office/drawing/2014/main" id="{8CB879BB-3714-4FDC-96EA-1E4ABB4C607B}"/>
              </a:ext>
            </a:extLst>
          </p:cNvPr>
          <p:cNvSpPr txBox="1"/>
          <p:nvPr/>
        </p:nvSpPr>
        <p:spPr>
          <a:xfrm>
            <a:off x="4066880" y="4689022"/>
            <a:ext cx="3749482" cy="369332"/>
          </a:xfrm>
          <a:prstGeom prst="rect">
            <a:avLst/>
          </a:prstGeom>
          <a:noFill/>
        </p:spPr>
        <p:txBody>
          <a:bodyPr wrap="square">
            <a:spAutoFit/>
          </a:bodyPr>
          <a:lstStyle/>
          <a:p>
            <a:r>
              <a:rPr lang="en-PH" dirty="0"/>
              <a:t>90%		    Teach Others</a:t>
            </a:r>
          </a:p>
        </p:txBody>
      </p:sp>
      <p:cxnSp>
        <p:nvCxnSpPr>
          <p:cNvPr id="15" name="Straight Connector 14">
            <a:extLst>
              <a:ext uri="{FF2B5EF4-FFF2-40B4-BE49-F238E27FC236}">
                <a16:creationId xmlns:a16="http://schemas.microsoft.com/office/drawing/2014/main" id="{0CFFD732-B87A-4797-9877-1F834C3DDE30}"/>
              </a:ext>
            </a:extLst>
          </p:cNvPr>
          <p:cNvCxnSpPr>
            <a:cxnSpLocks/>
            <a:stCxn id="5" idx="4"/>
          </p:cNvCxnSpPr>
          <p:nvPr/>
        </p:nvCxnSpPr>
        <p:spPr>
          <a:xfrm>
            <a:off x="4872865" y="2796854"/>
            <a:ext cx="10314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8F23081-37CD-4F36-A812-5BAC4254A276}"/>
              </a:ext>
            </a:extLst>
          </p:cNvPr>
          <p:cNvCxnSpPr>
            <a:cxnSpLocks/>
          </p:cNvCxnSpPr>
          <p:nvPr/>
        </p:nvCxnSpPr>
        <p:spPr>
          <a:xfrm>
            <a:off x="5093648" y="3205503"/>
            <a:ext cx="10314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E06F20C-451A-4EC9-9B9C-89412784E581}"/>
              </a:ext>
            </a:extLst>
          </p:cNvPr>
          <p:cNvCxnSpPr>
            <a:cxnSpLocks/>
          </p:cNvCxnSpPr>
          <p:nvPr/>
        </p:nvCxnSpPr>
        <p:spPr>
          <a:xfrm flipV="1">
            <a:off x="5374062" y="3659613"/>
            <a:ext cx="1211376"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C8A18BB-4CBE-4F13-A30D-F2EFDD0D01F6}"/>
              </a:ext>
            </a:extLst>
          </p:cNvPr>
          <p:cNvCxnSpPr>
            <a:cxnSpLocks/>
          </p:cNvCxnSpPr>
          <p:nvPr/>
        </p:nvCxnSpPr>
        <p:spPr>
          <a:xfrm>
            <a:off x="5609364" y="4066683"/>
            <a:ext cx="15563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EBC31EF-E280-404B-A4C4-144C078840CC}"/>
              </a:ext>
            </a:extLst>
          </p:cNvPr>
          <p:cNvCxnSpPr>
            <a:cxnSpLocks/>
          </p:cNvCxnSpPr>
          <p:nvPr/>
        </p:nvCxnSpPr>
        <p:spPr>
          <a:xfrm>
            <a:off x="5889777" y="4578159"/>
            <a:ext cx="16012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F2937B9-794B-4D72-A235-22525B3D76ED}"/>
              </a:ext>
            </a:extLst>
          </p:cNvPr>
          <p:cNvCxnSpPr>
            <a:cxnSpLocks/>
          </p:cNvCxnSpPr>
          <p:nvPr/>
        </p:nvCxnSpPr>
        <p:spPr>
          <a:xfrm>
            <a:off x="6186255" y="5061326"/>
            <a:ext cx="15079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39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par>
                                <p:cTn id="46" presetID="10" presetClass="entr" presetSubtype="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par>
                                <p:cTn id="68" presetID="10" presetClass="entr" presetSubtype="0" fill="hold"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9" grpId="0" animBg="1"/>
      <p:bldP spid="8" grpId="0" animBg="1"/>
      <p:bldP spid="6" grpId="0" animBg="1"/>
      <p:bldP spid="5" grpId="0" animBg="1"/>
      <p:bldP spid="2" grpId="0" animBg="1"/>
      <p:bldP spid="3" grpId="0"/>
      <p:bldP spid="12" grpId="0"/>
      <p:bldP spid="14" grpId="0"/>
      <p:bldP spid="16" grpId="0"/>
      <p:bldP spid="18"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Installations</a:t>
            </a:r>
            <a:endParaRPr lang="en-PH" sz="2400" b="0" strike="noStrike" spc="-1" dirty="0">
              <a:latin typeface="Arial"/>
            </a:endParaRPr>
          </a:p>
        </p:txBody>
      </p:sp>
      <p:sp>
        <p:nvSpPr>
          <p:cNvPr id="22" name="PlaceHolder 2">
            <a:extLst>
              <a:ext uri="{FF2B5EF4-FFF2-40B4-BE49-F238E27FC236}">
                <a16:creationId xmlns:a16="http://schemas.microsoft.com/office/drawing/2014/main" id="{3C8CFE7E-37AE-4C1E-8F6A-A6EE8C95E39D}"/>
              </a:ext>
            </a:extLst>
          </p:cNvPr>
          <p:cNvSpPr txBox="1">
            <a:spLocks/>
          </p:cNvSpPr>
          <p:nvPr/>
        </p:nvSpPr>
        <p:spPr>
          <a:xfrm>
            <a:off x="214588" y="1534071"/>
            <a:ext cx="8544600" cy="3214427"/>
          </a:xfrm>
          <a:prstGeom prst="rect">
            <a:avLst/>
          </a:prstGeom>
          <a:noFill/>
          <a:ln w="0">
            <a:noFill/>
          </a:ln>
        </p:spPr>
        <p:txBody>
          <a:bodyPr lIns="90000" tIns="45000" rIns="90000" bIns="4500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tabLst>
                <a:tab pos="0" algn="l"/>
              </a:tabLst>
            </a:pPr>
            <a:r>
              <a:rPr lang="en-US" sz="1800" spc="-1" dirty="0">
                <a:latin typeface="Trebuchet MS" panose="020B0603020202020204" pitchFamily="34" charset="0"/>
              </a:rPr>
              <a:t>Set the execution policy to Unrestricted.	</a:t>
            </a:r>
          </a:p>
          <a:p>
            <a:pPr marL="0" indent="0">
              <a:lnSpc>
                <a:spcPct val="100000"/>
              </a:lnSpc>
              <a:buFont typeface="Arial" panose="020B0604020202020204" pitchFamily="34" charset="0"/>
              <a:buNone/>
              <a:tabLst>
                <a:tab pos="0" algn="l"/>
              </a:tabLst>
            </a:pPr>
            <a:endParaRPr lang="en-US" sz="1800" spc="-1" dirty="0">
              <a:latin typeface="Trebuchet MS" panose="020B0603020202020204" pitchFamily="34" charset="0"/>
            </a:endParaRPr>
          </a:p>
          <a:p>
            <a:pPr marL="0" indent="0">
              <a:lnSpc>
                <a:spcPct val="100000"/>
              </a:lnSpc>
              <a:buFont typeface="Arial" panose="020B0604020202020204" pitchFamily="34" charset="0"/>
              <a:buNone/>
              <a:tabLst>
                <a:tab pos="0" algn="l"/>
              </a:tabLst>
            </a:pPr>
            <a:endParaRPr lang="en-US" sz="1800" spc="-1" dirty="0">
              <a:latin typeface="Trebuchet MS" panose="020B0603020202020204" pitchFamily="34" charset="0"/>
            </a:endParaRPr>
          </a:p>
          <a:p>
            <a:pPr marL="0" indent="0">
              <a:lnSpc>
                <a:spcPct val="100000"/>
              </a:lnSpc>
              <a:buFont typeface="Arial" panose="020B0604020202020204" pitchFamily="34" charset="0"/>
              <a:buNone/>
              <a:tabLst>
                <a:tab pos="0" algn="l"/>
              </a:tabLst>
            </a:pPr>
            <a:r>
              <a:rPr lang="en-US" sz="1800" spc="-1" dirty="0">
                <a:latin typeface="Trebuchet MS" panose="020B0603020202020204" pitchFamily="34" charset="0"/>
              </a:rPr>
              <a:t>The recommended way to install </a:t>
            </a:r>
            <a:r>
              <a:rPr lang="en-US" sz="1800" spc="-1" dirty="0" err="1">
                <a:latin typeface="Trebuchet MS" panose="020B0603020202020204" pitchFamily="34" charset="0"/>
              </a:rPr>
              <a:t>powershell</a:t>
            </a:r>
            <a:r>
              <a:rPr lang="en-US" sz="1800" spc="-1" dirty="0">
                <a:latin typeface="Trebuchet MS" panose="020B0603020202020204" pitchFamily="34" charset="0"/>
              </a:rPr>
              <a:t> 7 is by using the </a:t>
            </a:r>
            <a:r>
              <a:rPr lang="en-US" sz="1800" spc="-1" dirty="0" err="1">
                <a:latin typeface="Trebuchet MS" panose="020B0603020202020204" pitchFamily="34" charset="0"/>
              </a:rPr>
              <a:t>winget</a:t>
            </a:r>
            <a:r>
              <a:rPr lang="en-US" sz="1800" spc="-1" dirty="0">
                <a:latin typeface="Trebuchet MS" panose="020B0603020202020204" pitchFamily="34" charset="0"/>
              </a:rPr>
              <a:t> command.</a:t>
            </a:r>
          </a:p>
          <a:p>
            <a:pPr marL="0" indent="0">
              <a:lnSpc>
                <a:spcPct val="100000"/>
              </a:lnSpc>
              <a:buNone/>
              <a:tabLst>
                <a:tab pos="0" algn="l"/>
              </a:tabLst>
            </a:pPr>
            <a:r>
              <a:rPr lang="en-PH" sz="1800" spc="-1" dirty="0">
                <a:latin typeface="Trebuchet MS" panose="020B0603020202020204" pitchFamily="34" charset="0"/>
              </a:rPr>
              <a:t>		</a:t>
            </a:r>
            <a:r>
              <a:rPr lang="en-PH" sz="1800" b="1" spc="-1" dirty="0" err="1">
                <a:latin typeface="Trebuchet MS" panose="020B0603020202020204" pitchFamily="34" charset="0"/>
              </a:rPr>
              <a:t>Winget</a:t>
            </a:r>
            <a:r>
              <a:rPr lang="en-PH" sz="1800" b="1" spc="-1" dirty="0">
                <a:latin typeface="Trebuchet MS" panose="020B0603020202020204" pitchFamily="34" charset="0"/>
              </a:rPr>
              <a:t> search </a:t>
            </a:r>
            <a:r>
              <a:rPr lang="en-PH" sz="1800" b="1" spc="-1" dirty="0" err="1">
                <a:latin typeface="Trebuchet MS" panose="020B0603020202020204" pitchFamily="34" charset="0"/>
              </a:rPr>
              <a:t>powershell</a:t>
            </a:r>
            <a:endParaRPr lang="en-PH" sz="1800" b="1" spc="-1" dirty="0">
              <a:latin typeface="Trebuchet MS" panose="020B0603020202020204" pitchFamily="34" charset="0"/>
            </a:endParaRPr>
          </a:p>
          <a:p>
            <a:pPr marL="0" indent="0">
              <a:lnSpc>
                <a:spcPct val="100000"/>
              </a:lnSpc>
              <a:buNone/>
              <a:tabLst>
                <a:tab pos="0" algn="l"/>
              </a:tabLst>
            </a:pPr>
            <a:r>
              <a:rPr lang="en-PH" sz="1800" b="1" spc="-1" dirty="0">
                <a:latin typeface="Trebuchet MS" panose="020B0603020202020204" pitchFamily="34" charset="0"/>
              </a:rPr>
              <a:t>		</a:t>
            </a:r>
            <a:r>
              <a:rPr lang="en-PH" sz="1800" b="1" spc="-1" dirty="0" err="1">
                <a:latin typeface="Trebuchet MS" panose="020B0603020202020204" pitchFamily="34" charset="0"/>
              </a:rPr>
              <a:t>Winget</a:t>
            </a:r>
            <a:r>
              <a:rPr lang="en-PH" sz="1800" b="1" spc="-1" dirty="0">
                <a:latin typeface="Trebuchet MS" panose="020B0603020202020204" pitchFamily="34" charset="0"/>
              </a:rPr>
              <a:t> search --id </a:t>
            </a:r>
            <a:r>
              <a:rPr lang="en-PH" sz="1800" b="1" spc="-1" dirty="0" err="1">
                <a:latin typeface="Trebuchet MS" panose="020B0603020202020204" pitchFamily="34" charset="0"/>
              </a:rPr>
              <a:t>Microsoft.PowerShell</a:t>
            </a:r>
            <a:r>
              <a:rPr lang="en-PH" sz="1800" b="1" spc="-1" dirty="0">
                <a:latin typeface="Trebuchet MS" panose="020B0603020202020204" pitchFamily="34" charset="0"/>
              </a:rPr>
              <a:t> --source </a:t>
            </a:r>
            <a:r>
              <a:rPr lang="en-PH" sz="1800" b="1" spc="-1" dirty="0" err="1">
                <a:latin typeface="Trebuchet MS" panose="020B0603020202020204" pitchFamily="34" charset="0"/>
              </a:rPr>
              <a:t>winget</a:t>
            </a:r>
            <a:r>
              <a:rPr lang="en-PH" sz="1800" b="1" spc="-1" dirty="0">
                <a:latin typeface="Trebuchet MS" panose="020B0603020202020204" pitchFamily="34" charset="0"/>
              </a:rPr>
              <a:t>	</a:t>
            </a:r>
          </a:p>
        </p:txBody>
      </p:sp>
    </p:spTree>
    <p:extLst>
      <p:ext uri="{BB962C8B-B14F-4D97-AF65-F5344CB8AC3E}">
        <p14:creationId xmlns:p14="http://schemas.microsoft.com/office/powerpoint/2010/main" val="420206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3" end="3"/>
                                            </p:txEl>
                                          </p:spTgt>
                                        </p:tgtEl>
                                        <p:attrNameLst>
                                          <p:attrName>style.visibility</p:attrName>
                                        </p:attrNameLst>
                                      </p:cBhvr>
                                      <p:to>
                                        <p:strVal val="visible"/>
                                      </p:to>
                                    </p:set>
                                    <p:animEffect transition="in" filter="fade">
                                      <p:cBhvr>
                                        <p:cTn id="12" dur="500"/>
                                        <p:tgtEl>
                                          <p:spTgt spid="2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4" end="4"/>
                                            </p:txEl>
                                          </p:spTgt>
                                        </p:tgtEl>
                                        <p:attrNameLst>
                                          <p:attrName>style.visibility</p:attrName>
                                        </p:attrNameLst>
                                      </p:cBhvr>
                                      <p:to>
                                        <p:strVal val="visible"/>
                                      </p:to>
                                    </p:set>
                                    <p:animEffect transition="in" filter="fade">
                                      <p:cBhvr>
                                        <p:cTn id="17" dur="500"/>
                                        <p:tgtEl>
                                          <p:spTgt spid="2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5" end="5"/>
                                            </p:txEl>
                                          </p:spTgt>
                                        </p:tgtEl>
                                        <p:attrNameLst>
                                          <p:attrName>style.visibility</p:attrName>
                                        </p:attrNameLst>
                                      </p:cBhvr>
                                      <p:to>
                                        <p:strVal val="visible"/>
                                      </p:to>
                                    </p:set>
                                    <p:animEffect transition="in" filter="fade">
                                      <p:cBhvr>
                                        <p:cTn id="22"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Configuration</a:t>
            </a:r>
            <a:endParaRPr lang="en-PH" sz="2400" b="0" strike="noStrike" spc="-1" dirty="0">
              <a:latin typeface="Arial"/>
            </a:endParaRPr>
          </a:p>
        </p:txBody>
      </p:sp>
      <p:sp>
        <p:nvSpPr>
          <p:cNvPr id="22" name="PlaceHolder 2">
            <a:extLst>
              <a:ext uri="{FF2B5EF4-FFF2-40B4-BE49-F238E27FC236}">
                <a16:creationId xmlns:a16="http://schemas.microsoft.com/office/drawing/2014/main" id="{3C8CFE7E-37AE-4C1E-8F6A-A6EE8C95E39D}"/>
              </a:ext>
            </a:extLst>
          </p:cNvPr>
          <p:cNvSpPr txBox="1">
            <a:spLocks/>
          </p:cNvSpPr>
          <p:nvPr/>
        </p:nvSpPr>
        <p:spPr>
          <a:xfrm>
            <a:off x="214588" y="1534071"/>
            <a:ext cx="8544600" cy="3214427"/>
          </a:xfrm>
          <a:prstGeom prst="rect">
            <a:avLst/>
          </a:prstGeom>
          <a:noFill/>
          <a:ln w="0">
            <a:noFill/>
          </a:ln>
        </p:spPr>
        <p:txBody>
          <a:bodyPr lIns="90000" tIns="45000" rIns="90000" bIns="4500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tabLst>
                <a:tab pos="0" algn="l"/>
              </a:tabLst>
            </a:pPr>
            <a:r>
              <a:rPr lang="en-PH" sz="1800" spc="-1" dirty="0">
                <a:latin typeface="Trebuchet MS" panose="020B0603020202020204" pitchFamily="34" charset="0"/>
              </a:rPr>
              <a:t>The configuration file of PowerShell 7 is located at </a:t>
            </a:r>
          </a:p>
          <a:p>
            <a:pPr marL="360363" indent="-360363">
              <a:lnSpc>
                <a:spcPct val="100000"/>
              </a:lnSpc>
              <a:buFont typeface="Wingdings" panose="05000000000000000000" pitchFamily="2" charset="2"/>
              <a:buChar char="q"/>
              <a:tabLst>
                <a:tab pos="0" algn="l"/>
              </a:tabLst>
            </a:pPr>
            <a:r>
              <a:rPr lang="en-PH" sz="1800" spc="-1" dirty="0">
                <a:latin typeface="Trebuchet MS" panose="020B0603020202020204" pitchFamily="34" charset="0"/>
              </a:rPr>
              <a:t>$HOME/Documents/PowerShell/Microsoft.PowerShell_profile.ps1</a:t>
            </a:r>
          </a:p>
          <a:p>
            <a:pPr marL="0" indent="0">
              <a:lnSpc>
                <a:spcPct val="100000"/>
              </a:lnSpc>
              <a:buNone/>
              <a:tabLst>
                <a:tab pos="0" algn="l"/>
              </a:tabLst>
            </a:pPr>
            <a:endParaRPr lang="en-PH" sz="1800" b="1" spc="-1" dirty="0">
              <a:latin typeface="Trebuchet MS" panose="020B0603020202020204" pitchFamily="34" charset="0"/>
            </a:endParaRPr>
          </a:p>
          <a:p>
            <a:pPr marL="0" indent="0">
              <a:lnSpc>
                <a:spcPct val="100000"/>
              </a:lnSpc>
              <a:buNone/>
              <a:tabLst>
                <a:tab pos="0" algn="l"/>
              </a:tabLst>
            </a:pPr>
            <a:r>
              <a:rPr lang="en-PH" sz="1800" spc="-1" dirty="0">
                <a:latin typeface="Trebuchet MS" panose="020B0603020202020204" pitchFamily="34" charset="0"/>
              </a:rPr>
              <a:t>For Windows PowerShell version 5.1 the default location is</a:t>
            </a:r>
          </a:p>
          <a:p>
            <a:pPr marL="360363" indent="-360363">
              <a:lnSpc>
                <a:spcPct val="100000"/>
              </a:lnSpc>
              <a:buFont typeface="Wingdings" panose="05000000000000000000" pitchFamily="2" charset="2"/>
              <a:buChar char="q"/>
              <a:tabLst>
                <a:tab pos="0" algn="l"/>
              </a:tabLst>
            </a:pPr>
            <a:r>
              <a:rPr lang="en-PH" sz="1800" spc="-1" dirty="0">
                <a:latin typeface="Trebuchet MS" panose="020B0603020202020204" pitchFamily="34" charset="0"/>
              </a:rPr>
              <a:t>$HOME/Documents/</a:t>
            </a:r>
            <a:r>
              <a:rPr lang="en-PH" sz="1800" spc="-1" dirty="0" err="1">
                <a:latin typeface="Trebuchet MS" panose="020B0603020202020204" pitchFamily="34" charset="0"/>
              </a:rPr>
              <a:t>WindowsPowerShell</a:t>
            </a:r>
            <a:r>
              <a:rPr lang="en-PH" sz="1800" spc="-1" dirty="0">
                <a:latin typeface="Trebuchet MS" panose="020B0603020202020204" pitchFamily="34" charset="0"/>
              </a:rPr>
              <a:t>/Microsoft.PowerShell_profile.ps1</a:t>
            </a:r>
            <a:r>
              <a:rPr lang="en-PH" sz="1800" b="1" spc="-1" dirty="0">
                <a:latin typeface="Trebuchet MS" panose="020B0603020202020204" pitchFamily="34" charset="0"/>
              </a:rPr>
              <a:t>	</a:t>
            </a:r>
          </a:p>
        </p:txBody>
      </p:sp>
    </p:spTree>
    <p:extLst>
      <p:ext uri="{BB962C8B-B14F-4D97-AF65-F5344CB8AC3E}">
        <p14:creationId xmlns:p14="http://schemas.microsoft.com/office/powerpoint/2010/main" val="243459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3" end="3"/>
                                            </p:txEl>
                                          </p:spTgt>
                                        </p:tgtEl>
                                        <p:attrNameLst>
                                          <p:attrName>style.visibility</p:attrName>
                                        </p:attrNameLst>
                                      </p:cBhvr>
                                      <p:to>
                                        <p:strVal val="visible"/>
                                      </p:to>
                                    </p:set>
                                    <p:animEffect transition="in" filter="fade">
                                      <p:cBhvr>
                                        <p:cTn id="17" dur="500"/>
                                        <p:tgtEl>
                                          <p:spTgt spid="2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4" end="4"/>
                                            </p:txEl>
                                          </p:spTgt>
                                        </p:tgtEl>
                                        <p:attrNameLst>
                                          <p:attrName>style.visibility</p:attrName>
                                        </p:attrNameLst>
                                      </p:cBhvr>
                                      <p:to>
                                        <p:strVal val="visible"/>
                                      </p:to>
                                    </p:set>
                                    <p:animEffect transition="in" filter="fade">
                                      <p:cBhvr>
                                        <p:cTn id="22"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Top PowerShell commands that you need to know.</a:t>
            </a:r>
            <a:endParaRPr lang="en-PH" sz="2400" b="0" strike="noStrike" spc="-1" dirty="0">
              <a:latin typeface="Arial"/>
            </a:endParaRPr>
          </a:p>
        </p:txBody>
      </p:sp>
      <p:sp>
        <p:nvSpPr>
          <p:cNvPr id="5" name="TextBox 4">
            <a:extLst>
              <a:ext uri="{FF2B5EF4-FFF2-40B4-BE49-F238E27FC236}">
                <a16:creationId xmlns:a16="http://schemas.microsoft.com/office/drawing/2014/main" id="{664A213E-E4A6-40A3-8023-3B48FBAF1E04}"/>
              </a:ext>
            </a:extLst>
          </p:cNvPr>
          <p:cNvSpPr txBox="1"/>
          <p:nvPr/>
        </p:nvSpPr>
        <p:spPr>
          <a:xfrm>
            <a:off x="287949" y="1364670"/>
            <a:ext cx="5007218" cy="4247317"/>
          </a:xfrm>
          <a:prstGeom prst="rect">
            <a:avLst/>
          </a:prstGeom>
          <a:noFill/>
        </p:spPr>
        <p:txBody>
          <a:bodyPr wrap="square">
            <a:spAutoFit/>
          </a:bodyPr>
          <a:lstStyle/>
          <a:p>
            <a:pPr marL="343080" indent="-343080">
              <a:lnSpc>
                <a:spcPct val="100000"/>
              </a:lnSpc>
              <a:buClr>
                <a:srgbClr val="000000"/>
              </a:buClr>
              <a:buFont typeface="Calibri"/>
              <a:buAutoNum type="arabicPeriod"/>
            </a:pPr>
            <a:r>
              <a:rPr lang="en-US" sz="1800" b="0" strike="noStrike" spc="-1" dirty="0">
                <a:solidFill>
                  <a:srgbClr val="000000"/>
                </a:solidFill>
                <a:latin typeface="Trebuchet MS" panose="020B0603020202020204" pitchFamily="34" charset="0"/>
              </a:rPr>
              <a:t>Get-</a:t>
            </a:r>
            <a:r>
              <a:rPr lang="en-US" sz="1800" b="0" strike="noStrike" spc="-1" dirty="0" err="1">
                <a:solidFill>
                  <a:srgbClr val="000000"/>
                </a:solidFill>
                <a:latin typeface="Trebuchet MS" panose="020B0603020202020204" pitchFamily="34" charset="0"/>
              </a:rPr>
              <a:t>ChildItem</a:t>
            </a:r>
            <a:endParaRPr lang="en-PH" sz="1800" b="0" strike="noStrike" spc="-1" dirty="0">
              <a:latin typeface="Trebuchet MS" panose="020B0603020202020204" pitchFamily="34" charset="0"/>
            </a:endParaRPr>
          </a:p>
          <a:p>
            <a:pPr marL="343080" indent="-343080">
              <a:lnSpc>
                <a:spcPct val="100000"/>
              </a:lnSpc>
              <a:buClr>
                <a:srgbClr val="000000"/>
              </a:buClr>
              <a:buFont typeface="Calibri"/>
              <a:buAutoNum type="arabicPeriod"/>
            </a:pPr>
            <a:r>
              <a:rPr lang="en-US" sz="1800" b="0" strike="noStrike" spc="-1" dirty="0">
                <a:solidFill>
                  <a:srgbClr val="000000"/>
                </a:solidFill>
                <a:latin typeface="Trebuchet MS" panose="020B0603020202020204" pitchFamily="34" charset="0"/>
              </a:rPr>
              <a:t>Set-Location</a:t>
            </a:r>
            <a:endParaRPr lang="en-PH" sz="1800" b="0" strike="noStrike" spc="-1" dirty="0">
              <a:latin typeface="Trebuchet MS" panose="020B0603020202020204" pitchFamily="34" charset="0"/>
            </a:endParaRPr>
          </a:p>
          <a:p>
            <a:pPr marL="343080" indent="-343080">
              <a:lnSpc>
                <a:spcPct val="100000"/>
              </a:lnSpc>
              <a:buClr>
                <a:srgbClr val="000000"/>
              </a:buClr>
              <a:buFont typeface="Calibri"/>
              <a:buAutoNum type="arabicPeriod"/>
            </a:pPr>
            <a:r>
              <a:rPr lang="en-US" sz="1800" b="0" strike="noStrike" spc="-1" dirty="0">
                <a:solidFill>
                  <a:srgbClr val="000000"/>
                </a:solidFill>
                <a:latin typeface="Trebuchet MS" panose="020B0603020202020204" pitchFamily="34" charset="0"/>
              </a:rPr>
              <a:t>New-Item</a:t>
            </a:r>
            <a:endParaRPr lang="en-PH" sz="1800" b="0" strike="noStrike" spc="-1" dirty="0">
              <a:latin typeface="Trebuchet MS" panose="020B0603020202020204" pitchFamily="34" charset="0"/>
            </a:endParaRPr>
          </a:p>
          <a:p>
            <a:pPr marL="343080" indent="-343080">
              <a:lnSpc>
                <a:spcPct val="100000"/>
              </a:lnSpc>
              <a:buClr>
                <a:srgbClr val="000000"/>
              </a:buClr>
              <a:buFont typeface="Calibri"/>
              <a:buAutoNum type="arabicPeriod"/>
            </a:pPr>
            <a:r>
              <a:rPr lang="en-US" sz="1800" b="0" strike="noStrike" spc="-1" dirty="0">
                <a:solidFill>
                  <a:srgbClr val="000000"/>
                </a:solidFill>
                <a:latin typeface="Trebuchet MS" panose="020B0603020202020204" pitchFamily="34" charset="0"/>
              </a:rPr>
              <a:t>Remove-Item</a:t>
            </a:r>
            <a:endParaRPr lang="en-PH" sz="1800" b="0" strike="noStrike" spc="-1" dirty="0">
              <a:latin typeface="Trebuchet MS" panose="020B0603020202020204" pitchFamily="34" charset="0"/>
            </a:endParaRPr>
          </a:p>
          <a:p>
            <a:pPr marL="343080" indent="-343080">
              <a:buClr>
                <a:srgbClr val="000000"/>
              </a:buClr>
              <a:buFont typeface="Calibri"/>
              <a:buAutoNum type="arabicPeriod"/>
            </a:pPr>
            <a:r>
              <a:rPr lang="en-US" spc="-1" dirty="0">
                <a:solidFill>
                  <a:srgbClr val="000000"/>
                </a:solidFill>
                <a:latin typeface="Trebuchet MS" panose="020B0603020202020204" pitchFamily="34" charset="0"/>
              </a:rPr>
              <a:t>Move-Item</a:t>
            </a:r>
            <a:endParaRPr lang="en-PH" spc="-1" dirty="0">
              <a:latin typeface="Trebuchet MS" panose="020B0603020202020204" pitchFamily="34" charset="0"/>
            </a:endParaRPr>
          </a:p>
          <a:p>
            <a:pPr marL="343080" indent="-343080">
              <a:buClr>
                <a:srgbClr val="000000"/>
              </a:buClr>
              <a:buFont typeface="Calibri"/>
              <a:buAutoNum type="arabicPeriod"/>
            </a:pPr>
            <a:r>
              <a:rPr lang="en-US" spc="-1" dirty="0">
                <a:solidFill>
                  <a:srgbClr val="000000"/>
                </a:solidFill>
                <a:latin typeface="Trebuchet MS" panose="020B0603020202020204" pitchFamily="34" charset="0"/>
              </a:rPr>
              <a:t>Copy-Item</a:t>
            </a:r>
            <a:endParaRPr lang="en-PH" spc="-1" dirty="0">
              <a:latin typeface="Trebuchet MS" panose="020B0603020202020204" pitchFamily="34" charset="0"/>
            </a:endParaRPr>
          </a:p>
          <a:p>
            <a:pPr marL="343080" indent="-343080">
              <a:lnSpc>
                <a:spcPct val="100000"/>
              </a:lnSpc>
              <a:buClr>
                <a:srgbClr val="000000"/>
              </a:buClr>
              <a:buFont typeface="Calibri"/>
              <a:buAutoNum type="arabicPeriod"/>
            </a:pPr>
            <a:r>
              <a:rPr lang="en-US" sz="1800" b="0" strike="noStrike" spc="-1" dirty="0">
                <a:solidFill>
                  <a:srgbClr val="000000"/>
                </a:solidFill>
                <a:latin typeface="Trebuchet MS" panose="020B0603020202020204" pitchFamily="34" charset="0"/>
              </a:rPr>
              <a:t>Get-Content</a:t>
            </a:r>
            <a:endParaRPr lang="en-PH" sz="1800" b="0" strike="noStrike" spc="-1" dirty="0">
              <a:latin typeface="Trebuchet MS" panose="020B0603020202020204" pitchFamily="34" charset="0"/>
            </a:endParaRPr>
          </a:p>
          <a:p>
            <a:pPr marL="343080" indent="-343080">
              <a:lnSpc>
                <a:spcPct val="100000"/>
              </a:lnSpc>
              <a:buClr>
                <a:srgbClr val="000000"/>
              </a:buClr>
              <a:buFont typeface="Calibri"/>
              <a:buAutoNum type="arabicPeriod"/>
            </a:pPr>
            <a:r>
              <a:rPr lang="en-US" sz="1800" b="0" strike="noStrike" spc="-1" dirty="0">
                <a:solidFill>
                  <a:srgbClr val="000000"/>
                </a:solidFill>
                <a:latin typeface="Trebuchet MS" panose="020B0603020202020204" pitchFamily="34" charset="0"/>
              </a:rPr>
              <a:t>Test-Path</a:t>
            </a:r>
            <a:endParaRPr lang="en-PH" sz="1800" b="0" strike="noStrike" spc="-1" dirty="0">
              <a:latin typeface="Trebuchet MS" panose="020B0603020202020204" pitchFamily="34" charset="0"/>
            </a:endParaRPr>
          </a:p>
          <a:p>
            <a:pPr marL="343080" indent="-343080">
              <a:lnSpc>
                <a:spcPct val="100000"/>
              </a:lnSpc>
              <a:buClr>
                <a:srgbClr val="000000"/>
              </a:buClr>
              <a:buFont typeface="Calibri"/>
              <a:buAutoNum type="arabicPeriod"/>
            </a:pPr>
            <a:r>
              <a:rPr lang="en-US" sz="1800" b="0" strike="noStrike" spc="-1" dirty="0">
                <a:solidFill>
                  <a:srgbClr val="000000"/>
                </a:solidFill>
                <a:latin typeface="Trebuchet MS" panose="020B0603020202020204" pitchFamily="34" charset="0"/>
              </a:rPr>
              <a:t>Start-Process</a:t>
            </a:r>
            <a:endParaRPr lang="en-PH" sz="1800" b="0" strike="noStrike" spc="-1" dirty="0">
              <a:latin typeface="Trebuchet MS" panose="020B0603020202020204" pitchFamily="34" charset="0"/>
            </a:endParaRPr>
          </a:p>
          <a:p>
            <a:pPr marL="343080" indent="-343080">
              <a:lnSpc>
                <a:spcPct val="100000"/>
              </a:lnSpc>
              <a:buClr>
                <a:srgbClr val="000000"/>
              </a:buClr>
              <a:buFont typeface="Calibri"/>
              <a:buAutoNum type="arabicPeriod"/>
            </a:pPr>
            <a:r>
              <a:rPr lang="en-US" sz="1800" b="0" strike="noStrike" spc="-1" dirty="0">
                <a:solidFill>
                  <a:srgbClr val="000000"/>
                </a:solidFill>
                <a:latin typeface="Trebuchet MS" panose="020B0603020202020204" pitchFamily="34" charset="0"/>
              </a:rPr>
              <a:t>Get-Alias</a:t>
            </a:r>
            <a:endParaRPr lang="en-PH" sz="1800" b="0" strike="noStrike" spc="-1" dirty="0">
              <a:latin typeface="Trebuchet MS" panose="020B0603020202020204" pitchFamily="34" charset="0"/>
            </a:endParaRPr>
          </a:p>
          <a:p>
            <a:pPr marL="343080" indent="-343080">
              <a:lnSpc>
                <a:spcPct val="100000"/>
              </a:lnSpc>
              <a:buClr>
                <a:srgbClr val="000000"/>
              </a:buClr>
              <a:buFont typeface="Calibri"/>
              <a:buAutoNum type="arabicPeriod"/>
            </a:pPr>
            <a:r>
              <a:rPr lang="en-US" sz="1800" b="0" strike="noStrike" spc="-1" dirty="0">
                <a:solidFill>
                  <a:srgbClr val="000000"/>
                </a:solidFill>
                <a:latin typeface="Trebuchet MS" panose="020B0603020202020204" pitchFamily="34" charset="0"/>
              </a:rPr>
              <a:t>Get-Help</a:t>
            </a:r>
            <a:endParaRPr lang="en-PH" sz="1800" b="0" strike="noStrike" spc="-1" dirty="0">
              <a:latin typeface="Trebuchet MS" panose="020B0603020202020204" pitchFamily="34" charset="0"/>
            </a:endParaRPr>
          </a:p>
          <a:p>
            <a:pPr>
              <a:lnSpc>
                <a:spcPct val="100000"/>
              </a:lnSpc>
              <a:buNone/>
            </a:pPr>
            <a:endParaRPr lang="en-PH" sz="1800" b="0" strike="noStrike" spc="-1" dirty="0">
              <a:latin typeface="Trebuchet MS" panose="020B0603020202020204" pitchFamily="34" charset="0"/>
            </a:endParaRPr>
          </a:p>
          <a:p>
            <a:pPr>
              <a:lnSpc>
                <a:spcPct val="100000"/>
              </a:lnSpc>
              <a:buNone/>
              <a:tabLst>
                <a:tab pos="0" algn="l"/>
              </a:tabLst>
            </a:pPr>
            <a:endParaRPr lang="en-PH" sz="1800" b="0" strike="noStrike" spc="-1" dirty="0">
              <a:latin typeface="Trebuchet MS" panose="020B0603020202020204" pitchFamily="34" charset="0"/>
            </a:endParaRPr>
          </a:p>
          <a:p>
            <a:pPr>
              <a:lnSpc>
                <a:spcPct val="100000"/>
              </a:lnSpc>
              <a:buNone/>
              <a:tabLst>
                <a:tab pos="0" algn="l"/>
              </a:tabLst>
            </a:pPr>
            <a:endParaRPr lang="en-PH" sz="1800" b="0" strike="noStrike" spc="-1" dirty="0">
              <a:latin typeface="Trebuchet MS" panose="020B0603020202020204" pitchFamily="34" charset="0"/>
            </a:endParaRPr>
          </a:p>
          <a:p>
            <a:pPr>
              <a:lnSpc>
                <a:spcPct val="100000"/>
              </a:lnSpc>
              <a:buNone/>
              <a:tabLst>
                <a:tab pos="0" algn="l"/>
              </a:tabLst>
            </a:pPr>
            <a:endParaRPr lang="en-PH" sz="1800" b="0" strike="noStrike" spc="-1" dirty="0">
              <a:latin typeface="Trebuchet MS" panose="020B0603020202020204" pitchFamily="34" charset="0"/>
            </a:endParaRPr>
          </a:p>
        </p:txBody>
      </p:sp>
      <p:graphicFrame>
        <p:nvGraphicFramePr>
          <p:cNvPr id="2" name="Table 2">
            <a:extLst>
              <a:ext uri="{FF2B5EF4-FFF2-40B4-BE49-F238E27FC236}">
                <a16:creationId xmlns:a16="http://schemas.microsoft.com/office/drawing/2014/main" id="{2709C386-EF8B-4B64-B773-6F64CAA4DF3D}"/>
              </a:ext>
            </a:extLst>
          </p:cNvPr>
          <p:cNvGraphicFramePr>
            <a:graphicFrameLocks noGrp="1"/>
          </p:cNvGraphicFramePr>
          <p:nvPr>
            <p:extLst>
              <p:ext uri="{D42A27DB-BD31-4B8C-83A1-F6EECF244321}">
                <p14:modId xmlns:p14="http://schemas.microsoft.com/office/powerpoint/2010/main" val="418970938"/>
              </p:ext>
            </p:extLst>
          </p:nvPr>
        </p:nvGraphicFramePr>
        <p:xfrm>
          <a:off x="4070837" y="1443697"/>
          <a:ext cx="4774224" cy="4366260"/>
        </p:xfrm>
        <a:graphic>
          <a:graphicData uri="http://schemas.openxmlformats.org/drawingml/2006/table">
            <a:tbl>
              <a:tblPr firstRow="1" bandRow="1">
                <a:tableStyleId>{C4B1156A-380E-4F78-BDF5-A606A8083BF9}</a:tableStyleId>
              </a:tblPr>
              <a:tblGrid>
                <a:gridCol w="2387112">
                  <a:extLst>
                    <a:ext uri="{9D8B030D-6E8A-4147-A177-3AD203B41FA5}">
                      <a16:colId xmlns:a16="http://schemas.microsoft.com/office/drawing/2014/main" val="181074671"/>
                    </a:ext>
                  </a:extLst>
                </a:gridCol>
                <a:gridCol w="2387112">
                  <a:extLst>
                    <a:ext uri="{9D8B030D-6E8A-4147-A177-3AD203B41FA5}">
                      <a16:colId xmlns:a16="http://schemas.microsoft.com/office/drawing/2014/main" val="585588607"/>
                    </a:ext>
                  </a:extLst>
                </a:gridCol>
              </a:tblGrid>
              <a:tr h="390532">
                <a:tc gridSpan="2">
                  <a:txBody>
                    <a:bodyPr/>
                    <a:lstStyle/>
                    <a:p>
                      <a:pPr algn="ctr"/>
                      <a:r>
                        <a:rPr lang="en-PH" sz="2400" b="1" i="1" dirty="0">
                          <a:effectLst/>
                        </a:rPr>
                        <a:t>Cheat Sheet</a:t>
                      </a:r>
                      <a:endParaRPr lang="en-PH" sz="2400" b="1" i="1" dirty="0">
                        <a:effectLst/>
                        <a:latin typeface="Trebuchet MS" panose="020B0603020202020204" pitchFamily="34" charset="0"/>
                      </a:endParaRPr>
                    </a:p>
                  </a:txBody>
                  <a:tcPr marL="123825" marR="123825" marT="57150" marB="57150" anchor="ctr"/>
                </a:tc>
                <a:tc hMerge="1">
                  <a:txBody>
                    <a:bodyPr/>
                    <a:lstStyle/>
                    <a:p>
                      <a:pPr algn="ctr"/>
                      <a:endParaRPr lang="en-PH" sz="1800" dirty="0">
                        <a:effectLst/>
                        <a:latin typeface="Trebuchet MS" panose="020B0603020202020204" pitchFamily="34" charset="0"/>
                      </a:endParaRPr>
                    </a:p>
                  </a:txBody>
                  <a:tcPr marL="123825" marR="123825" marT="57150" marB="57150" anchor="ctr"/>
                </a:tc>
                <a:extLst>
                  <a:ext uri="{0D108BD9-81ED-4DB2-BD59-A6C34878D82A}">
                    <a16:rowId xmlns:a16="http://schemas.microsoft.com/office/drawing/2014/main" val="66607995"/>
                  </a:ext>
                </a:extLst>
              </a:tr>
              <a:tr h="316145">
                <a:tc>
                  <a:txBody>
                    <a:bodyPr/>
                    <a:lstStyle/>
                    <a:p>
                      <a:pPr algn="ctr"/>
                      <a:r>
                        <a:rPr lang="en-PH" sz="1800" b="0" i="1" u="sng" dirty="0">
                          <a:effectLst/>
                        </a:rPr>
                        <a:t>PowerShell</a:t>
                      </a:r>
                      <a:endParaRPr lang="en-PH" sz="1800" b="0" i="1" u="sng" dirty="0">
                        <a:effectLst/>
                        <a:latin typeface="Trebuchet MS" panose="020B0603020202020204" pitchFamily="34" charset="0"/>
                      </a:endParaRPr>
                    </a:p>
                  </a:txBody>
                  <a:tcPr marL="123825" marR="123825" marT="57150" marB="57150" anchor="ctr"/>
                </a:tc>
                <a:tc>
                  <a:txBody>
                    <a:bodyPr/>
                    <a:lstStyle/>
                    <a:p>
                      <a:pPr algn="ctr"/>
                      <a:r>
                        <a:rPr lang="en-PH" sz="1800" b="0" i="1" u="sng" dirty="0">
                          <a:effectLst/>
                        </a:rPr>
                        <a:t>Linux</a:t>
                      </a:r>
                      <a:endParaRPr lang="en-PH" sz="1800" b="0" i="1" u="sng" dirty="0">
                        <a:effectLst/>
                        <a:latin typeface="Trebuchet MS" panose="020B0603020202020204" pitchFamily="34" charset="0"/>
                      </a:endParaRPr>
                    </a:p>
                  </a:txBody>
                  <a:tcPr marL="123825" marR="123825" marT="57150" marB="57150" anchor="ctr"/>
                </a:tc>
                <a:extLst>
                  <a:ext uri="{0D108BD9-81ED-4DB2-BD59-A6C34878D82A}">
                    <a16:rowId xmlns:a16="http://schemas.microsoft.com/office/drawing/2014/main" val="2482921031"/>
                  </a:ext>
                </a:extLst>
              </a:tr>
              <a:tr h="318784">
                <a:tc>
                  <a:txBody>
                    <a:bodyPr/>
                    <a:lstStyle/>
                    <a:p>
                      <a:pPr algn="ctr"/>
                      <a:r>
                        <a:rPr lang="en-PH" sz="1800">
                          <a:effectLst/>
                        </a:rPr>
                        <a:t>Get-ChildItem</a:t>
                      </a:r>
                      <a:endParaRPr lang="en-PH" sz="1800">
                        <a:effectLst/>
                        <a:latin typeface="Trebuchet MS" panose="020B0603020202020204" pitchFamily="34" charset="0"/>
                      </a:endParaRPr>
                    </a:p>
                  </a:txBody>
                  <a:tcPr marL="123825" marR="123825" marT="57150" marB="57150" anchor="ctr"/>
                </a:tc>
                <a:tc>
                  <a:txBody>
                    <a:bodyPr/>
                    <a:lstStyle/>
                    <a:p>
                      <a:pPr algn="ctr"/>
                      <a:r>
                        <a:rPr lang="en-PH" sz="1800">
                          <a:effectLst/>
                        </a:rPr>
                        <a:t>ls</a:t>
                      </a:r>
                      <a:endParaRPr lang="en-PH" sz="1800">
                        <a:effectLst/>
                        <a:latin typeface="Trebuchet MS" panose="020B0603020202020204" pitchFamily="34" charset="0"/>
                      </a:endParaRPr>
                    </a:p>
                  </a:txBody>
                  <a:tcPr marL="123825" marR="123825" marT="57150" marB="57150" anchor="ctr"/>
                </a:tc>
                <a:extLst>
                  <a:ext uri="{0D108BD9-81ED-4DB2-BD59-A6C34878D82A}">
                    <a16:rowId xmlns:a16="http://schemas.microsoft.com/office/drawing/2014/main" val="1876703178"/>
                  </a:ext>
                </a:extLst>
              </a:tr>
              <a:tr h="318784">
                <a:tc>
                  <a:txBody>
                    <a:bodyPr/>
                    <a:lstStyle/>
                    <a:p>
                      <a:pPr algn="ctr"/>
                      <a:r>
                        <a:rPr lang="en-PH" sz="1800" dirty="0">
                          <a:effectLst/>
                        </a:rPr>
                        <a:t>Set-Location</a:t>
                      </a:r>
                      <a:endParaRPr lang="en-PH" sz="1800" dirty="0">
                        <a:effectLst/>
                        <a:latin typeface="Trebuchet MS" panose="020B0603020202020204" pitchFamily="34" charset="0"/>
                      </a:endParaRPr>
                    </a:p>
                  </a:txBody>
                  <a:tcPr marL="123825" marR="123825" marT="57150" marB="57150" anchor="ctr"/>
                </a:tc>
                <a:tc>
                  <a:txBody>
                    <a:bodyPr/>
                    <a:lstStyle/>
                    <a:p>
                      <a:pPr algn="ctr"/>
                      <a:r>
                        <a:rPr lang="en-PH" sz="1800">
                          <a:effectLst/>
                        </a:rPr>
                        <a:t>cd</a:t>
                      </a:r>
                      <a:endParaRPr lang="en-PH" sz="1800">
                        <a:effectLst/>
                        <a:latin typeface="Trebuchet MS" panose="020B0603020202020204" pitchFamily="34" charset="0"/>
                      </a:endParaRPr>
                    </a:p>
                  </a:txBody>
                  <a:tcPr marL="123825" marR="123825" marT="57150" marB="57150" anchor="ctr"/>
                </a:tc>
                <a:extLst>
                  <a:ext uri="{0D108BD9-81ED-4DB2-BD59-A6C34878D82A}">
                    <a16:rowId xmlns:a16="http://schemas.microsoft.com/office/drawing/2014/main" val="1536951574"/>
                  </a:ext>
                </a:extLst>
              </a:tr>
              <a:tr h="316145">
                <a:tc>
                  <a:txBody>
                    <a:bodyPr/>
                    <a:lstStyle/>
                    <a:p>
                      <a:pPr algn="ctr"/>
                      <a:r>
                        <a:rPr lang="en-PH" sz="1800" dirty="0">
                          <a:effectLst/>
                        </a:rPr>
                        <a:t>New-Item</a:t>
                      </a:r>
                      <a:endParaRPr lang="en-PH" sz="1800" dirty="0">
                        <a:effectLst/>
                        <a:latin typeface="Trebuchet MS" panose="020B0603020202020204" pitchFamily="34" charset="0"/>
                      </a:endParaRPr>
                    </a:p>
                  </a:txBody>
                  <a:tcPr marL="123825" marR="123825" marT="57150" marB="57150" anchor="ctr"/>
                </a:tc>
                <a:tc>
                  <a:txBody>
                    <a:bodyPr/>
                    <a:lstStyle/>
                    <a:p>
                      <a:pPr algn="ctr"/>
                      <a:r>
                        <a:rPr lang="en-PH" sz="1800">
                          <a:effectLst/>
                        </a:rPr>
                        <a:t>touch</a:t>
                      </a:r>
                      <a:endParaRPr lang="en-PH" sz="1800">
                        <a:effectLst/>
                        <a:latin typeface="Trebuchet MS" panose="020B0603020202020204" pitchFamily="34" charset="0"/>
                      </a:endParaRPr>
                    </a:p>
                  </a:txBody>
                  <a:tcPr marL="123825" marR="123825" marT="57150" marB="57150" anchor="ctr"/>
                </a:tc>
                <a:extLst>
                  <a:ext uri="{0D108BD9-81ED-4DB2-BD59-A6C34878D82A}">
                    <a16:rowId xmlns:a16="http://schemas.microsoft.com/office/drawing/2014/main" val="859535992"/>
                  </a:ext>
                </a:extLst>
              </a:tr>
              <a:tr h="316145">
                <a:tc>
                  <a:txBody>
                    <a:bodyPr/>
                    <a:lstStyle/>
                    <a:p>
                      <a:pPr algn="ctr"/>
                      <a:r>
                        <a:rPr lang="en-PH" sz="1800">
                          <a:effectLst/>
                        </a:rPr>
                        <a:t>Copy-Item</a:t>
                      </a:r>
                      <a:endParaRPr lang="en-PH" sz="1800">
                        <a:effectLst/>
                        <a:latin typeface="Trebuchet MS" panose="020B0603020202020204" pitchFamily="34" charset="0"/>
                      </a:endParaRPr>
                    </a:p>
                  </a:txBody>
                  <a:tcPr marL="123825" marR="123825" marT="57150" marB="57150" anchor="ctr"/>
                </a:tc>
                <a:tc>
                  <a:txBody>
                    <a:bodyPr/>
                    <a:lstStyle/>
                    <a:p>
                      <a:pPr algn="ctr"/>
                      <a:r>
                        <a:rPr lang="en-PH" sz="1800">
                          <a:effectLst/>
                        </a:rPr>
                        <a:t>cp</a:t>
                      </a:r>
                      <a:endParaRPr lang="en-PH" sz="1800">
                        <a:effectLst/>
                        <a:latin typeface="Trebuchet MS" panose="020B0603020202020204" pitchFamily="34" charset="0"/>
                      </a:endParaRPr>
                    </a:p>
                  </a:txBody>
                  <a:tcPr marL="123825" marR="123825" marT="57150" marB="57150" anchor="ctr"/>
                </a:tc>
                <a:extLst>
                  <a:ext uri="{0D108BD9-81ED-4DB2-BD59-A6C34878D82A}">
                    <a16:rowId xmlns:a16="http://schemas.microsoft.com/office/drawing/2014/main" val="288061226"/>
                  </a:ext>
                </a:extLst>
              </a:tr>
              <a:tr h="316145">
                <a:tc>
                  <a:txBody>
                    <a:bodyPr/>
                    <a:lstStyle/>
                    <a:p>
                      <a:pPr algn="ctr"/>
                      <a:r>
                        <a:rPr lang="en-PH" sz="1800">
                          <a:effectLst/>
                        </a:rPr>
                        <a:t>Move-Item</a:t>
                      </a:r>
                      <a:endParaRPr lang="en-PH" sz="1800">
                        <a:effectLst/>
                        <a:latin typeface="Trebuchet MS" panose="020B0603020202020204" pitchFamily="34" charset="0"/>
                      </a:endParaRPr>
                    </a:p>
                  </a:txBody>
                  <a:tcPr marL="123825" marR="123825" marT="57150" marB="57150" anchor="ctr"/>
                </a:tc>
                <a:tc>
                  <a:txBody>
                    <a:bodyPr/>
                    <a:lstStyle/>
                    <a:p>
                      <a:pPr algn="ctr"/>
                      <a:r>
                        <a:rPr lang="en-PH" sz="1800">
                          <a:effectLst/>
                        </a:rPr>
                        <a:t>mv</a:t>
                      </a:r>
                      <a:endParaRPr lang="en-PH" sz="1800">
                        <a:effectLst/>
                        <a:latin typeface="Trebuchet MS" panose="020B0603020202020204" pitchFamily="34" charset="0"/>
                      </a:endParaRPr>
                    </a:p>
                  </a:txBody>
                  <a:tcPr marL="123825" marR="123825" marT="57150" marB="57150" anchor="ctr"/>
                </a:tc>
                <a:extLst>
                  <a:ext uri="{0D108BD9-81ED-4DB2-BD59-A6C34878D82A}">
                    <a16:rowId xmlns:a16="http://schemas.microsoft.com/office/drawing/2014/main" val="856832933"/>
                  </a:ext>
                </a:extLst>
              </a:tr>
              <a:tr h="318784">
                <a:tc>
                  <a:txBody>
                    <a:bodyPr/>
                    <a:lstStyle/>
                    <a:p>
                      <a:pPr algn="ctr"/>
                      <a:r>
                        <a:rPr lang="en-PH" sz="1800">
                          <a:effectLst/>
                        </a:rPr>
                        <a:t>Remove-Item</a:t>
                      </a:r>
                      <a:endParaRPr lang="en-PH" sz="1800">
                        <a:effectLst/>
                        <a:latin typeface="Trebuchet MS" panose="020B0603020202020204" pitchFamily="34" charset="0"/>
                      </a:endParaRPr>
                    </a:p>
                  </a:txBody>
                  <a:tcPr marL="123825" marR="123825" marT="57150" marB="57150" anchor="ctr"/>
                </a:tc>
                <a:tc>
                  <a:txBody>
                    <a:bodyPr/>
                    <a:lstStyle/>
                    <a:p>
                      <a:pPr algn="ctr"/>
                      <a:r>
                        <a:rPr lang="en-PH" sz="1800">
                          <a:effectLst/>
                        </a:rPr>
                        <a:t>rm</a:t>
                      </a:r>
                      <a:endParaRPr lang="en-PH" sz="1800">
                        <a:effectLst/>
                        <a:latin typeface="Trebuchet MS" panose="020B0603020202020204" pitchFamily="34" charset="0"/>
                      </a:endParaRPr>
                    </a:p>
                  </a:txBody>
                  <a:tcPr marL="123825" marR="123825" marT="57150" marB="57150" anchor="ctr"/>
                </a:tc>
                <a:extLst>
                  <a:ext uri="{0D108BD9-81ED-4DB2-BD59-A6C34878D82A}">
                    <a16:rowId xmlns:a16="http://schemas.microsoft.com/office/drawing/2014/main" val="4153588813"/>
                  </a:ext>
                </a:extLst>
              </a:tr>
              <a:tr h="318784">
                <a:tc>
                  <a:txBody>
                    <a:bodyPr/>
                    <a:lstStyle/>
                    <a:p>
                      <a:pPr algn="ctr"/>
                      <a:r>
                        <a:rPr lang="en-PH" sz="1800">
                          <a:effectLst/>
                        </a:rPr>
                        <a:t>Get-Content</a:t>
                      </a:r>
                      <a:endParaRPr lang="en-PH" sz="1800">
                        <a:effectLst/>
                        <a:latin typeface="Trebuchet MS" panose="020B0603020202020204" pitchFamily="34" charset="0"/>
                      </a:endParaRPr>
                    </a:p>
                  </a:txBody>
                  <a:tcPr marL="123825" marR="123825" marT="57150" marB="57150" anchor="ctr"/>
                </a:tc>
                <a:tc>
                  <a:txBody>
                    <a:bodyPr/>
                    <a:lstStyle/>
                    <a:p>
                      <a:pPr algn="ctr"/>
                      <a:r>
                        <a:rPr lang="en-PH" sz="1800">
                          <a:effectLst/>
                        </a:rPr>
                        <a:t>cat</a:t>
                      </a:r>
                      <a:endParaRPr lang="en-PH" sz="1800">
                        <a:effectLst/>
                        <a:latin typeface="Trebuchet MS" panose="020B0603020202020204" pitchFamily="34" charset="0"/>
                      </a:endParaRPr>
                    </a:p>
                  </a:txBody>
                  <a:tcPr marL="123825" marR="123825" marT="57150" marB="57150" anchor="ctr"/>
                </a:tc>
                <a:extLst>
                  <a:ext uri="{0D108BD9-81ED-4DB2-BD59-A6C34878D82A}">
                    <a16:rowId xmlns:a16="http://schemas.microsoft.com/office/drawing/2014/main" val="3331183868"/>
                  </a:ext>
                </a:extLst>
              </a:tr>
              <a:tr h="318784">
                <a:tc>
                  <a:txBody>
                    <a:bodyPr/>
                    <a:lstStyle/>
                    <a:p>
                      <a:pPr algn="ctr"/>
                      <a:r>
                        <a:rPr lang="en-PH" sz="1800" dirty="0">
                          <a:effectLst/>
                        </a:rPr>
                        <a:t>Start-Process</a:t>
                      </a:r>
                      <a:endParaRPr lang="en-PH" sz="1800" dirty="0">
                        <a:effectLst/>
                        <a:latin typeface="Trebuchet MS" panose="020B0603020202020204" pitchFamily="34" charset="0"/>
                      </a:endParaRPr>
                    </a:p>
                  </a:txBody>
                  <a:tcPr marL="123825" marR="123825" marT="57150" marB="57150" anchor="ctr"/>
                </a:tc>
                <a:tc>
                  <a:txBody>
                    <a:bodyPr/>
                    <a:lstStyle/>
                    <a:p>
                      <a:pPr algn="ctr"/>
                      <a:r>
                        <a:rPr lang="en-PH" sz="1800">
                          <a:effectLst/>
                        </a:rPr>
                        <a:t>open</a:t>
                      </a:r>
                      <a:endParaRPr lang="en-PH" sz="1800">
                        <a:effectLst/>
                        <a:latin typeface="Trebuchet MS" panose="020B0603020202020204" pitchFamily="34" charset="0"/>
                      </a:endParaRPr>
                    </a:p>
                  </a:txBody>
                  <a:tcPr marL="123825" marR="123825" marT="57150" marB="57150" anchor="ctr"/>
                </a:tc>
                <a:extLst>
                  <a:ext uri="{0D108BD9-81ED-4DB2-BD59-A6C34878D82A}">
                    <a16:rowId xmlns:a16="http://schemas.microsoft.com/office/drawing/2014/main" val="768284091"/>
                  </a:ext>
                </a:extLst>
              </a:tr>
              <a:tr h="318784">
                <a:tc>
                  <a:txBody>
                    <a:bodyPr/>
                    <a:lstStyle/>
                    <a:p>
                      <a:pPr algn="ctr"/>
                      <a:r>
                        <a:rPr lang="en-PH" sz="1800">
                          <a:effectLst/>
                        </a:rPr>
                        <a:t>Get-Help</a:t>
                      </a:r>
                      <a:endParaRPr lang="en-PH" sz="1800">
                        <a:effectLst/>
                        <a:latin typeface="Trebuchet MS" panose="020B0603020202020204" pitchFamily="34" charset="0"/>
                      </a:endParaRPr>
                    </a:p>
                  </a:txBody>
                  <a:tcPr marL="123825" marR="123825" marT="57150" marB="57150" anchor="ctr"/>
                </a:tc>
                <a:tc>
                  <a:txBody>
                    <a:bodyPr/>
                    <a:lstStyle/>
                    <a:p>
                      <a:pPr algn="ctr"/>
                      <a:r>
                        <a:rPr lang="en-PH" sz="1800" dirty="0">
                          <a:effectLst/>
                        </a:rPr>
                        <a:t>--help parameter</a:t>
                      </a:r>
                      <a:endParaRPr lang="en-PH" sz="1800" dirty="0">
                        <a:effectLst/>
                        <a:latin typeface="Trebuchet MS" panose="020B0603020202020204" pitchFamily="34" charset="0"/>
                      </a:endParaRPr>
                    </a:p>
                  </a:txBody>
                  <a:tcPr marL="123825" marR="123825" marT="57150" marB="57150" anchor="ctr"/>
                </a:tc>
                <a:extLst>
                  <a:ext uri="{0D108BD9-81ED-4DB2-BD59-A6C34878D82A}">
                    <a16:rowId xmlns:a16="http://schemas.microsoft.com/office/drawing/2014/main" val="2827173110"/>
                  </a:ext>
                </a:extLst>
              </a:tr>
            </a:tbl>
          </a:graphicData>
        </a:graphic>
      </p:graphicFrame>
    </p:spTree>
    <p:extLst>
      <p:ext uri="{BB962C8B-B14F-4D97-AF65-F5344CB8AC3E}">
        <p14:creationId xmlns:p14="http://schemas.microsoft.com/office/powerpoint/2010/main" val="72464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fade">
                                      <p:cBhvr>
                                        <p:cTn id="47" dur="500"/>
                                        <p:tgtEl>
                                          <p:spTgt spid="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8" end="8"/>
                                            </p:txEl>
                                          </p:spTgt>
                                        </p:tgtEl>
                                        <p:attrNameLst>
                                          <p:attrName>style.visibility</p:attrName>
                                        </p:attrNameLst>
                                      </p:cBhvr>
                                      <p:to>
                                        <p:strVal val="visible"/>
                                      </p:to>
                                    </p:set>
                                    <p:animEffect transition="in" filter="fade">
                                      <p:cBhvr>
                                        <p:cTn id="52" dur="500"/>
                                        <p:tgtEl>
                                          <p:spTgt spid="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9" end="9"/>
                                            </p:txEl>
                                          </p:spTgt>
                                        </p:tgtEl>
                                        <p:attrNameLst>
                                          <p:attrName>style.visibility</p:attrName>
                                        </p:attrNameLst>
                                      </p:cBhvr>
                                      <p:to>
                                        <p:strVal val="visible"/>
                                      </p:to>
                                    </p:set>
                                    <p:animEffect transition="in" filter="fade">
                                      <p:cBhvr>
                                        <p:cTn id="57" dur="500"/>
                                        <p:tgtEl>
                                          <p:spTgt spid="5">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10" end="10"/>
                                            </p:txEl>
                                          </p:spTgt>
                                        </p:tgtEl>
                                        <p:attrNameLst>
                                          <p:attrName>style.visibility</p:attrName>
                                        </p:attrNameLst>
                                      </p:cBhvr>
                                      <p:to>
                                        <p:strVal val="visible"/>
                                      </p:to>
                                    </p:set>
                                    <p:animEffect transition="in" filter="fade">
                                      <p:cBhvr>
                                        <p:cTn id="6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51077</TotalTime>
  <Words>1201</Words>
  <Application>Microsoft Office PowerPoint</Application>
  <PresentationFormat>Custom</PresentationFormat>
  <Paragraphs>163</Paragraphs>
  <Slides>17</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17</vt:i4>
      </vt:variant>
    </vt:vector>
  </HeadingPairs>
  <TitlesOfParts>
    <vt:vector size="27" baseType="lpstr">
      <vt:lpstr>Arial</vt:lpstr>
      <vt:lpstr>Calibri</vt:lpstr>
      <vt:lpstr>Segoe UI</vt:lpstr>
      <vt:lpstr>Symbol</vt:lpstr>
      <vt:lpstr>Times New Roman</vt:lpstr>
      <vt:lpstr>Trebuchet MS</vt:lpstr>
      <vt:lpstr>Wingdings</vt:lpstr>
      <vt:lpstr>Office Theme</vt:lpstr>
      <vt:lpstr>Office Theme</vt:lpstr>
      <vt:lpstr>Office Theme</vt:lpstr>
      <vt:lpstr>Powershell Task Automation </vt:lpstr>
      <vt:lpstr>Objective</vt:lpstr>
      <vt:lpstr>Introduction</vt:lpstr>
      <vt:lpstr>Shells</vt:lpstr>
      <vt:lpstr>Types of Linux Shells</vt:lpstr>
      <vt:lpstr>Learning Triangle</vt:lpstr>
      <vt:lpstr>Installations</vt:lpstr>
      <vt:lpstr>Configuration</vt:lpstr>
      <vt:lpstr>Top PowerShell commands that you need to know.</vt:lpstr>
      <vt:lpstr>Top PowerShell commands that you need to know.</vt:lpstr>
      <vt:lpstr>Top PowerShell commands that you need to know.</vt:lpstr>
      <vt:lpstr>Top PowerShell commands that you need to know.</vt:lpstr>
      <vt:lpstr>Top PowerShell commands that you need to know.</vt:lpstr>
      <vt:lpstr>Top PowerShell commands that you need to know.</vt:lpstr>
      <vt:lpstr>Top PowerShell commands that you need to know.</vt:lpstr>
      <vt:lpstr>Custom Function</vt:lpstr>
      <vt:lpstr>G. Building your own custom terminal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DSSTI01_Mechanical_Design_Report</dc:title>
  <dc:subject/>
  <dc:creator>pooyanPC</dc:creator>
  <dc:description/>
  <cp:lastModifiedBy>IMI TORIO, Bryndell S.</cp:lastModifiedBy>
  <cp:revision>1196</cp:revision>
  <cp:lastPrinted>2012-06-22T05:00:21Z</cp:lastPrinted>
  <dcterms:created xsi:type="dcterms:W3CDTF">2012-03-23T11:12:38Z</dcterms:created>
  <dcterms:modified xsi:type="dcterms:W3CDTF">2022-12-15T01:42:42Z</dcterms:modified>
  <dc:language>en-PH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0x010100C2F03BA41E44784FA402CC8D02407112</vt:lpwstr>
  </property>
  <property fmtid="{D5CDD505-2E9C-101B-9397-08002B2CF9AE}" pid="3" name="Document Number">
    <vt:lpwstr>R.DSSTI01.HW13</vt:lpwstr>
  </property>
  <property fmtid="{D5CDD505-2E9C-101B-9397-08002B2CF9AE}" pid="4" name="PresentationFormat">
    <vt:lpwstr>Custom</vt:lpwstr>
  </property>
  <property fmtid="{D5CDD505-2E9C-101B-9397-08002B2CF9AE}" pid="5" name="Slides">
    <vt:i4>5</vt:i4>
  </property>
  <property fmtid="{D5CDD505-2E9C-101B-9397-08002B2CF9AE}" pid="6" name="_dlc_DocId">
    <vt:lpwstr>32CJHK2Y5T7T-129-3062</vt:lpwstr>
  </property>
  <property fmtid="{D5CDD505-2E9C-101B-9397-08002B2CF9AE}" pid="7" name="_dlc_DocIdItemGuid">
    <vt:lpwstr>bc730511-84ba-483c-b992-3da592208135</vt:lpwstr>
  </property>
  <property fmtid="{D5CDD505-2E9C-101B-9397-08002B2CF9AE}" pid="8" name="_dlc_DocIdUrl">
    <vt:lpwstr>http://phlagspfe1/TeamSites/DND/ph/_layouts/DocIdRedir.aspx?ID=32CJHK2Y5T7T-129-3062, 32CJHK2Y5T7T-129-3062</vt:lpwstr>
  </property>
</Properties>
</file>