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70" r:id="rId6"/>
    <p:sldId id="269" r:id="rId7"/>
    <p:sldId id="288" r:id="rId8"/>
    <p:sldId id="287" r:id="rId9"/>
    <p:sldId id="286" r:id="rId10"/>
    <p:sldId id="271" r:id="rId11"/>
    <p:sldId id="285" r:id="rId12"/>
    <p:sldId id="283" r:id="rId13"/>
  </p:sldIdLst>
  <p:sldSz cx="9907588"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a:srgbClr val="FF9999"/>
    <a:srgbClr val="FF99CC"/>
    <a:srgbClr val="FF99FF"/>
    <a:srgbClr val="CCCCFF"/>
    <a:srgbClr val="66CCFF"/>
    <a:srgbClr val="B56917"/>
    <a:srgbClr val="583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D13CC-5292-4A9B-A36E-C9C6FD6E8A58}" v="1817" dt="2022-12-27T01:01:17.653"/>
    <p1510:client id="{F12F55BD-8158-4982-A336-4E977D931FD6}" v="3290" dt="2022-12-27T01:54:12.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1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I TORIO, Bryndell S." userId="9ac92bdc-9297-429a-9c1d-d92c5c31c7e1" providerId="ADAL" clId="{F12F55BD-8158-4982-A336-4E977D931FD6}"/>
    <pc:docChg chg="undo custSel addSld delSld modSld sldOrd">
      <pc:chgData name="IMI TORIO, Bryndell S." userId="9ac92bdc-9297-429a-9c1d-d92c5c31c7e1" providerId="ADAL" clId="{F12F55BD-8158-4982-A336-4E977D931FD6}" dt="2022-12-27T01:54:12.033" v="3499" actId="255"/>
      <pc:docMkLst>
        <pc:docMk/>
      </pc:docMkLst>
      <pc:sldChg chg="modSp mod">
        <pc:chgData name="IMI TORIO, Bryndell S." userId="9ac92bdc-9297-429a-9c1d-d92c5c31c7e1" providerId="ADAL" clId="{F12F55BD-8158-4982-A336-4E977D931FD6}" dt="2022-12-27T01:48:37.553" v="3150" actId="20577"/>
        <pc:sldMkLst>
          <pc:docMk/>
          <pc:sldMk cId="0" sldId="256"/>
        </pc:sldMkLst>
        <pc:spChg chg="mod">
          <ac:chgData name="IMI TORIO, Bryndell S." userId="9ac92bdc-9297-429a-9c1d-d92c5c31c7e1" providerId="ADAL" clId="{F12F55BD-8158-4982-A336-4E977D931FD6}" dt="2022-12-27T01:19:50.283" v="62" actId="20577"/>
          <ac:spMkLst>
            <pc:docMk/>
            <pc:sldMk cId="0" sldId="256"/>
            <ac:spMk id="248" creationId="{00000000-0000-0000-0000-000000000000}"/>
          </ac:spMkLst>
        </pc:spChg>
        <pc:spChg chg="mod">
          <ac:chgData name="IMI TORIO, Bryndell S." userId="9ac92bdc-9297-429a-9c1d-d92c5c31c7e1" providerId="ADAL" clId="{F12F55BD-8158-4982-A336-4E977D931FD6}" dt="2022-12-27T01:48:37.553" v="3150" actId="20577"/>
          <ac:spMkLst>
            <pc:docMk/>
            <pc:sldMk cId="0" sldId="256"/>
            <ac:spMk id="249" creationId="{00000000-0000-0000-0000-000000000000}"/>
          </ac:spMkLst>
        </pc:spChg>
      </pc:sldChg>
      <pc:sldChg chg="delSp modSp mod delAnim modAnim">
        <pc:chgData name="IMI TORIO, Bryndell S." userId="9ac92bdc-9297-429a-9c1d-d92c5c31c7e1" providerId="ADAL" clId="{F12F55BD-8158-4982-A336-4E977D931FD6}" dt="2022-12-27T01:50:04.041" v="3151"/>
        <pc:sldMkLst>
          <pc:docMk/>
          <pc:sldMk cId="0" sldId="257"/>
        </pc:sldMkLst>
        <pc:spChg chg="mod">
          <ac:chgData name="IMI TORIO, Bryndell S." userId="9ac92bdc-9297-429a-9c1d-d92c5c31c7e1" providerId="ADAL" clId="{F12F55BD-8158-4982-A336-4E977D931FD6}" dt="2022-12-27T01:48:10.509" v="3146" actId="20577"/>
          <ac:spMkLst>
            <pc:docMk/>
            <pc:sldMk cId="0" sldId="257"/>
            <ac:spMk id="252" creationId="{00000000-0000-0000-0000-000000000000}"/>
          </ac:spMkLst>
        </pc:spChg>
        <pc:picChg chg="del">
          <ac:chgData name="IMI TORIO, Bryndell S." userId="9ac92bdc-9297-429a-9c1d-d92c5c31c7e1" providerId="ADAL" clId="{F12F55BD-8158-4982-A336-4E977D931FD6}" dt="2022-12-27T01:28:40.361" v="750" actId="478"/>
          <ac:picMkLst>
            <pc:docMk/>
            <pc:sldMk cId="0" sldId="257"/>
            <ac:picMk id="253" creationId="{00000000-0000-0000-0000-000000000000}"/>
          </ac:picMkLst>
        </pc:picChg>
        <pc:picChg chg="del">
          <ac:chgData name="IMI TORIO, Bryndell S." userId="9ac92bdc-9297-429a-9c1d-d92c5c31c7e1" providerId="ADAL" clId="{F12F55BD-8158-4982-A336-4E977D931FD6}" dt="2022-12-27T01:28:41.126" v="751" actId="478"/>
          <ac:picMkLst>
            <pc:docMk/>
            <pc:sldMk cId="0" sldId="257"/>
            <ac:picMk id="254" creationId="{00000000-0000-0000-0000-000000000000}"/>
          </ac:picMkLst>
        </pc:picChg>
      </pc:sldChg>
      <pc:sldChg chg="del">
        <pc:chgData name="IMI TORIO, Bryndell S." userId="9ac92bdc-9297-429a-9c1d-d92c5c31c7e1" providerId="ADAL" clId="{F12F55BD-8158-4982-A336-4E977D931FD6}" dt="2022-12-27T01:40:38.802" v="2221" actId="47"/>
        <pc:sldMkLst>
          <pc:docMk/>
          <pc:sldMk cId="3575397427" sldId="268"/>
        </pc:sldMkLst>
      </pc:sldChg>
      <pc:sldChg chg="addSp delSp modSp mod delAnim modAnim">
        <pc:chgData name="IMI TORIO, Bryndell S." userId="9ac92bdc-9297-429a-9c1d-d92c5c31c7e1" providerId="ADAL" clId="{F12F55BD-8158-4982-A336-4E977D931FD6}" dt="2022-12-27T01:24:47.553" v="603"/>
        <pc:sldMkLst>
          <pc:docMk/>
          <pc:sldMk cId="2940548046" sldId="269"/>
        </pc:sldMkLst>
        <pc:spChg chg="mod">
          <ac:chgData name="IMI TORIO, Bryndell S." userId="9ac92bdc-9297-429a-9c1d-d92c5c31c7e1" providerId="ADAL" clId="{F12F55BD-8158-4982-A336-4E977D931FD6}" dt="2022-12-27T01:23:47.534" v="594" actId="20577"/>
          <ac:spMkLst>
            <pc:docMk/>
            <pc:sldMk cId="2940548046" sldId="269"/>
            <ac:spMk id="252" creationId="{00000000-0000-0000-0000-000000000000}"/>
          </ac:spMkLst>
        </pc:spChg>
        <pc:picChg chg="add mod">
          <ac:chgData name="IMI TORIO, Bryndell S." userId="9ac92bdc-9297-429a-9c1d-d92c5c31c7e1" providerId="ADAL" clId="{F12F55BD-8158-4982-A336-4E977D931FD6}" dt="2022-12-27T01:24:30.472" v="599" actId="1076"/>
          <ac:picMkLst>
            <pc:docMk/>
            <pc:sldMk cId="2940548046" sldId="269"/>
            <ac:picMk id="3" creationId="{822F0442-FB84-4A90-B00C-D5CA94E29CD0}"/>
          </ac:picMkLst>
        </pc:picChg>
        <pc:picChg chg="del">
          <ac:chgData name="IMI TORIO, Bryndell S." userId="9ac92bdc-9297-429a-9c1d-d92c5c31c7e1" providerId="ADAL" clId="{F12F55BD-8158-4982-A336-4E977D931FD6}" dt="2022-12-27T01:24:21.944" v="595" actId="478"/>
          <ac:picMkLst>
            <pc:docMk/>
            <pc:sldMk cId="2940548046" sldId="269"/>
            <ac:picMk id="4" creationId="{6A3DA4A2-8113-4A4B-AFA9-C6926DF513C8}"/>
          </ac:picMkLst>
        </pc:picChg>
      </pc:sldChg>
      <pc:sldChg chg="addSp delSp modSp mod ord delAnim modAnim">
        <pc:chgData name="IMI TORIO, Bryndell S." userId="9ac92bdc-9297-429a-9c1d-d92c5c31c7e1" providerId="ADAL" clId="{F12F55BD-8158-4982-A336-4E977D931FD6}" dt="2022-12-27T01:31:08.777" v="1070"/>
        <pc:sldMkLst>
          <pc:docMk/>
          <pc:sldMk cId="853409886" sldId="270"/>
        </pc:sldMkLst>
        <pc:spChg chg="del">
          <ac:chgData name="IMI TORIO, Bryndell S." userId="9ac92bdc-9297-429a-9c1d-d92c5c31c7e1" providerId="ADAL" clId="{F12F55BD-8158-4982-A336-4E977D931FD6}" dt="2022-12-27T01:29:02.356" v="752" actId="478"/>
          <ac:spMkLst>
            <pc:docMk/>
            <pc:sldMk cId="853409886" sldId="270"/>
            <ac:spMk id="2" creationId="{7508C968-653E-425D-8FDF-A39A6F692C93}"/>
          </ac:spMkLst>
        </pc:spChg>
        <pc:spChg chg="del">
          <ac:chgData name="IMI TORIO, Bryndell S." userId="9ac92bdc-9297-429a-9c1d-d92c5c31c7e1" providerId="ADAL" clId="{F12F55BD-8158-4982-A336-4E977D931FD6}" dt="2022-12-27T01:29:02.356" v="752" actId="478"/>
          <ac:spMkLst>
            <pc:docMk/>
            <pc:sldMk cId="853409886" sldId="270"/>
            <ac:spMk id="5" creationId="{1DFCDCC2-9B92-482D-A948-3C9BAF60C993}"/>
          </ac:spMkLst>
        </pc:spChg>
        <pc:spChg chg="del">
          <ac:chgData name="IMI TORIO, Bryndell S." userId="9ac92bdc-9297-429a-9c1d-d92c5c31c7e1" providerId="ADAL" clId="{F12F55BD-8158-4982-A336-4E977D931FD6}" dt="2022-12-27T01:29:02.356" v="752" actId="478"/>
          <ac:spMkLst>
            <pc:docMk/>
            <pc:sldMk cId="853409886" sldId="270"/>
            <ac:spMk id="6" creationId="{C659BD6A-2C5E-4FF5-A826-29354FDCC39D}"/>
          </ac:spMkLst>
        </pc:spChg>
        <pc:spChg chg="del">
          <ac:chgData name="IMI TORIO, Bryndell S." userId="9ac92bdc-9297-429a-9c1d-d92c5c31c7e1" providerId="ADAL" clId="{F12F55BD-8158-4982-A336-4E977D931FD6}" dt="2022-12-27T01:29:02.356" v="752" actId="478"/>
          <ac:spMkLst>
            <pc:docMk/>
            <pc:sldMk cId="853409886" sldId="270"/>
            <ac:spMk id="7" creationId="{22024EB0-3536-46CF-B056-4D1C06D031EC}"/>
          </ac:spMkLst>
        </pc:spChg>
        <pc:spChg chg="del">
          <ac:chgData name="IMI TORIO, Bryndell S." userId="9ac92bdc-9297-429a-9c1d-d92c5c31c7e1" providerId="ADAL" clId="{F12F55BD-8158-4982-A336-4E977D931FD6}" dt="2022-12-27T01:29:02.356" v="752" actId="478"/>
          <ac:spMkLst>
            <pc:docMk/>
            <pc:sldMk cId="853409886" sldId="270"/>
            <ac:spMk id="8" creationId="{C78E14DA-F60B-44B1-A64A-5AF47C4BFAF0}"/>
          </ac:spMkLst>
        </pc:spChg>
        <pc:spChg chg="del">
          <ac:chgData name="IMI TORIO, Bryndell S." userId="9ac92bdc-9297-429a-9c1d-d92c5c31c7e1" providerId="ADAL" clId="{F12F55BD-8158-4982-A336-4E977D931FD6}" dt="2022-12-27T01:29:02.356" v="752" actId="478"/>
          <ac:spMkLst>
            <pc:docMk/>
            <pc:sldMk cId="853409886" sldId="270"/>
            <ac:spMk id="9" creationId="{CD5FAC25-EF30-413F-A001-BE4BD362837B}"/>
          </ac:spMkLst>
        </pc:spChg>
        <pc:spChg chg="del">
          <ac:chgData name="IMI TORIO, Bryndell S." userId="9ac92bdc-9297-429a-9c1d-d92c5c31c7e1" providerId="ADAL" clId="{F12F55BD-8158-4982-A336-4E977D931FD6}" dt="2022-12-27T01:29:02.356" v="752" actId="478"/>
          <ac:spMkLst>
            <pc:docMk/>
            <pc:sldMk cId="853409886" sldId="270"/>
            <ac:spMk id="10" creationId="{5A848C48-4B56-4A0A-BEB8-3B4BA1812107}"/>
          </ac:spMkLst>
        </pc:spChg>
        <pc:spChg chg="add mod">
          <ac:chgData name="IMI TORIO, Bryndell S." userId="9ac92bdc-9297-429a-9c1d-d92c5c31c7e1" providerId="ADAL" clId="{F12F55BD-8158-4982-A336-4E977D931FD6}" dt="2022-12-27T01:30:31.401" v="1065" actId="20577"/>
          <ac:spMkLst>
            <pc:docMk/>
            <pc:sldMk cId="853409886" sldId="270"/>
            <ac:spMk id="11" creationId="{A02E6A02-B1EB-440E-877C-B645FD2326CF}"/>
          </ac:spMkLst>
        </pc:spChg>
        <pc:spChg chg="mod">
          <ac:chgData name="IMI TORIO, Bryndell S." userId="9ac92bdc-9297-429a-9c1d-d92c5c31c7e1" providerId="ADAL" clId="{F12F55BD-8158-4982-A336-4E977D931FD6}" dt="2022-12-27T01:27:13.514" v="669" actId="20577"/>
          <ac:spMkLst>
            <pc:docMk/>
            <pc:sldMk cId="853409886" sldId="270"/>
            <ac:spMk id="251" creationId="{00000000-0000-0000-0000-000000000000}"/>
          </ac:spMkLst>
        </pc:spChg>
        <pc:spChg chg="del mod">
          <ac:chgData name="IMI TORIO, Bryndell S." userId="9ac92bdc-9297-429a-9c1d-d92c5c31c7e1" providerId="ADAL" clId="{F12F55BD-8158-4982-A336-4E977D931FD6}" dt="2022-12-27T01:28:30.565" v="748" actId="478"/>
          <ac:spMkLst>
            <pc:docMk/>
            <pc:sldMk cId="853409886" sldId="270"/>
            <ac:spMk id="252" creationId="{00000000-0000-0000-0000-000000000000}"/>
          </ac:spMkLst>
        </pc:spChg>
        <pc:picChg chg="add mod">
          <ac:chgData name="IMI TORIO, Bryndell S." userId="9ac92bdc-9297-429a-9c1d-d92c5c31c7e1" providerId="ADAL" clId="{F12F55BD-8158-4982-A336-4E977D931FD6}" dt="2022-12-27T01:30:59.593" v="1068" actId="1076"/>
          <ac:picMkLst>
            <pc:docMk/>
            <pc:sldMk cId="853409886" sldId="270"/>
            <ac:picMk id="4" creationId="{8CE67AB7-BF81-4246-8343-2F81EE14518C}"/>
          </ac:picMkLst>
        </pc:picChg>
      </pc:sldChg>
      <pc:sldChg chg="modSp mod modAnim">
        <pc:chgData name="IMI TORIO, Bryndell S." userId="9ac92bdc-9297-429a-9c1d-d92c5c31c7e1" providerId="ADAL" clId="{F12F55BD-8158-4982-A336-4E977D931FD6}" dt="2022-12-27T01:42:34.123" v="2491" actId="20577"/>
        <pc:sldMkLst>
          <pc:docMk/>
          <pc:sldMk cId="1133884213" sldId="271"/>
        </pc:sldMkLst>
        <pc:spChg chg="mod">
          <ac:chgData name="IMI TORIO, Bryndell S." userId="9ac92bdc-9297-429a-9c1d-d92c5c31c7e1" providerId="ADAL" clId="{F12F55BD-8158-4982-A336-4E977D931FD6}" dt="2022-12-27T01:42:34.123" v="2491" actId="20577"/>
          <ac:spMkLst>
            <pc:docMk/>
            <pc:sldMk cId="1133884213" sldId="271"/>
            <ac:spMk id="22" creationId="{3C8CFE7E-37AE-4C1E-8F6A-A6EE8C95E39D}"/>
          </ac:spMkLst>
        </pc:spChg>
        <pc:spChg chg="mod">
          <ac:chgData name="IMI TORIO, Bryndell S." userId="9ac92bdc-9297-429a-9c1d-d92c5c31c7e1" providerId="ADAL" clId="{F12F55BD-8158-4982-A336-4E977D931FD6}" dt="2022-12-27T01:32:40.127" v="1187" actId="20577"/>
          <ac:spMkLst>
            <pc:docMk/>
            <pc:sldMk cId="1133884213" sldId="271"/>
            <ac:spMk id="251" creationId="{00000000-0000-0000-0000-000000000000}"/>
          </ac:spMkLst>
        </pc:spChg>
      </pc:sldChg>
      <pc:sldChg chg="del">
        <pc:chgData name="IMI TORIO, Bryndell S." userId="9ac92bdc-9297-429a-9c1d-d92c5c31c7e1" providerId="ADAL" clId="{F12F55BD-8158-4982-A336-4E977D931FD6}" dt="2022-12-27T01:40:37.945" v="2220" actId="47"/>
        <pc:sldMkLst>
          <pc:docMk/>
          <pc:sldMk cId="4202069611" sldId="272"/>
        </pc:sldMkLst>
      </pc:sldChg>
      <pc:sldChg chg="del">
        <pc:chgData name="IMI TORIO, Bryndell S." userId="9ac92bdc-9297-429a-9c1d-d92c5c31c7e1" providerId="ADAL" clId="{F12F55BD-8158-4982-A336-4E977D931FD6}" dt="2022-12-27T01:40:35.332" v="2218" actId="47"/>
        <pc:sldMkLst>
          <pc:docMk/>
          <pc:sldMk cId="724643194" sldId="273"/>
        </pc:sldMkLst>
      </pc:sldChg>
      <pc:sldChg chg="del">
        <pc:chgData name="IMI TORIO, Bryndell S." userId="9ac92bdc-9297-429a-9c1d-d92c5c31c7e1" providerId="ADAL" clId="{F12F55BD-8158-4982-A336-4E977D931FD6}" dt="2022-12-27T01:40:34.609" v="2217" actId="47"/>
        <pc:sldMkLst>
          <pc:docMk/>
          <pc:sldMk cId="3796247230" sldId="274"/>
        </pc:sldMkLst>
      </pc:sldChg>
      <pc:sldChg chg="del">
        <pc:chgData name="IMI TORIO, Bryndell S." userId="9ac92bdc-9297-429a-9c1d-d92c5c31c7e1" providerId="ADAL" clId="{F12F55BD-8158-4982-A336-4E977D931FD6}" dt="2022-12-27T01:40:33.890" v="2216" actId="47"/>
        <pc:sldMkLst>
          <pc:docMk/>
          <pc:sldMk cId="4030225703" sldId="275"/>
        </pc:sldMkLst>
      </pc:sldChg>
      <pc:sldChg chg="del">
        <pc:chgData name="IMI TORIO, Bryndell S." userId="9ac92bdc-9297-429a-9c1d-d92c5c31c7e1" providerId="ADAL" clId="{F12F55BD-8158-4982-A336-4E977D931FD6}" dt="2022-12-27T01:40:32.980" v="2215" actId="47"/>
        <pc:sldMkLst>
          <pc:docMk/>
          <pc:sldMk cId="1292350669" sldId="276"/>
        </pc:sldMkLst>
      </pc:sldChg>
      <pc:sldChg chg="del">
        <pc:chgData name="IMI TORIO, Bryndell S." userId="9ac92bdc-9297-429a-9c1d-d92c5c31c7e1" providerId="ADAL" clId="{F12F55BD-8158-4982-A336-4E977D931FD6}" dt="2022-12-27T01:40:31.556" v="2214" actId="47"/>
        <pc:sldMkLst>
          <pc:docMk/>
          <pc:sldMk cId="1504256388" sldId="277"/>
        </pc:sldMkLst>
      </pc:sldChg>
      <pc:sldChg chg="del">
        <pc:chgData name="IMI TORIO, Bryndell S." userId="9ac92bdc-9297-429a-9c1d-d92c5c31c7e1" providerId="ADAL" clId="{F12F55BD-8158-4982-A336-4E977D931FD6}" dt="2022-12-27T01:40:30.208" v="2213" actId="47"/>
        <pc:sldMkLst>
          <pc:docMk/>
          <pc:sldMk cId="2200638735" sldId="278"/>
        </pc:sldMkLst>
      </pc:sldChg>
      <pc:sldChg chg="del">
        <pc:chgData name="IMI TORIO, Bryndell S." userId="9ac92bdc-9297-429a-9c1d-d92c5c31c7e1" providerId="ADAL" clId="{F12F55BD-8158-4982-A336-4E977D931FD6}" dt="2022-12-27T01:40:28.192" v="2212" actId="47"/>
        <pc:sldMkLst>
          <pc:docMk/>
          <pc:sldMk cId="1145446047" sldId="279"/>
        </pc:sldMkLst>
      </pc:sldChg>
      <pc:sldChg chg="del">
        <pc:chgData name="IMI TORIO, Bryndell S." userId="9ac92bdc-9297-429a-9c1d-d92c5c31c7e1" providerId="ADAL" clId="{F12F55BD-8158-4982-A336-4E977D931FD6}" dt="2022-12-27T01:40:25.781" v="2211" actId="47"/>
        <pc:sldMkLst>
          <pc:docMk/>
          <pc:sldMk cId="954034188" sldId="280"/>
        </pc:sldMkLst>
      </pc:sldChg>
      <pc:sldChg chg="del">
        <pc:chgData name="IMI TORIO, Bryndell S." userId="9ac92bdc-9297-429a-9c1d-d92c5c31c7e1" providerId="ADAL" clId="{F12F55BD-8158-4982-A336-4E977D931FD6}" dt="2022-12-27T01:40:37.202" v="2219" actId="47"/>
        <pc:sldMkLst>
          <pc:docMk/>
          <pc:sldMk cId="2434592601" sldId="281"/>
        </pc:sldMkLst>
      </pc:sldChg>
      <pc:sldChg chg="modSp mod">
        <pc:chgData name="IMI TORIO, Bryndell S." userId="9ac92bdc-9297-429a-9c1d-d92c5c31c7e1" providerId="ADAL" clId="{F12F55BD-8158-4982-A336-4E977D931FD6}" dt="2022-12-27T01:39:05.900" v="2004" actId="20577"/>
        <pc:sldMkLst>
          <pc:docMk/>
          <pc:sldMk cId="2891127504" sldId="283"/>
        </pc:sldMkLst>
        <pc:spChg chg="mod">
          <ac:chgData name="IMI TORIO, Bryndell S." userId="9ac92bdc-9297-429a-9c1d-d92c5c31c7e1" providerId="ADAL" clId="{F12F55BD-8158-4982-A336-4E977D931FD6}" dt="2022-12-27T01:39:05.900" v="2004" actId="20577"/>
          <ac:spMkLst>
            <pc:docMk/>
            <pc:sldMk cId="2891127504" sldId="283"/>
            <ac:spMk id="264" creationId="{00000000-0000-0000-0000-000000000000}"/>
          </ac:spMkLst>
        </pc:spChg>
      </pc:sldChg>
      <pc:sldChg chg="modSp modAnim">
        <pc:chgData name="IMI TORIO, Bryndell S." userId="9ac92bdc-9297-429a-9c1d-d92c5c31c7e1" providerId="ADAL" clId="{F12F55BD-8158-4982-A336-4E977D931FD6}" dt="2022-12-27T01:40:06.648" v="2209" actId="20577"/>
        <pc:sldMkLst>
          <pc:docMk/>
          <pc:sldMk cId="556791918" sldId="285"/>
        </pc:sldMkLst>
        <pc:spChg chg="mod">
          <ac:chgData name="IMI TORIO, Bryndell S." userId="9ac92bdc-9297-429a-9c1d-d92c5c31c7e1" providerId="ADAL" clId="{F12F55BD-8158-4982-A336-4E977D931FD6}" dt="2022-12-27T01:40:06.648" v="2209" actId="20577"/>
          <ac:spMkLst>
            <pc:docMk/>
            <pc:sldMk cId="556791918" sldId="285"/>
            <ac:spMk id="3" creationId="{DEF2ECB4-4934-4E2D-A877-E7BC1353183B}"/>
          </ac:spMkLst>
        </pc:spChg>
      </pc:sldChg>
      <pc:sldChg chg="del">
        <pc:chgData name="IMI TORIO, Bryndell S." userId="9ac92bdc-9297-429a-9c1d-d92c5c31c7e1" providerId="ADAL" clId="{F12F55BD-8158-4982-A336-4E977D931FD6}" dt="2022-12-27T01:40:24.445" v="2210" actId="47"/>
        <pc:sldMkLst>
          <pc:docMk/>
          <pc:sldMk cId="1076579506" sldId="286"/>
        </pc:sldMkLst>
      </pc:sldChg>
      <pc:sldChg chg="modSp add mod ord modAnim">
        <pc:chgData name="IMI TORIO, Bryndell S." userId="9ac92bdc-9297-429a-9c1d-d92c5c31c7e1" providerId="ADAL" clId="{F12F55BD-8158-4982-A336-4E977D931FD6}" dt="2022-12-27T01:43:00.396" v="2494"/>
        <pc:sldMkLst>
          <pc:docMk/>
          <pc:sldMk cId="3831757564" sldId="286"/>
        </pc:sldMkLst>
        <pc:spChg chg="mod">
          <ac:chgData name="IMI TORIO, Bryndell S." userId="9ac92bdc-9297-429a-9c1d-d92c5c31c7e1" providerId="ADAL" clId="{F12F55BD-8158-4982-A336-4E977D931FD6}" dt="2022-12-27T01:40:57.244" v="2228" actId="20577"/>
          <ac:spMkLst>
            <pc:docMk/>
            <pc:sldMk cId="3831757564" sldId="286"/>
            <ac:spMk id="22" creationId="{3C8CFE7E-37AE-4C1E-8F6A-A6EE8C95E39D}"/>
          </ac:spMkLst>
        </pc:spChg>
      </pc:sldChg>
      <pc:sldChg chg="modSp add ord modAnim">
        <pc:chgData name="IMI TORIO, Bryndell S." userId="9ac92bdc-9297-429a-9c1d-d92c5c31c7e1" providerId="ADAL" clId="{F12F55BD-8158-4982-A336-4E977D931FD6}" dt="2022-12-27T01:46:51.322" v="3059" actId="20577"/>
        <pc:sldMkLst>
          <pc:docMk/>
          <pc:sldMk cId="2790093377" sldId="287"/>
        </pc:sldMkLst>
        <pc:spChg chg="mod">
          <ac:chgData name="IMI TORIO, Bryndell S." userId="9ac92bdc-9297-429a-9c1d-d92c5c31c7e1" providerId="ADAL" clId="{F12F55BD-8158-4982-A336-4E977D931FD6}" dt="2022-12-27T01:46:51.322" v="3059" actId="20577"/>
          <ac:spMkLst>
            <pc:docMk/>
            <pc:sldMk cId="2790093377" sldId="287"/>
            <ac:spMk id="22" creationId="{3C8CFE7E-37AE-4C1E-8F6A-A6EE8C95E39D}"/>
          </ac:spMkLst>
        </pc:spChg>
      </pc:sldChg>
      <pc:sldChg chg="delSp modSp add mod delAnim modAnim">
        <pc:chgData name="IMI TORIO, Bryndell S." userId="9ac92bdc-9297-429a-9c1d-d92c5c31c7e1" providerId="ADAL" clId="{F12F55BD-8158-4982-A336-4E977D931FD6}" dt="2022-12-27T01:54:12.033" v="3499" actId="255"/>
        <pc:sldMkLst>
          <pc:docMk/>
          <pc:sldMk cId="465648443" sldId="288"/>
        </pc:sldMkLst>
        <pc:spChg chg="mod">
          <ac:chgData name="IMI TORIO, Bryndell S." userId="9ac92bdc-9297-429a-9c1d-d92c5c31c7e1" providerId="ADAL" clId="{F12F55BD-8158-4982-A336-4E977D931FD6}" dt="2022-12-27T01:50:21.476" v="3165" actId="20577"/>
          <ac:spMkLst>
            <pc:docMk/>
            <pc:sldMk cId="465648443" sldId="288"/>
            <ac:spMk id="251" creationId="{00000000-0000-0000-0000-000000000000}"/>
          </ac:spMkLst>
        </pc:spChg>
        <pc:spChg chg="mod">
          <ac:chgData name="IMI TORIO, Bryndell S." userId="9ac92bdc-9297-429a-9c1d-d92c5c31c7e1" providerId="ADAL" clId="{F12F55BD-8158-4982-A336-4E977D931FD6}" dt="2022-12-27T01:54:12.033" v="3499" actId="255"/>
          <ac:spMkLst>
            <pc:docMk/>
            <pc:sldMk cId="465648443" sldId="288"/>
            <ac:spMk id="252" creationId="{00000000-0000-0000-0000-000000000000}"/>
          </ac:spMkLst>
        </pc:spChg>
        <pc:picChg chg="del">
          <ac:chgData name="IMI TORIO, Bryndell S." userId="9ac92bdc-9297-429a-9c1d-d92c5c31c7e1" providerId="ADAL" clId="{F12F55BD-8158-4982-A336-4E977D931FD6}" dt="2022-12-27T01:50:16.551" v="3153" actId="478"/>
          <ac:picMkLst>
            <pc:docMk/>
            <pc:sldMk cId="465648443" sldId="288"/>
            <ac:picMk id="3" creationId="{822F0442-FB84-4A90-B00C-D5CA94E29C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6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21A1ADC7-DF39-4EAF-914F-65532BD9BBAB}"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sldNum" idx="1"/>
          </p:nvPr>
        </p:nvSpPr>
        <p:spPr/>
        <p:txBody>
          <a:bodyPr/>
          <a:lstStyle/>
          <a:p>
            <a:fld id="{EE484C5C-1D68-4273-A339-10338D6D34BD}"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 name="PlaceHolder 3"/>
          <p:cNvSpPr>
            <a:spLocks noGrp="1"/>
          </p:cNvSpPr>
          <p:nvPr>
            <p:ph type="sldNum" idx="1"/>
          </p:nvPr>
        </p:nvSpPr>
        <p:spPr/>
        <p:txBody>
          <a:bodyPr/>
          <a:lstStyle/>
          <a:p>
            <a:fld id="{71AAE0A7-2AF3-45A9-9284-42B6CF0698D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1"/>
          </p:nvPr>
        </p:nvSpPr>
        <p:spPr/>
        <p:txBody>
          <a:bodyPr/>
          <a:lstStyle/>
          <a:p>
            <a:fld id="{6DC34711-11C7-477C-8796-7DB7AF2E4ACC}"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 name="PlaceHolder 2"/>
          <p:cNvSpPr>
            <a:spLocks noGrp="1"/>
          </p:cNvSpPr>
          <p:nvPr>
            <p:ph type="sldNum" idx="1"/>
          </p:nvPr>
        </p:nvSpPr>
        <p:spPr/>
        <p:txBody>
          <a:bodyPr/>
          <a:lstStyle/>
          <a:p>
            <a:fld id="{51E13286-EF32-47EB-B933-F9D3C20FF0DA}"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sldNum" idx="1"/>
          </p:nvPr>
        </p:nvSpPr>
        <p:spPr/>
        <p:txBody>
          <a:bodyPr/>
          <a:lstStyle/>
          <a:p>
            <a:fld id="{3C9D5BBA-7788-4E39-825E-680E23353A73}"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0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85EAC665-CBE3-45F7-8E3B-CCAC6B638084}"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0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5A6DFCAC-0229-4157-B25F-DDDE1FE8834B}"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DCD9E31A-F08C-4E66-B8E0-D875011EE435}"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1"/>
          </p:nvPr>
        </p:nvSpPr>
        <p:spPr/>
        <p:txBody>
          <a:bodyPr/>
          <a:lstStyle/>
          <a:p>
            <a:fld id="{57BBAB68-3AED-4981-899C-664218407224}"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7" name="PlaceHolder 6"/>
          <p:cNvSpPr>
            <a:spLocks noGrp="1"/>
          </p:cNvSpPr>
          <p:nvPr>
            <p:ph type="sldNum" idx="1"/>
          </p:nvPr>
        </p:nvSpPr>
        <p:spPr/>
        <p:txBody>
          <a:bodyPr/>
          <a:lstStyle/>
          <a:p>
            <a:fld id="{212A4D02-3ED3-4009-9F06-A12943E5465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2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 name="PlaceHolder 8"/>
          <p:cNvSpPr>
            <a:spLocks noGrp="1"/>
          </p:cNvSpPr>
          <p:nvPr>
            <p:ph type="sldNum" idx="1"/>
          </p:nvPr>
        </p:nvSpPr>
        <p:spPr/>
        <p:txBody>
          <a:bodyPr/>
          <a:lstStyle/>
          <a:p>
            <a:fld id="{A21E97DB-9485-4FD2-9AE3-4E0DBCF55E4F}"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CBA0A47F-E2DB-456C-89BA-9E89F56E9B5E}"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sldNum" idx="2"/>
          </p:nvPr>
        </p:nvSpPr>
        <p:spPr/>
        <p:txBody>
          <a:bodyPr/>
          <a:lstStyle/>
          <a:p>
            <a:fld id="{EBC439F5-CF70-4253-8BC3-C1B425E43349}"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 name="PlaceHolder 3"/>
          <p:cNvSpPr>
            <a:spLocks noGrp="1"/>
          </p:cNvSpPr>
          <p:nvPr>
            <p:ph type="sldNum" idx="2"/>
          </p:nvPr>
        </p:nvSpPr>
        <p:spPr/>
        <p:txBody>
          <a:bodyPr/>
          <a:lstStyle/>
          <a:p>
            <a:fld id="{CB3C45EC-A69A-468E-8625-C0DF4FF1122A}"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5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2"/>
          </p:nvPr>
        </p:nvSpPr>
        <p:spPr/>
        <p:txBody>
          <a:bodyPr/>
          <a:lstStyle/>
          <a:p>
            <a:fld id="{E5732320-A84A-4B52-990B-9FD6BDC365FA}"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 name="PlaceHolder 2"/>
          <p:cNvSpPr>
            <a:spLocks noGrp="1"/>
          </p:cNvSpPr>
          <p:nvPr>
            <p:ph type="sldNum" idx="2"/>
          </p:nvPr>
        </p:nvSpPr>
        <p:spPr/>
        <p:txBody>
          <a:bodyPr/>
          <a:lstStyle/>
          <a:p>
            <a:fld id="{7155E6F2-38F1-4E20-A867-21B218C0613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sldNum" idx="2"/>
          </p:nvPr>
        </p:nvSpPr>
        <p:spPr/>
        <p:txBody>
          <a:bodyPr/>
          <a:lstStyle/>
          <a:p>
            <a:fld id="{75DDBFF1-0644-47DE-B58A-46689DDF81C6}"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6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470B2FAE-F11D-4A49-BD78-D0A2D8A99A23}"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6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8F1D85AE-2822-45C4-83DC-A3D3CFCFC3BA}"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B906890C-761B-4969-A209-CF50F1499BBD}"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2"/>
          </p:nvPr>
        </p:nvSpPr>
        <p:spPr/>
        <p:txBody>
          <a:bodyPr/>
          <a:lstStyle/>
          <a:p>
            <a:fld id="{E82D32FB-61F3-4F09-A27A-0A96A2B3C333}"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7" name="PlaceHolder 6"/>
          <p:cNvSpPr>
            <a:spLocks noGrp="1"/>
          </p:cNvSpPr>
          <p:nvPr>
            <p:ph type="sldNum" idx="2"/>
          </p:nvPr>
        </p:nvSpPr>
        <p:spPr/>
        <p:txBody>
          <a:bodyPr/>
          <a:lstStyle/>
          <a:p>
            <a:fld id="{E5598B00-E3E3-47DC-9A62-EFDC7DCFE77E}"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8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 name="PlaceHolder 8"/>
          <p:cNvSpPr>
            <a:spLocks noGrp="1"/>
          </p:cNvSpPr>
          <p:nvPr>
            <p:ph type="sldNum" idx="2"/>
          </p:nvPr>
        </p:nvSpPr>
        <p:spPr/>
        <p:txBody>
          <a:bodyPr/>
          <a:lstStyle/>
          <a:p>
            <a:fld id="{783ED4AC-122B-4C62-BBFC-757B3975FF98}"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3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4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4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wmf"/><Relationship Id="rId2" Type="http://schemas.openxmlformats.org/officeDocument/2006/relationships/slideLayout" Target="../slideLayouts/slideLayout14.xml"/><Relationship Id="rId16"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wmf"/><Relationship Id="rId2" Type="http://schemas.openxmlformats.org/officeDocument/2006/relationships/slideLayout" Target="../slideLayouts/slideLayout26.xml"/><Relationship Id="rId16" Type="http://schemas.openxmlformats.org/officeDocument/2006/relationships/image" Target="../media/image3.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 name="Group 1"/>
          <p:cNvGrpSpPr/>
          <p:nvPr/>
        </p:nvGrpSpPr>
        <p:grpSpPr>
          <a:xfrm>
            <a:off x="770040" y="0"/>
            <a:ext cx="9130320" cy="6853680"/>
            <a:chOff x="770040" y="0"/>
            <a:chExt cx="9130320" cy="6853680"/>
          </a:xfrm>
        </p:grpSpPr>
        <p:grpSp>
          <p:nvGrpSpPr>
            <p:cNvPr id="33" name="Group 2"/>
            <p:cNvGrpSpPr/>
            <p:nvPr/>
          </p:nvGrpSpPr>
          <p:grpSpPr>
            <a:xfrm>
              <a:off x="5522760" y="0"/>
              <a:ext cx="4377600" cy="6853680"/>
              <a:chOff x="5522760" y="0"/>
              <a:chExt cx="4377600" cy="6853680"/>
            </a:xfrm>
          </p:grpSpPr>
          <p:pic>
            <p:nvPicPr>
              <p:cNvPr id="2" name="Picture 3"/>
              <p:cNvPicPr/>
              <p:nvPr/>
            </p:nvPicPr>
            <p:blipFill>
              <a:blip r:embed="rId14">
                <a:lum bright="70000" contrast="-70000"/>
              </a:blip>
              <a:stretch/>
            </p:blipFill>
            <p:spPr>
              <a:xfrm>
                <a:off x="5522760" y="2325600"/>
                <a:ext cx="4377240" cy="4083480"/>
              </a:xfrm>
              <a:prstGeom prst="rect">
                <a:avLst/>
              </a:prstGeom>
              <a:ln w="0">
                <a:noFill/>
              </a:ln>
            </p:spPr>
          </p:pic>
          <p:pic>
            <p:nvPicPr>
              <p:cNvPr id="3" name="Picture 4"/>
              <p:cNvPicPr/>
              <p:nvPr/>
            </p:nvPicPr>
            <p:blipFill>
              <a:blip r:embed="rId15">
                <a:lum bright="70000" contrast="-70000"/>
              </a:blip>
              <a:stretch/>
            </p:blipFill>
            <p:spPr>
              <a:xfrm>
                <a:off x="5878440" y="0"/>
                <a:ext cx="4021560" cy="2431080"/>
              </a:xfrm>
              <a:prstGeom prst="rect">
                <a:avLst/>
              </a:prstGeom>
              <a:ln w="0">
                <a:noFill/>
              </a:ln>
            </p:spPr>
          </p:pic>
          <p:pic>
            <p:nvPicPr>
              <p:cNvPr id="4"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5"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6"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7" name="Picture 8"/>
          <p:cNvPicPr/>
          <p:nvPr/>
        </p:nvPicPr>
        <p:blipFill>
          <a:blip r:embed="rId17"/>
          <a:stretch/>
        </p:blipFill>
        <p:spPr>
          <a:xfrm>
            <a:off x="1440" y="1440"/>
            <a:ext cx="360" cy="360"/>
          </a:xfrm>
          <a:prstGeom prst="rect">
            <a:avLst/>
          </a:prstGeom>
          <a:ln w="0">
            <a:noFill/>
          </a:ln>
        </p:spPr>
      </p:pic>
      <p:sp>
        <p:nvSpPr>
          <p:cNvPr id="8"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9"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10"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11"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12"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13"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5" name="Rectangle 16"/>
          <p:cNvSpPr/>
          <p:nvPr/>
        </p:nvSpPr>
        <p:spPr>
          <a:xfrm>
            <a:off x="85680" y="655380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16" name="Picture 17"/>
          <p:cNvPicPr/>
          <p:nvPr/>
        </p:nvPicPr>
        <p:blipFill>
          <a:blip r:embed="rId18"/>
          <a:stretch/>
        </p:blipFill>
        <p:spPr>
          <a:xfrm>
            <a:off x="8674200" y="6478560"/>
            <a:ext cx="719640" cy="370440"/>
          </a:xfrm>
          <a:prstGeom prst="rect">
            <a:avLst/>
          </a:prstGeom>
          <a:ln w="0">
            <a:noFill/>
          </a:ln>
        </p:spPr>
      </p:pic>
      <p:grpSp>
        <p:nvGrpSpPr>
          <p:cNvPr id="17" name="Group 18"/>
          <p:cNvGrpSpPr/>
          <p:nvPr/>
        </p:nvGrpSpPr>
        <p:grpSpPr>
          <a:xfrm>
            <a:off x="5546880" y="3240"/>
            <a:ext cx="4377240" cy="6853680"/>
            <a:chOff x="5546880" y="3240"/>
            <a:chExt cx="4377240" cy="6853680"/>
          </a:xfrm>
        </p:grpSpPr>
        <p:pic>
          <p:nvPicPr>
            <p:cNvPr id="18" name="Picture 19"/>
            <p:cNvPicPr/>
            <p:nvPr/>
          </p:nvPicPr>
          <p:blipFill>
            <a:blip r:embed="rId14"/>
            <a:stretch/>
          </p:blipFill>
          <p:spPr>
            <a:xfrm>
              <a:off x="5546880" y="2328840"/>
              <a:ext cx="4377240" cy="4083480"/>
            </a:xfrm>
            <a:prstGeom prst="rect">
              <a:avLst/>
            </a:prstGeom>
            <a:ln w="0">
              <a:noFill/>
            </a:ln>
          </p:spPr>
        </p:pic>
        <p:pic>
          <p:nvPicPr>
            <p:cNvPr id="19" name="Picture 20"/>
            <p:cNvPicPr/>
            <p:nvPr/>
          </p:nvPicPr>
          <p:blipFill>
            <a:blip r:embed="rId15"/>
            <a:stretch/>
          </p:blipFill>
          <p:spPr>
            <a:xfrm>
              <a:off x="5902200" y="3240"/>
              <a:ext cx="4021560" cy="2431080"/>
            </a:xfrm>
            <a:prstGeom prst="rect">
              <a:avLst/>
            </a:prstGeom>
            <a:ln w="0">
              <a:noFill/>
            </a:ln>
          </p:spPr>
        </p:pic>
        <p:pic>
          <p:nvPicPr>
            <p:cNvPr id="20" name="Picture 21"/>
            <p:cNvPicPr/>
            <p:nvPr/>
          </p:nvPicPr>
          <p:blipFill>
            <a:blip r:embed="rId16"/>
            <a:stretch/>
          </p:blipFill>
          <p:spPr>
            <a:xfrm>
              <a:off x="7589880" y="4522680"/>
              <a:ext cx="2334240" cy="2334240"/>
            </a:xfrm>
            <a:prstGeom prst="rect">
              <a:avLst/>
            </a:prstGeom>
            <a:ln w="0">
              <a:noFill/>
            </a:ln>
          </p:spPr>
        </p:pic>
      </p:grpSp>
      <p:pic>
        <p:nvPicPr>
          <p:cNvPr id="21" name="Picture 22"/>
          <p:cNvPicPr/>
          <p:nvPr/>
        </p:nvPicPr>
        <p:blipFill>
          <a:blip r:embed="rId17"/>
          <a:stretch/>
        </p:blipFill>
        <p:spPr>
          <a:xfrm>
            <a:off x="1440" y="1440"/>
            <a:ext cx="360" cy="360"/>
          </a:xfrm>
          <a:prstGeom prst="rect">
            <a:avLst/>
          </a:prstGeom>
          <a:ln w="0">
            <a:noFill/>
          </a:ln>
        </p:spPr>
      </p:pic>
      <p:sp>
        <p:nvSpPr>
          <p:cNvPr id="22" name="Freeform 23"/>
          <p:cNvSpPr/>
          <p:nvPr/>
        </p:nvSpPr>
        <p:spPr>
          <a:xfrm>
            <a:off x="0" y="0"/>
            <a:ext cx="8341200" cy="686628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gradFill rotWithShape="0">
            <a:gsLst>
              <a:gs pos="0">
                <a:srgbClr val="D9D9D9"/>
              </a:gs>
              <a:gs pos="100000">
                <a:srgbClr val="FFFFFF"/>
              </a:gs>
            </a:gsLst>
            <a:lin ang="13500000"/>
          </a:gradFill>
          <a:ln w="0">
            <a:noFill/>
          </a:ln>
        </p:spPr>
        <p:style>
          <a:lnRef idx="0">
            <a:scrgbClr r="0" g="0" b="0"/>
          </a:lnRef>
          <a:fillRef idx="0">
            <a:scrgbClr r="0" g="0" b="0"/>
          </a:fillRef>
          <a:effectRef idx="0">
            <a:scrgbClr r="0" g="0" b="0"/>
          </a:effectRef>
          <a:fontRef idx="minor"/>
        </p:style>
      </p:sp>
      <p:sp>
        <p:nvSpPr>
          <p:cNvPr id="23" name="Freeform 24"/>
          <p:cNvSpPr/>
          <p:nvPr/>
        </p:nvSpPr>
        <p:spPr>
          <a:xfrm flipV="1">
            <a:off x="5848200" y="2702160"/>
            <a:ext cx="219456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24" name="Freeform 25"/>
          <p:cNvSpPr/>
          <p:nvPr/>
        </p:nvSpPr>
        <p:spPr>
          <a:xfrm flipV="1">
            <a:off x="6599160" y="3278160"/>
            <a:ext cx="219276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pic>
        <p:nvPicPr>
          <p:cNvPr id="25" name="Picture 26"/>
          <p:cNvPicPr/>
          <p:nvPr/>
        </p:nvPicPr>
        <p:blipFill>
          <a:blip r:embed="rId19"/>
          <a:stretch/>
        </p:blipFill>
        <p:spPr>
          <a:xfrm>
            <a:off x="7929720" y="6573960"/>
            <a:ext cx="1808640" cy="195840"/>
          </a:xfrm>
          <a:prstGeom prst="rect">
            <a:avLst/>
          </a:prstGeom>
          <a:ln w="0">
            <a:noFill/>
          </a:ln>
        </p:spPr>
      </p:pic>
      <p:pic>
        <p:nvPicPr>
          <p:cNvPr id="26" name="Picture 28"/>
          <p:cNvPicPr/>
          <p:nvPr/>
        </p:nvPicPr>
        <p:blipFill>
          <a:blip r:embed="rId20"/>
          <a:stretch/>
        </p:blipFill>
        <p:spPr>
          <a:xfrm>
            <a:off x="-6480" y="14400"/>
            <a:ext cx="2216520" cy="1138680"/>
          </a:xfrm>
          <a:prstGeom prst="rect">
            <a:avLst/>
          </a:prstGeom>
          <a:ln w="0">
            <a:noFill/>
          </a:ln>
        </p:spPr>
      </p:pic>
      <p:sp>
        <p:nvSpPr>
          <p:cNvPr id="27" name="Text Box 29"/>
          <p:cNvSpPr/>
          <p:nvPr/>
        </p:nvSpPr>
        <p:spPr>
          <a:xfrm>
            <a:off x="487440" y="1033560"/>
            <a:ext cx="951480" cy="2401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7F7F7F"/>
                </a:solidFill>
                <a:latin typeface="Segoe UI"/>
                <a:ea typeface="ＭＳ Ｐゴシック"/>
              </a:rPr>
              <a:t>A member of</a:t>
            </a:r>
            <a:endParaRPr lang="en-PH" sz="700" b="0" strike="noStrike" spc="-1">
              <a:latin typeface="Arial"/>
            </a:endParaRPr>
          </a:p>
        </p:txBody>
      </p:sp>
      <p:pic>
        <p:nvPicPr>
          <p:cNvPr id="28" name="Picture 30"/>
          <p:cNvPicPr/>
          <p:nvPr/>
        </p:nvPicPr>
        <p:blipFill>
          <a:blip r:embed="rId21"/>
          <a:stretch/>
        </p:blipFill>
        <p:spPr>
          <a:xfrm>
            <a:off x="1212840" y="1055520"/>
            <a:ext cx="905400" cy="207000"/>
          </a:xfrm>
          <a:prstGeom prst="rect">
            <a:avLst/>
          </a:prstGeom>
          <a:ln w="0">
            <a:noFill/>
          </a:ln>
        </p:spPr>
      </p:pic>
      <p:sp>
        <p:nvSpPr>
          <p:cNvPr id="29"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sp>
        <p:nvSpPr>
          <p:cNvPr id="30" name="PlaceHolder 1"/>
          <p:cNvSpPr>
            <a:spLocks noGrp="1"/>
          </p:cNvSpPr>
          <p:nvPr>
            <p:ph type="title"/>
          </p:nvPr>
        </p:nvSpPr>
        <p:spPr>
          <a:xfrm>
            <a:off x="495360" y="273600"/>
            <a:ext cx="8915760" cy="1144440"/>
          </a:xfrm>
          <a:prstGeom prst="rect">
            <a:avLst/>
          </a:prstGeom>
          <a:noFill/>
          <a:ln w="0">
            <a:noFill/>
          </a:ln>
        </p:spPr>
        <p:txBody>
          <a:bodyPr lIns="0" tIns="0" rIns="0" bIns="0" anchor="ctr">
            <a:noAutofit/>
          </a:bodyPr>
          <a:lstStyle/>
          <a:p>
            <a:r>
              <a:rPr lang="en-PH" sz="1800" b="0" strike="noStrike" spc="-1">
                <a:latin typeface="Arial"/>
              </a:rPr>
              <a:t>Click to edit the title text format</a:t>
            </a:r>
          </a:p>
        </p:txBody>
      </p:sp>
      <p:sp>
        <p:nvSpPr>
          <p:cNvPr id="31" name="PlaceHolder 2"/>
          <p:cNvSpPr>
            <a:spLocks noGrp="1"/>
          </p:cNvSpPr>
          <p:nvPr>
            <p:ph type="body"/>
          </p:nvPr>
        </p:nvSpPr>
        <p:spPr>
          <a:xfrm>
            <a:off x="495360" y="1604520"/>
            <a:ext cx="891576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1800" b="0" strike="noStrike" spc="-1">
                <a:latin typeface="Arial"/>
              </a:rPr>
              <a:t>Second Outline Level</a:t>
            </a:r>
          </a:p>
          <a:p>
            <a:pPr marL="1296000" lvl="2" indent="-288000">
              <a:spcBef>
                <a:spcPts val="850"/>
              </a:spcBef>
              <a:buClr>
                <a:srgbClr val="000000"/>
              </a:buClr>
              <a:buSzPct val="45000"/>
              <a:buFont typeface="Wingdings" charset="2"/>
              <a:buChar char=""/>
            </a:pPr>
            <a:r>
              <a:rPr lang="en-PH" sz="1800" b="0" strike="noStrike" spc="-1">
                <a:latin typeface="Arial"/>
              </a:rPr>
              <a:t>Third Outline Level</a:t>
            </a:r>
          </a:p>
          <a:p>
            <a:pPr marL="1728000" lvl="3" indent="-216000">
              <a:spcBef>
                <a:spcPts val="567"/>
              </a:spcBef>
              <a:buClr>
                <a:srgbClr val="000000"/>
              </a:buClr>
              <a:buSzPct val="75000"/>
              <a:buFont typeface="Symbol" charset="2"/>
              <a:buChar char=""/>
            </a:pPr>
            <a:r>
              <a:rPr lang="en-PH" sz="1800" b="0" strike="noStrike" spc="-1">
                <a:latin typeface="Arial"/>
              </a:rPr>
              <a:t>Fourth Outline Level</a:t>
            </a:r>
          </a:p>
          <a:p>
            <a:pPr marL="2160000" lvl="4" indent="-216000">
              <a:spcBef>
                <a:spcPts val="283"/>
              </a:spcBef>
              <a:buClr>
                <a:srgbClr val="000000"/>
              </a:buClr>
              <a:buSzPct val="45000"/>
              <a:buFont typeface="Wingdings" charset="2"/>
              <a:buChar char=""/>
            </a:pPr>
            <a:r>
              <a:rPr lang="en-PH" sz="1800" b="0" strike="noStrike" spc="-1">
                <a:latin typeface="Arial"/>
              </a:rPr>
              <a:t>Fifth Outline Level</a:t>
            </a:r>
          </a:p>
          <a:p>
            <a:pPr marL="2592000" lvl="5" indent="-216000">
              <a:spcBef>
                <a:spcPts val="283"/>
              </a:spcBef>
              <a:buClr>
                <a:srgbClr val="000000"/>
              </a:buClr>
              <a:buSzPct val="45000"/>
              <a:buFont typeface="Wingdings" charset="2"/>
              <a:buChar char=""/>
            </a:pPr>
            <a:r>
              <a:rPr lang="en-PH" sz="1800" b="0" strike="noStrike" spc="-1">
                <a:latin typeface="Arial"/>
              </a:rPr>
              <a:t>Sixth Outline Level</a:t>
            </a:r>
          </a:p>
          <a:p>
            <a:pPr marL="3024000" lvl="6" indent="-216000">
              <a:spcBef>
                <a:spcPts val="283"/>
              </a:spcBef>
              <a:buClr>
                <a:srgbClr val="000000"/>
              </a:buClr>
              <a:buSzPct val="45000"/>
              <a:buFont typeface="Wingdings" charset="2"/>
              <a:buChar char=""/>
            </a:pPr>
            <a:r>
              <a:rPr lang="en-PH"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8" name="Group 1"/>
          <p:cNvGrpSpPr/>
          <p:nvPr/>
        </p:nvGrpSpPr>
        <p:grpSpPr>
          <a:xfrm>
            <a:off x="770040" y="0"/>
            <a:ext cx="9130320" cy="6853680"/>
            <a:chOff x="770040" y="0"/>
            <a:chExt cx="9130320" cy="6853680"/>
          </a:xfrm>
        </p:grpSpPr>
        <p:grpSp>
          <p:nvGrpSpPr>
            <p:cNvPr id="69" name="Group 2"/>
            <p:cNvGrpSpPr/>
            <p:nvPr/>
          </p:nvGrpSpPr>
          <p:grpSpPr>
            <a:xfrm>
              <a:off x="5522760" y="0"/>
              <a:ext cx="4377600" cy="6853680"/>
              <a:chOff x="5522760" y="0"/>
              <a:chExt cx="4377600" cy="6853680"/>
            </a:xfrm>
          </p:grpSpPr>
          <p:pic>
            <p:nvPicPr>
              <p:cNvPr id="70" name="Picture 3"/>
              <p:cNvPicPr/>
              <p:nvPr/>
            </p:nvPicPr>
            <p:blipFill>
              <a:blip r:embed="rId14">
                <a:lum bright="70000" contrast="-70000"/>
              </a:blip>
              <a:stretch/>
            </p:blipFill>
            <p:spPr>
              <a:xfrm>
                <a:off x="5522760" y="2325600"/>
                <a:ext cx="4377240" cy="4083480"/>
              </a:xfrm>
              <a:prstGeom prst="rect">
                <a:avLst/>
              </a:prstGeom>
              <a:ln w="0">
                <a:noFill/>
              </a:ln>
            </p:spPr>
          </p:pic>
          <p:pic>
            <p:nvPicPr>
              <p:cNvPr id="71" name="Picture 4"/>
              <p:cNvPicPr/>
              <p:nvPr/>
            </p:nvPicPr>
            <p:blipFill>
              <a:blip r:embed="rId15">
                <a:lum bright="70000" contrast="-70000"/>
              </a:blip>
              <a:stretch/>
            </p:blipFill>
            <p:spPr>
              <a:xfrm>
                <a:off x="5878440" y="0"/>
                <a:ext cx="4021560" cy="2431080"/>
              </a:xfrm>
              <a:prstGeom prst="rect">
                <a:avLst/>
              </a:prstGeom>
              <a:ln w="0">
                <a:noFill/>
              </a:ln>
            </p:spPr>
          </p:pic>
          <p:pic>
            <p:nvPicPr>
              <p:cNvPr id="72"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73"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74"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75" name="Picture 8"/>
          <p:cNvPicPr/>
          <p:nvPr/>
        </p:nvPicPr>
        <p:blipFill>
          <a:blip r:embed="rId17"/>
          <a:stretch/>
        </p:blipFill>
        <p:spPr>
          <a:xfrm>
            <a:off x="1440" y="1440"/>
            <a:ext cx="360" cy="360"/>
          </a:xfrm>
          <a:prstGeom prst="rect">
            <a:avLst/>
          </a:prstGeom>
          <a:ln w="0">
            <a:noFill/>
          </a:ln>
        </p:spPr>
      </p:pic>
      <p:sp>
        <p:nvSpPr>
          <p:cNvPr id="76"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77"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78"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79"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80"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81"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82"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83"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84" name="Picture 17"/>
          <p:cNvPicPr/>
          <p:nvPr/>
        </p:nvPicPr>
        <p:blipFill>
          <a:blip r:embed="rId18"/>
          <a:stretch/>
        </p:blipFill>
        <p:spPr>
          <a:xfrm>
            <a:off x="8674200" y="6478560"/>
            <a:ext cx="719640" cy="370440"/>
          </a:xfrm>
          <a:prstGeom prst="rect">
            <a:avLst/>
          </a:prstGeom>
          <a:ln w="0">
            <a:noFill/>
          </a:ln>
        </p:spPr>
      </p:pic>
      <p:pic>
        <p:nvPicPr>
          <p:cNvPr id="85" name="Picture 18"/>
          <p:cNvPicPr/>
          <p:nvPr/>
        </p:nvPicPr>
        <p:blipFill>
          <a:blip r:embed="rId17"/>
          <a:stretch/>
        </p:blipFill>
        <p:spPr>
          <a:xfrm>
            <a:off x="1440" y="1440"/>
            <a:ext cx="360" cy="360"/>
          </a:xfrm>
          <a:prstGeom prst="rect">
            <a:avLst/>
          </a:prstGeom>
          <a:ln w="0">
            <a:noFill/>
          </a:ln>
        </p:spPr>
      </p:pic>
      <p:sp>
        <p:nvSpPr>
          <p:cNvPr id="86" name="Freeform 19"/>
          <p:cNvSpPr/>
          <p:nvPr/>
        </p:nvSpPr>
        <p:spPr>
          <a:xfrm flipV="1">
            <a:off x="9475920" y="-144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A6A6A6"/>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7" name="Freeform 20"/>
          <p:cNvSpPr/>
          <p:nvPr/>
        </p:nvSpPr>
        <p:spPr>
          <a:xfrm>
            <a:off x="0" y="334800"/>
            <a:ext cx="9615960" cy="780120"/>
          </a:xfrm>
          <a:custGeom>
            <a:avLst/>
            <a:gdLst/>
            <a:ahLst/>
            <a:cxnLst/>
            <a:rect l="l" t="t" r="r" b="b"/>
            <a:pathLst>
              <a:path w="8047362" h="1197014">
                <a:moveTo>
                  <a:pt x="0" y="0"/>
                </a:moveTo>
                <a:lnTo>
                  <a:pt x="7921398" y="13116"/>
                </a:lnTo>
                <a:lnTo>
                  <a:pt x="8047362" y="1197014"/>
                </a:lnTo>
                <a:lnTo>
                  <a:pt x="0" y="1197014"/>
                </a:lnTo>
                <a:lnTo>
                  <a:pt x="0" y="0"/>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8" name="Freeform 21"/>
          <p:cNvSpPr/>
          <p:nvPr/>
        </p:nvSpPr>
        <p:spPr>
          <a:xfrm flipV="1">
            <a:off x="9475920" y="47808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9" name="PlaceHolder 1"/>
          <p:cNvSpPr>
            <a:spLocks noGrp="1"/>
          </p:cNvSpPr>
          <p:nvPr>
            <p:ph type="sldNum" idx="1"/>
          </p:nvPr>
        </p:nvSpPr>
        <p:spPr>
          <a:xfrm>
            <a:off x="9547200" y="6585120"/>
            <a:ext cx="213120" cy="151200"/>
          </a:xfrm>
          <a:prstGeom prst="rect">
            <a:avLst/>
          </a:prstGeom>
          <a:noFill/>
          <a:ln w="0">
            <a:noFill/>
          </a:ln>
        </p:spPr>
        <p:txBody>
          <a:bodyPr lIns="0" tIns="0" rIns="0" bIns="0" numCol="1" spcCol="0" anchor="t" anchorCtr="1">
            <a:noAutofit/>
          </a:bodyPr>
          <a:lstStyle>
            <a:lvl1pPr algn="ctr">
              <a:lnSpc>
                <a:spcPct val="100000"/>
              </a:lnSpc>
              <a:buNone/>
              <a:defRPr lang="en-PH" sz="1100" b="1" strike="noStrike" spc="-1">
                <a:solidFill>
                  <a:srgbClr val="595959"/>
                </a:solidFill>
                <a:latin typeface="Calibri"/>
                <a:ea typeface="SimSun"/>
              </a:defRPr>
            </a:lvl1pPr>
          </a:lstStyle>
          <a:p>
            <a:pPr algn="ctr">
              <a:lnSpc>
                <a:spcPct val="100000"/>
              </a:lnSpc>
              <a:buNone/>
            </a:pPr>
            <a:fld id="{5644B742-F151-491D-B22C-A2E4C74A8108}" type="slidenum">
              <a:rPr lang="en-PH" sz="1100" b="1" strike="noStrike" spc="-1">
                <a:solidFill>
                  <a:srgbClr val="595959"/>
                </a:solidFill>
                <a:latin typeface="Calibri"/>
                <a:ea typeface="SimSun"/>
              </a:rPr>
              <a:t>‹#›</a:t>
            </a:fld>
            <a:endParaRPr lang="en-PH" sz="1100" b="0" strike="noStrike" spc="-1">
              <a:latin typeface="Times New Roman"/>
            </a:endParaRPr>
          </a:p>
        </p:txBody>
      </p:sp>
      <p:sp>
        <p:nvSpPr>
          <p:cNvPr id="90" name="PlaceHolder 2"/>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r>
              <a:rPr lang="en-PH" sz="4400" b="0" strike="noStrike" spc="-1">
                <a:latin typeface="Arial"/>
              </a:rPr>
              <a:t>Click to edit the title text format</a:t>
            </a:r>
          </a:p>
        </p:txBody>
      </p:sp>
      <p:sp>
        <p:nvSpPr>
          <p:cNvPr id="91" name="PlaceHolder 3"/>
          <p:cNvSpPr>
            <a:spLocks noGrp="1"/>
          </p:cNvSpPr>
          <p:nvPr>
            <p:ph type="body"/>
          </p:nvPr>
        </p:nvSpPr>
        <p:spPr>
          <a:xfrm>
            <a:off x="495360" y="1604520"/>
            <a:ext cx="891612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latin typeface="Arial"/>
              </a:rPr>
              <a:t>Second Outline Level</a:t>
            </a:r>
          </a:p>
          <a:p>
            <a:pPr marL="1296000" lvl="2" indent="-288000">
              <a:spcBef>
                <a:spcPts val="850"/>
              </a:spcBef>
              <a:buClr>
                <a:srgbClr val="000000"/>
              </a:buClr>
              <a:buSzPct val="45000"/>
              <a:buFont typeface="Wingdings" charset="2"/>
              <a:buChar char=""/>
            </a:pPr>
            <a:r>
              <a:rPr lang="en-PH" sz="2400" b="0" strike="noStrike" spc="-1">
                <a:latin typeface="Arial"/>
              </a:rPr>
              <a:t>Third Outline Level</a:t>
            </a:r>
          </a:p>
          <a:p>
            <a:pPr marL="1728000" lvl="3" indent="-216000">
              <a:spcBef>
                <a:spcPts val="567"/>
              </a:spcBef>
              <a:buClr>
                <a:srgbClr val="000000"/>
              </a:buClr>
              <a:buSzPct val="75000"/>
              <a:buFont typeface="Symbol" charset="2"/>
              <a:buChar char=""/>
            </a:pPr>
            <a:r>
              <a:rPr lang="en-PH" sz="2000" b="0" strike="noStrike" spc="-1">
                <a:latin typeface="Arial"/>
              </a:rPr>
              <a:t>Fourth Outline Level</a:t>
            </a:r>
          </a:p>
          <a:p>
            <a:pPr marL="2160000" lvl="4" indent="-216000">
              <a:spcBef>
                <a:spcPts val="283"/>
              </a:spcBef>
              <a:buClr>
                <a:srgbClr val="000000"/>
              </a:buClr>
              <a:buSzPct val="45000"/>
              <a:buFont typeface="Wingdings" charset="2"/>
              <a:buChar char=""/>
            </a:pPr>
            <a:r>
              <a:rPr lang="en-PH" sz="2000" b="0" strike="noStrike" spc="-1">
                <a:latin typeface="Arial"/>
              </a:rPr>
              <a:t>Fifth Outline Level</a:t>
            </a:r>
          </a:p>
          <a:p>
            <a:pPr marL="2592000" lvl="5" indent="-216000">
              <a:spcBef>
                <a:spcPts val="283"/>
              </a:spcBef>
              <a:buClr>
                <a:srgbClr val="000000"/>
              </a:buClr>
              <a:buSzPct val="45000"/>
              <a:buFont typeface="Wingdings" charset="2"/>
              <a:buChar char=""/>
            </a:pPr>
            <a:r>
              <a:rPr lang="en-PH" sz="2000" b="0" strike="noStrike" spc="-1">
                <a:latin typeface="Arial"/>
              </a:rPr>
              <a:t>Sixth Outline Level</a:t>
            </a:r>
          </a:p>
          <a:p>
            <a:pPr marL="3024000" lvl="6" indent="-216000">
              <a:spcBef>
                <a:spcPts val="283"/>
              </a:spcBef>
              <a:buClr>
                <a:srgbClr val="000000"/>
              </a:buClr>
              <a:buSzPct val="45000"/>
              <a:buFont typeface="Wingdings" charset="2"/>
              <a:buChar char=""/>
            </a:pPr>
            <a:r>
              <a:rPr lang="en-PH"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8" name="Group 1"/>
          <p:cNvGrpSpPr/>
          <p:nvPr/>
        </p:nvGrpSpPr>
        <p:grpSpPr>
          <a:xfrm>
            <a:off x="770040" y="0"/>
            <a:ext cx="9130320" cy="6853680"/>
            <a:chOff x="770040" y="0"/>
            <a:chExt cx="9130320" cy="6853680"/>
          </a:xfrm>
        </p:grpSpPr>
        <p:grpSp>
          <p:nvGrpSpPr>
            <p:cNvPr id="129" name="Group 2"/>
            <p:cNvGrpSpPr/>
            <p:nvPr/>
          </p:nvGrpSpPr>
          <p:grpSpPr>
            <a:xfrm>
              <a:off x="5522760" y="0"/>
              <a:ext cx="4377600" cy="6853680"/>
              <a:chOff x="5522760" y="0"/>
              <a:chExt cx="4377600" cy="6853680"/>
            </a:xfrm>
          </p:grpSpPr>
          <p:pic>
            <p:nvPicPr>
              <p:cNvPr id="130" name="Picture 3"/>
              <p:cNvPicPr/>
              <p:nvPr/>
            </p:nvPicPr>
            <p:blipFill>
              <a:blip r:embed="rId14">
                <a:lum bright="70000" contrast="-70000"/>
              </a:blip>
              <a:stretch/>
            </p:blipFill>
            <p:spPr>
              <a:xfrm>
                <a:off x="5522760" y="2325600"/>
                <a:ext cx="4377240" cy="4083480"/>
              </a:xfrm>
              <a:prstGeom prst="rect">
                <a:avLst/>
              </a:prstGeom>
              <a:ln w="0">
                <a:noFill/>
              </a:ln>
            </p:spPr>
          </p:pic>
          <p:pic>
            <p:nvPicPr>
              <p:cNvPr id="131" name="Picture 4"/>
              <p:cNvPicPr/>
              <p:nvPr/>
            </p:nvPicPr>
            <p:blipFill>
              <a:blip r:embed="rId15">
                <a:lum bright="70000" contrast="-70000"/>
              </a:blip>
              <a:stretch/>
            </p:blipFill>
            <p:spPr>
              <a:xfrm>
                <a:off x="5878440" y="0"/>
                <a:ext cx="4021560" cy="2431080"/>
              </a:xfrm>
              <a:prstGeom prst="rect">
                <a:avLst/>
              </a:prstGeom>
              <a:ln w="0">
                <a:noFill/>
              </a:ln>
            </p:spPr>
          </p:pic>
          <p:pic>
            <p:nvPicPr>
              <p:cNvPr id="132"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133"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134"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135" name="Picture 8"/>
          <p:cNvPicPr/>
          <p:nvPr/>
        </p:nvPicPr>
        <p:blipFill>
          <a:blip r:embed="rId17"/>
          <a:stretch/>
        </p:blipFill>
        <p:spPr>
          <a:xfrm>
            <a:off x="1440" y="1440"/>
            <a:ext cx="360" cy="360"/>
          </a:xfrm>
          <a:prstGeom prst="rect">
            <a:avLst/>
          </a:prstGeom>
          <a:ln w="0">
            <a:noFill/>
          </a:ln>
        </p:spPr>
      </p:pic>
      <p:sp>
        <p:nvSpPr>
          <p:cNvPr id="136"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137"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138"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139"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140"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141"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2"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3"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144" name="Picture 17"/>
          <p:cNvPicPr/>
          <p:nvPr/>
        </p:nvPicPr>
        <p:blipFill>
          <a:blip r:embed="rId18"/>
          <a:stretch/>
        </p:blipFill>
        <p:spPr>
          <a:xfrm>
            <a:off x="8674200" y="6478560"/>
            <a:ext cx="719640" cy="370440"/>
          </a:xfrm>
          <a:prstGeom prst="rect">
            <a:avLst/>
          </a:prstGeom>
          <a:ln w="0">
            <a:noFill/>
          </a:ln>
        </p:spPr>
      </p:pic>
      <p:pic>
        <p:nvPicPr>
          <p:cNvPr id="145" name="Picture 18"/>
          <p:cNvPicPr/>
          <p:nvPr/>
        </p:nvPicPr>
        <p:blipFill>
          <a:blip r:embed="rId17"/>
          <a:stretch/>
        </p:blipFill>
        <p:spPr>
          <a:xfrm>
            <a:off x="1440" y="1440"/>
            <a:ext cx="360" cy="360"/>
          </a:xfrm>
          <a:prstGeom prst="rect">
            <a:avLst/>
          </a:prstGeom>
          <a:ln w="0">
            <a:noFill/>
          </a:ln>
        </p:spPr>
      </p:pic>
      <p:sp>
        <p:nvSpPr>
          <p:cNvPr id="146" name="Freeform 19"/>
          <p:cNvSpPr/>
          <p:nvPr/>
        </p:nvSpPr>
        <p:spPr>
          <a:xfrm flipV="1">
            <a:off x="9475920" y="-144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A6A6A6"/>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7" name="Freeform 20"/>
          <p:cNvSpPr/>
          <p:nvPr/>
        </p:nvSpPr>
        <p:spPr>
          <a:xfrm>
            <a:off x="0" y="334800"/>
            <a:ext cx="9615960" cy="780120"/>
          </a:xfrm>
          <a:custGeom>
            <a:avLst/>
            <a:gdLst/>
            <a:ahLst/>
            <a:cxnLst/>
            <a:rect l="l" t="t" r="r" b="b"/>
            <a:pathLst>
              <a:path w="8047362" h="1197014">
                <a:moveTo>
                  <a:pt x="0" y="0"/>
                </a:moveTo>
                <a:lnTo>
                  <a:pt x="7921398" y="13116"/>
                </a:lnTo>
                <a:lnTo>
                  <a:pt x="8047362" y="1197014"/>
                </a:lnTo>
                <a:lnTo>
                  <a:pt x="0" y="1197014"/>
                </a:lnTo>
                <a:lnTo>
                  <a:pt x="0" y="0"/>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8" name="Freeform 21"/>
          <p:cNvSpPr/>
          <p:nvPr/>
        </p:nvSpPr>
        <p:spPr>
          <a:xfrm flipV="1">
            <a:off x="9475920" y="47808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9" name="PlaceHolder 1"/>
          <p:cNvSpPr>
            <a:spLocks noGrp="1"/>
          </p:cNvSpPr>
          <p:nvPr>
            <p:ph type="sldNum" idx="2"/>
          </p:nvPr>
        </p:nvSpPr>
        <p:spPr>
          <a:xfrm>
            <a:off x="9547200" y="6585120"/>
            <a:ext cx="213120" cy="151200"/>
          </a:xfrm>
          <a:prstGeom prst="rect">
            <a:avLst/>
          </a:prstGeom>
          <a:noFill/>
          <a:ln w="0">
            <a:noFill/>
          </a:ln>
        </p:spPr>
        <p:txBody>
          <a:bodyPr lIns="0" tIns="0" rIns="0" bIns="0" numCol="1" spcCol="0" anchor="t" anchorCtr="1">
            <a:noAutofit/>
          </a:bodyPr>
          <a:lstStyle>
            <a:lvl1pPr algn="ctr">
              <a:lnSpc>
                <a:spcPct val="100000"/>
              </a:lnSpc>
              <a:buNone/>
              <a:defRPr lang="en-PH" sz="1100" b="1" strike="noStrike" spc="-1">
                <a:solidFill>
                  <a:srgbClr val="595959"/>
                </a:solidFill>
                <a:latin typeface="Calibri"/>
                <a:ea typeface="SimSun"/>
              </a:defRPr>
            </a:lvl1pPr>
          </a:lstStyle>
          <a:p>
            <a:pPr algn="ctr">
              <a:lnSpc>
                <a:spcPct val="100000"/>
              </a:lnSpc>
              <a:buNone/>
            </a:pPr>
            <a:fld id="{B91652E9-6151-49FF-B19A-C25E03CCA38C}" type="slidenum">
              <a:rPr lang="en-PH" sz="1100" b="1" strike="noStrike" spc="-1">
                <a:solidFill>
                  <a:srgbClr val="595959"/>
                </a:solidFill>
                <a:latin typeface="Calibri"/>
                <a:ea typeface="SimSun"/>
              </a:rPr>
              <a:t>‹#›</a:t>
            </a:fld>
            <a:endParaRPr lang="en-PH" sz="1100" b="0" strike="noStrike" spc="-1">
              <a:latin typeface="Times New Roman"/>
            </a:endParaRPr>
          </a:p>
        </p:txBody>
      </p:sp>
      <p:sp>
        <p:nvSpPr>
          <p:cNvPr id="150" name="PlaceHolder 2"/>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r>
              <a:rPr lang="en-PH" sz="4400" b="0" strike="noStrike" spc="-1">
                <a:latin typeface="Arial"/>
              </a:rPr>
              <a:t>Click to edit the title text format</a:t>
            </a:r>
          </a:p>
        </p:txBody>
      </p:sp>
      <p:sp>
        <p:nvSpPr>
          <p:cNvPr id="151" name="PlaceHolder 3"/>
          <p:cNvSpPr>
            <a:spLocks noGrp="1"/>
          </p:cNvSpPr>
          <p:nvPr>
            <p:ph type="body"/>
          </p:nvPr>
        </p:nvSpPr>
        <p:spPr>
          <a:xfrm>
            <a:off x="495360" y="1604520"/>
            <a:ext cx="891612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latin typeface="Arial"/>
              </a:rPr>
              <a:t>Second Outline Level</a:t>
            </a:r>
          </a:p>
          <a:p>
            <a:pPr marL="1296000" lvl="2" indent="-288000">
              <a:spcBef>
                <a:spcPts val="850"/>
              </a:spcBef>
              <a:buClr>
                <a:srgbClr val="000000"/>
              </a:buClr>
              <a:buSzPct val="45000"/>
              <a:buFont typeface="Wingdings" charset="2"/>
              <a:buChar char=""/>
            </a:pPr>
            <a:r>
              <a:rPr lang="en-PH" sz="2400" b="0" strike="noStrike" spc="-1">
                <a:latin typeface="Arial"/>
              </a:rPr>
              <a:t>Third Outline Level</a:t>
            </a:r>
          </a:p>
          <a:p>
            <a:pPr marL="1728000" lvl="3" indent="-216000">
              <a:spcBef>
                <a:spcPts val="567"/>
              </a:spcBef>
              <a:buClr>
                <a:srgbClr val="000000"/>
              </a:buClr>
              <a:buSzPct val="75000"/>
              <a:buFont typeface="Symbol" charset="2"/>
              <a:buChar char=""/>
            </a:pPr>
            <a:r>
              <a:rPr lang="en-PH" sz="2000" b="0" strike="noStrike" spc="-1">
                <a:latin typeface="Arial"/>
              </a:rPr>
              <a:t>Fourth Outline Level</a:t>
            </a:r>
          </a:p>
          <a:p>
            <a:pPr marL="2160000" lvl="4" indent="-216000">
              <a:spcBef>
                <a:spcPts val="283"/>
              </a:spcBef>
              <a:buClr>
                <a:srgbClr val="000000"/>
              </a:buClr>
              <a:buSzPct val="45000"/>
              <a:buFont typeface="Wingdings" charset="2"/>
              <a:buChar char=""/>
            </a:pPr>
            <a:r>
              <a:rPr lang="en-PH" sz="2000" b="0" strike="noStrike" spc="-1">
                <a:latin typeface="Arial"/>
              </a:rPr>
              <a:t>Fifth Outline Level</a:t>
            </a:r>
          </a:p>
          <a:p>
            <a:pPr marL="2592000" lvl="5" indent="-216000">
              <a:spcBef>
                <a:spcPts val="283"/>
              </a:spcBef>
              <a:buClr>
                <a:srgbClr val="000000"/>
              </a:buClr>
              <a:buSzPct val="45000"/>
              <a:buFont typeface="Wingdings" charset="2"/>
              <a:buChar char=""/>
            </a:pPr>
            <a:r>
              <a:rPr lang="en-PH" sz="2000" b="0" strike="noStrike" spc="-1">
                <a:latin typeface="Arial"/>
              </a:rPr>
              <a:t>Sixth Outline Level</a:t>
            </a:r>
          </a:p>
          <a:p>
            <a:pPr marL="3024000" lvl="6" indent="-216000">
              <a:spcBef>
                <a:spcPts val="283"/>
              </a:spcBef>
              <a:buClr>
                <a:srgbClr val="000000"/>
              </a:buClr>
              <a:buSzPct val="45000"/>
              <a:buFont typeface="Wingdings" charset="2"/>
              <a:buChar char=""/>
            </a:pPr>
            <a:r>
              <a:rPr lang="en-PH"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02119" y="3464280"/>
            <a:ext cx="5119449" cy="1043640"/>
          </a:xfrm>
          <a:prstGeom prst="rect">
            <a:avLst/>
          </a:prstGeom>
          <a:noFill/>
          <a:ln w="0">
            <a:noFill/>
          </a:ln>
        </p:spPr>
        <p:txBody>
          <a:bodyPr lIns="90000" tIns="45000" rIns="90000" bIns="45000" anchor="t">
            <a:noAutofit/>
          </a:bodyPr>
          <a:lstStyle/>
          <a:p>
            <a:pPr>
              <a:lnSpc>
                <a:spcPct val="100000"/>
              </a:lnSpc>
              <a:buNone/>
            </a:pPr>
            <a:r>
              <a:rPr lang="en-US" sz="3200" b="1" spc="-1" dirty="0" err="1">
                <a:solidFill>
                  <a:srgbClr val="1F497D"/>
                </a:solidFill>
                <a:latin typeface="Calibri"/>
              </a:rPr>
              <a:t>Github</a:t>
            </a:r>
            <a:r>
              <a:rPr lang="en-US" sz="3200" b="1" spc="-1" dirty="0">
                <a:solidFill>
                  <a:srgbClr val="1F497D"/>
                </a:solidFill>
                <a:latin typeface="Calibri"/>
              </a:rPr>
              <a:t>[Git] Project Version Control</a:t>
            </a:r>
            <a:br>
              <a:rPr sz="3200" dirty="0"/>
            </a:br>
            <a:endParaRPr lang="en-PH" sz="3200" b="0" strike="noStrike" spc="-1" dirty="0">
              <a:latin typeface="Arial"/>
            </a:endParaRPr>
          </a:p>
        </p:txBody>
      </p:sp>
      <p:sp>
        <p:nvSpPr>
          <p:cNvPr id="249" name="PlaceHolder 2"/>
          <p:cNvSpPr>
            <a:spLocks noGrp="1"/>
          </p:cNvSpPr>
          <p:nvPr>
            <p:ph type="subTitle"/>
          </p:nvPr>
        </p:nvSpPr>
        <p:spPr>
          <a:xfrm>
            <a:off x="402120" y="5157360"/>
            <a:ext cx="5529960" cy="790560"/>
          </a:xfrm>
          <a:prstGeom prst="rect">
            <a:avLst/>
          </a:prstGeom>
          <a:noFill/>
          <a:ln w="0">
            <a:noFill/>
          </a:ln>
        </p:spPr>
        <p:txBody>
          <a:bodyPr lIns="90000" tIns="45000" rIns="90000" bIns="45000" anchor="t">
            <a:noAutofit/>
          </a:bodyPr>
          <a:lstStyle/>
          <a:p>
            <a:pPr>
              <a:lnSpc>
                <a:spcPct val="100000"/>
              </a:lnSpc>
              <a:buNone/>
              <a:tabLst>
                <a:tab pos="0" algn="l"/>
              </a:tabLst>
            </a:pPr>
            <a:r>
              <a:rPr lang="en-US" sz="1400" b="0" strike="noStrike" spc="-1" dirty="0">
                <a:latin typeface="Arial"/>
              </a:rPr>
              <a:t>Bryndell </a:t>
            </a:r>
            <a:r>
              <a:rPr lang="en-US" sz="1400" b="0" strike="noStrike" spc="-1" dirty="0" err="1">
                <a:latin typeface="Arial"/>
              </a:rPr>
              <a:t>Torio,</a:t>
            </a:r>
            <a:r>
              <a:rPr lang="en-US" sz="1400" b="0" strike="noStrike" spc="-1" dirty="0">
                <a:latin typeface="Arial"/>
              </a:rPr>
              <a:t> D&amp;D</a:t>
            </a:r>
            <a:endParaRPr lang="en-PH" sz="1400" b="0" strike="noStrike" spc="-1" dirty="0">
              <a:latin typeface="Arial"/>
            </a:endParaRPr>
          </a:p>
          <a:p>
            <a:pPr>
              <a:lnSpc>
                <a:spcPct val="100000"/>
              </a:lnSpc>
              <a:buNone/>
              <a:tabLst>
                <a:tab pos="0" algn="l"/>
              </a:tabLst>
            </a:pPr>
            <a:r>
              <a:rPr lang="en-US" sz="1400" b="0" strike="noStrike" spc="-1" dirty="0">
                <a:latin typeface="Arial"/>
              </a:rPr>
              <a:t>2022.12.27</a:t>
            </a:r>
            <a:endParaRPr lang="en-PH" sz="1400" b="0" strike="noStrike" spc="-1" dirty="0">
              <a:latin typeface="Arial"/>
            </a:endParaRPr>
          </a:p>
        </p:txBody>
      </p:sp>
      <p:sp>
        <p:nvSpPr>
          <p:cNvPr id="250" name="Title 1"/>
          <p:cNvSpPr/>
          <p:nvPr/>
        </p:nvSpPr>
        <p:spPr>
          <a:xfrm>
            <a:off x="402120" y="3111120"/>
            <a:ext cx="5529960" cy="72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0" strike="noStrike" spc="-1">
                <a:solidFill>
                  <a:srgbClr val="1F497D"/>
                </a:solidFill>
                <a:latin typeface="Calibri"/>
                <a:ea typeface="DejaVu Sans"/>
              </a:rPr>
              <a:t>Knowledge Sharing</a:t>
            </a:r>
            <a:endParaRPr lang="en-PH" sz="24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2"/>
          <p:cNvSpPr>
            <a:spLocks noGrp="1"/>
          </p:cNvSpPr>
          <p:nvPr>
            <p:ph/>
          </p:nvPr>
        </p:nvSpPr>
        <p:spPr>
          <a:xfrm>
            <a:off x="345329" y="1907929"/>
            <a:ext cx="6468709" cy="3068517"/>
          </a:xfrm>
          <a:prstGeom prst="rect">
            <a:avLst/>
          </a:prstGeom>
          <a:noFill/>
          <a:ln w="0">
            <a:noFill/>
          </a:ln>
        </p:spPr>
        <p:txBody>
          <a:bodyPr lIns="90000" tIns="45000" rIns="90000" bIns="45000" anchor="t">
            <a:noAutofit/>
          </a:bodyPr>
          <a:lstStyle/>
          <a:p>
            <a:pPr>
              <a:lnSpc>
                <a:spcPct val="100000"/>
              </a:lnSpc>
              <a:buNone/>
              <a:tabLst>
                <a:tab pos="0" algn="l"/>
              </a:tabLst>
            </a:pPr>
            <a:r>
              <a:rPr lang="en-US" sz="3200" i="0" u="none" strike="noStrike" dirty="0">
                <a:solidFill>
                  <a:srgbClr val="000000"/>
                </a:solidFill>
                <a:effectLst/>
                <a:latin typeface="Trebuchet MS" panose="020B0603020202020204" pitchFamily="34" charset="0"/>
              </a:rPr>
              <a:t>“One of my most productive days was throwing away 1000 lines of code.” </a:t>
            </a:r>
            <a:endParaRPr lang="en-US" sz="3200" b="1" dirty="0">
              <a:solidFill>
                <a:srgbClr val="000000"/>
              </a:solidFill>
              <a:latin typeface="Trebuchet MS" panose="020B0603020202020204" pitchFamily="34" charset="0"/>
            </a:endParaRPr>
          </a:p>
          <a:p>
            <a:pPr algn="r">
              <a:lnSpc>
                <a:spcPct val="100000"/>
              </a:lnSpc>
              <a:buNone/>
              <a:tabLst>
                <a:tab pos="0" algn="l"/>
              </a:tabLst>
            </a:pPr>
            <a:r>
              <a:rPr lang="en-US" sz="3200" b="1" i="0" u="none" strike="noStrike" dirty="0">
                <a:solidFill>
                  <a:srgbClr val="000000"/>
                </a:solidFill>
                <a:effectLst/>
                <a:latin typeface="Trebuchet MS" panose="020B0603020202020204" pitchFamily="34" charset="0"/>
              </a:rPr>
              <a:t>Ken Thompson</a:t>
            </a:r>
          </a:p>
          <a:p>
            <a:pPr>
              <a:lnSpc>
                <a:spcPct val="100000"/>
              </a:lnSpc>
              <a:buNone/>
              <a:tabLst>
                <a:tab pos="0" algn="l"/>
              </a:tabLst>
            </a:pPr>
            <a:endParaRPr lang="en-PH" sz="4000" b="0" strike="noStrike" spc="-1" dirty="0">
              <a:latin typeface="Trebuchet MS" panose="020B0603020202020204" pitchFamily="34" charset="0"/>
            </a:endParaRPr>
          </a:p>
        </p:txBody>
      </p:sp>
    </p:spTree>
    <p:extLst>
      <p:ext uri="{BB962C8B-B14F-4D97-AF65-F5344CB8AC3E}">
        <p14:creationId xmlns:p14="http://schemas.microsoft.com/office/powerpoint/2010/main" val="28911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Objective</a:t>
            </a:r>
            <a:endParaRPr lang="en-PH" sz="2400" b="0" strike="noStrike" spc="-1" dirty="0">
              <a:latin typeface="Arial"/>
            </a:endParaRPr>
          </a:p>
        </p:txBody>
      </p:sp>
      <p:sp>
        <p:nvSpPr>
          <p:cNvPr id="252" name="PlaceHolder 2"/>
          <p:cNvSpPr>
            <a:spLocks noGrp="1"/>
          </p:cNvSpPr>
          <p:nvPr>
            <p:ph/>
          </p:nvPr>
        </p:nvSpPr>
        <p:spPr>
          <a:xfrm>
            <a:off x="681120" y="1340640"/>
            <a:ext cx="4271760" cy="4835160"/>
          </a:xfrm>
          <a:prstGeom prst="rect">
            <a:avLst/>
          </a:prstGeom>
          <a:noFill/>
          <a:ln w="0">
            <a:noFill/>
          </a:ln>
        </p:spPr>
        <p:txBody>
          <a:bodyPr lIns="90000" tIns="45000" rIns="90000" bIns="45000" anchor="t">
            <a:noAutofit/>
          </a:bodyPr>
          <a:lstStyle/>
          <a:p>
            <a:pPr>
              <a:lnSpc>
                <a:spcPct val="100000"/>
              </a:lnSpc>
              <a:buNone/>
            </a:pPr>
            <a:endParaRPr lang="en-PH" sz="1700" b="0" strike="noStrike" spc="-1" dirty="0">
              <a:latin typeface="Arial"/>
            </a:endParaRPr>
          </a:p>
          <a:p>
            <a:pPr marL="285840" indent="-285840">
              <a:lnSpc>
                <a:spcPct val="100000"/>
              </a:lnSpc>
              <a:buClr>
                <a:srgbClr val="000000"/>
              </a:buClr>
              <a:buFont typeface="Arial"/>
              <a:buChar char="•"/>
            </a:pPr>
            <a:r>
              <a:rPr lang="en-PH" sz="1700" b="0" strike="noStrike" spc="-1" dirty="0">
                <a:solidFill>
                  <a:srgbClr val="000000"/>
                </a:solidFill>
                <a:latin typeface="Calibri"/>
              </a:rPr>
              <a:t>How to install git </a:t>
            </a:r>
            <a:r>
              <a:rPr lang="en-PH" sz="1700" spc="-1" dirty="0">
                <a:solidFill>
                  <a:srgbClr val="000000"/>
                </a:solidFill>
                <a:latin typeface="Calibri"/>
              </a:rPr>
              <a:t>in Windows.</a:t>
            </a:r>
            <a:endParaRPr lang="en-PH" sz="1700" b="0" strike="noStrike" spc="-1" dirty="0">
              <a:solidFill>
                <a:srgbClr val="000000"/>
              </a:solidFill>
              <a:latin typeface="Calibri"/>
            </a:endParaRPr>
          </a:p>
          <a:p>
            <a:pPr marL="285840" indent="-285840">
              <a:lnSpc>
                <a:spcPct val="100000"/>
              </a:lnSpc>
              <a:buClr>
                <a:srgbClr val="000000"/>
              </a:buClr>
              <a:buFont typeface="Arial"/>
              <a:buChar char="•"/>
            </a:pPr>
            <a:r>
              <a:rPr lang="en-PH" sz="1700" b="0" strike="noStrike" spc="-1" dirty="0">
                <a:solidFill>
                  <a:srgbClr val="000000"/>
                </a:solidFill>
                <a:latin typeface="Calibri"/>
              </a:rPr>
              <a:t>To integrate git into your workflow.</a:t>
            </a:r>
          </a:p>
          <a:p>
            <a:pPr marL="285840" indent="-285840">
              <a:lnSpc>
                <a:spcPct val="100000"/>
              </a:lnSpc>
              <a:buClr>
                <a:srgbClr val="000000"/>
              </a:buClr>
              <a:buFont typeface="Arial"/>
              <a:buChar char="•"/>
            </a:pPr>
            <a:endParaRPr lang="en-PH" sz="1700" b="0" strike="noStrike" spc="-1" dirty="0">
              <a:solidFill>
                <a:srgbClr val="000000"/>
              </a:solidFill>
              <a:latin typeface="Calibri"/>
            </a:endParaRPr>
          </a:p>
          <a:p>
            <a:pPr marL="285840" indent="-285840">
              <a:lnSpc>
                <a:spcPct val="100000"/>
              </a:lnSpc>
              <a:buClr>
                <a:srgbClr val="000000"/>
              </a:buClr>
              <a:buFont typeface="Arial"/>
              <a:buChar char="•"/>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xEl>
                                              <p:pRg st="1" end="1"/>
                                            </p:txEl>
                                          </p:spTgt>
                                        </p:tgtEl>
                                        <p:attrNameLst>
                                          <p:attrName>style.visibility</p:attrName>
                                        </p:attrNameLst>
                                      </p:cBhvr>
                                      <p:to>
                                        <p:strVal val="visible"/>
                                      </p:to>
                                    </p:set>
                                    <p:animEffect transition="in" filter="fade">
                                      <p:cBhvr>
                                        <p:cTn id="7" dur="500"/>
                                        <p:tgtEl>
                                          <p:spTgt spid="25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2" end="2"/>
                                            </p:txEl>
                                          </p:spTgt>
                                        </p:tgtEl>
                                        <p:attrNameLst>
                                          <p:attrName>style.visibility</p:attrName>
                                        </p:attrNameLst>
                                      </p:cBhvr>
                                      <p:to>
                                        <p:strVal val="visible"/>
                                      </p:to>
                                    </p:set>
                                    <p:animEffect transition="in" filter="fade">
                                      <p:cBhvr>
                                        <p:cTn id="12" dur="500"/>
                                        <p:tgtEl>
                                          <p:spTgt spid="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Introduction</a:t>
            </a:r>
            <a:endParaRPr lang="en-PH" sz="2400" b="0" strike="noStrike" spc="-1" dirty="0">
              <a:latin typeface="Arial"/>
            </a:endParaRPr>
          </a:p>
        </p:txBody>
      </p:sp>
      <p:sp>
        <p:nvSpPr>
          <p:cNvPr id="11" name="PlaceHolder 2">
            <a:extLst>
              <a:ext uri="{FF2B5EF4-FFF2-40B4-BE49-F238E27FC236}">
                <a16:creationId xmlns:a16="http://schemas.microsoft.com/office/drawing/2014/main" id="{A02E6A02-B1EB-440E-877C-B645FD2326CF}"/>
              </a:ext>
            </a:extLst>
          </p:cNvPr>
          <p:cNvSpPr txBox="1">
            <a:spLocks/>
          </p:cNvSpPr>
          <p:nvPr/>
        </p:nvSpPr>
        <p:spPr>
          <a:xfrm>
            <a:off x="485414" y="1655719"/>
            <a:ext cx="4302685" cy="2738991"/>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00000"/>
              </a:buClr>
              <a:buFont typeface="Arial" panose="020B0604020202020204" pitchFamily="34" charset="0"/>
              <a:buNone/>
            </a:pPr>
            <a:r>
              <a:rPr lang="en-US" sz="1700" spc="-1" dirty="0" err="1">
                <a:solidFill>
                  <a:srgbClr val="000000"/>
                </a:solidFill>
                <a:latin typeface="Calibri" panose="020F0502020204030204" pitchFamily="34" charset="0"/>
                <a:cs typeface="Calibri" panose="020F0502020204030204" pitchFamily="34" charset="0"/>
              </a:rPr>
              <a:t>Github</a:t>
            </a:r>
            <a:r>
              <a:rPr lang="en-US" sz="1700" spc="-1" dirty="0">
                <a:solidFill>
                  <a:srgbClr val="000000"/>
                </a:solidFill>
                <a:latin typeface="Calibri" panose="020F0502020204030204" pitchFamily="34" charset="0"/>
                <a:cs typeface="Calibri" panose="020F0502020204030204" pitchFamily="34" charset="0"/>
              </a:rPr>
              <a:t>, Inc. is an internet hosting service for software development and version control using Git. It provides the distributed version control of Git plus access control, bug tracking, software features, task management, continuous integration, and wikis for every project.</a:t>
            </a:r>
            <a:endParaRPr lang="en-PH" sz="1700" spc="-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CE67AB7-BF81-4246-8343-2F81EE14518C}"/>
              </a:ext>
            </a:extLst>
          </p:cNvPr>
          <p:cNvPicPr>
            <a:picLocks noChangeAspect="1"/>
          </p:cNvPicPr>
          <p:nvPr/>
        </p:nvPicPr>
        <p:blipFill>
          <a:blip r:embed="rId2"/>
          <a:stretch>
            <a:fillRect/>
          </a:stretch>
        </p:blipFill>
        <p:spPr>
          <a:xfrm>
            <a:off x="5351432" y="1655719"/>
            <a:ext cx="3888611" cy="3545498"/>
          </a:xfrm>
          <a:prstGeom prst="rect">
            <a:avLst/>
          </a:prstGeom>
        </p:spPr>
      </p:pic>
    </p:spTree>
    <p:extLst>
      <p:ext uri="{BB962C8B-B14F-4D97-AF65-F5344CB8AC3E}">
        <p14:creationId xmlns:p14="http://schemas.microsoft.com/office/powerpoint/2010/main" val="8534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Introduction</a:t>
            </a:r>
            <a:endParaRPr lang="en-PH" sz="2400" b="0" strike="noStrike" spc="-1" dirty="0">
              <a:latin typeface="Arial"/>
            </a:endParaRPr>
          </a:p>
        </p:txBody>
      </p:sp>
      <p:sp>
        <p:nvSpPr>
          <p:cNvPr id="252" name="PlaceHolder 2"/>
          <p:cNvSpPr>
            <a:spLocks noGrp="1"/>
          </p:cNvSpPr>
          <p:nvPr>
            <p:ph/>
          </p:nvPr>
        </p:nvSpPr>
        <p:spPr>
          <a:xfrm>
            <a:off x="330860" y="1578032"/>
            <a:ext cx="4302685" cy="2738991"/>
          </a:xfrm>
          <a:prstGeom prst="rect">
            <a:avLst/>
          </a:prstGeom>
          <a:noFill/>
          <a:ln w="0">
            <a:noFill/>
          </a:ln>
        </p:spPr>
        <p:txBody>
          <a:bodyPr lIns="90000" tIns="45000" rIns="90000" bIns="45000" anchor="t">
            <a:noAutofit/>
          </a:bodyPr>
          <a:lstStyle/>
          <a:p>
            <a:pPr marL="0" indent="0">
              <a:lnSpc>
                <a:spcPct val="100000"/>
              </a:lnSpc>
              <a:buClr>
                <a:srgbClr val="000000"/>
              </a:buClr>
              <a:buNone/>
            </a:pPr>
            <a:r>
              <a:rPr lang="en-US" sz="1700" b="0" strike="noStrike" spc="-1" dirty="0">
                <a:solidFill>
                  <a:srgbClr val="000000"/>
                </a:solidFill>
                <a:latin typeface="Calibri" panose="020F0502020204030204" pitchFamily="34" charset="0"/>
                <a:cs typeface="Calibri" panose="020F0502020204030204" pitchFamily="34" charset="0"/>
              </a:rPr>
              <a:t>Git is a distributed version control system: tracking changes in any set of files, usually used for coordinating work among programmers collaboratively developing source code during software development. Its goals include speed, data integrity, and support for distributed, non-linear workflows (thousands of parallel branches running on different systems).</a:t>
            </a:r>
            <a:endParaRPr lang="en-PH" sz="1700" b="0" strike="noStrike" spc="-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22F0442-FB84-4A90-B00C-D5CA94E29CD0}"/>
              </a:ext>
            </a:extLst>
          </p:cNvPr>
          <p:cNvPicPr>
            <a:picLocks noChangeAspect="1"/>
          </p:cNvPicPr>
          <p:nvPr/>
        </p:nvPicPr>
        <p:blipFill>
          <a:blip r:embed="rId2"/>
          <a:stretch>
            <a:fillRect/>
          </a:stretch>
        </p:blipFill>
        <p:spPr>
          <a:xfrm>
            <a:off x="5639238" y="2590275"/>
            <a:ext cx="3687629" cy="1537554"/>
          </a:xfrm>
          <a:prstGeom prst="rect">
            <a:avLst/>
          </a:prstGeom>
        </p:spPr>
      </p:pic>
    </p:spTree>
    <p:extLst>
      <p:ext uri="{BB962C8B-B14F-4D97-AF65-F5344CB8AC3E}">
        <p14:creationId xmlns:p14="http://schemas.microsoft.com/office/powerpoint/2010/main" val="29405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0" end="0"/>
                                            </p:txEl>
                                          </p:spTgt>
                                        </p:tgtEl>
                                        <p:attrNameLst>
                                          <p:attrName>style.visibility</p:attrName>
                                        </p:attrNameLst>
                                      </p:cBhvr>
                                      <p:to>
                                        <p:strVal val="visible"/>
                                      </p:to>
                                    </p:set>
                                    <p:animEffect transition="in" filter="fade">
                                      <p:cBhvr>
                                        <p:cTn id="12" dur="500"/>
                                        <p:tgtEl>
                                          <p:spTgt spid="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Installation</a:t>
            </a:r>
            <a:endParaRPr lang="en-PH" sz="2400" b="0" strike="noStrike" spc="-1" dirty="0">
              <a:latin typeface="Arial"/>
            </a:endParaRPr>
          </a:p>
        </p:txBody>
      </p:sp>
      <p:sp>
        <p:nvSpPr>
          <p:cNvPr id="252" name="PlaceHolder 2"/>
          <p:cNvSpPr>
            <a:spLocks noGrp="1"/>
          </p:cNvSpPr>
          <p:nvPr>
            <p:ph/>
          </p:nvPr>
        </p:nvSpPr>
        <p:spPr>
          <a:xfrm>
            <a:off x="330860" y="1578032"/>
            <a:ext cx="6280955" cy="2738991"/>
          </a:xfrm>
          <a:prstGeom prst="rect">
            <a:avLst/>
          </a:prstGeom>
          <a:noFill/>
          <a:ln w="0">
            <a:noFill/>
          </a:ln>
        </p:spPr>
        <p:txBody>
          <a:bodyPr lIns="90000" tIns="45000" rIns="90000" bIns="45000" anchor="t">
            <a:noAutofit/>
          </a:bodyPr>
          <a:lstStyle/>
          <a:p>
            <a:pPr>
              <a:lnSpc>
                <a:spcPct val="100000"/>
              </a:lnSpc>
              <a:buClr>
                <a:srgbClr val="000000"/>
              </a:buClr>
            </a:pPr>
            <a:r>
              <a:rPr lang="en-PH" sz="1700" spc="-1" dirty="0">
                <a:latin typeface="Trebuchet MS" panose="020B0603020202020204" pitchFamily="34" charset="0"/>
                <a:cs typeface="Calibri" panose="020F0502020204030204" pitchFamily="34" charset="0"/>
              </a:rPr>
              <a:t>Open PowerShell</a:t>
            </a:r>
          </a:p>
          <a:p>
            <a:pPr>
              <a:lnSpc>
                <a:spcPct val="100000"/>
              </a:lnSpc>
              <a:buClr>
                <a:srgbClr val="000000"/>
              </a:buClr>
            </a:pPr>
            <a:r>
              <a:rPr lang="en-PH" sz="1700" b="0" strike="noStrike" spc="-1" dirty="0">
                <a:latin typeface="Trebuchet MS" panose="020B0603020202020204" pitchFamily="34" charset="0"/>
                <a:cs typeface="Calibri" panose="020F0502020204030204" pitchFamily="34" charset="0"/>
              </a:rPr>
              <a:t>Inside PowerShell, type code below:</a:t>
            </a:r>
          </a:p>
          <a:p>
            <a:pPr marL="0" indent="0">
              <a:lnSpc>
                <a:spcPct val="100000"/>
              </a:lnSpc>
              <a:buClr>
                <a:srgbClr val="000000"/>
              </a:buClr>
              <a:buNone/>
            </a:pPr>
            <a:r>
              <a:rPr lang="en-PH" sz="1700" dirty="0">
                <a:latin typeface="Trebuchet MS" panose="020B0603020202020204" pitchFamily="34" charset="0"/>
              </a:rPr>
              <a:t>		</a:t>
            </a:r>
            <a:r>
              <a:rPr lang="en-PH" sz="1700" b="1" i="1" dirty="0" err="1">
                <a:latin typeface="Trebuchet MS" panose="020B0603020202020204" pitchFamily="34" charset="0"/>
              </a:rPr>
              <a:t>iwr</a:t>
            </a:r>
            <a:r>
              <a:rPr lang="en-PH" sz="1700" b="1" i="1" dirty="0">
                <a:latin typeface="Trebuchet MS" panose="020B0603020202020204" pitchFamily="34" charset="0"/>
              </a:rPr>
              <a:t> -</a:t>
            </a:r>
            <a:r>
              <a:rPr lang="en-PH" sz="1700" b="1" i="1" dirty="0" err="1">
                <a:latin typeface="Trebuchet MS" panose="020B0603020202020204" pitchFamily="34" charset="0"/>
              </a:rPr>
              <a:t>useb</a:t>
            </a:r>
            <a:r>
              <a:rPr lang="en-PH" sz="1700" b="1" i="1" dirty="0">
                <a:latin typeface="Trebuchet MS" panose="020B0603020202020204" pitchFamily="34" charset="0"/>
              </a:rPr>
              <a:t> get.scoop.sh | </a:t>
            </a:r>
            <a:r>
              <a:rPr lang="en-PH" sz="1700" b="1" i="1" dirty="0" err="1">
                <a:latin typeface="Trebuchet MS" panose="020B0603020202020204" pitchFamily="34" charset="0"/>
              </a:rPr>
              <a:t>iex</a:t>
            </a:r>
            <a:endParaRPr lang="en-PH" sz="1700" b="1" i="1" spc="-1" dirty="0">
              <a:latin typeface="Trebuchet MS" panose="020B0603020202020204" pitchFamily="34" charset="0"/>
              <a:cs typeface="Calibri" panose="020F0502020204030204" pitchFamily="34" charset="0"/>
            </a:endParaRPr>
          </a:p>
          <a:p>
            <a:pPr>
              <a:lnSpc>
                <a:spcPct val="100000"/>
              </a:lnSpc>
              <a:buClr>
                <a:srgbClr val="000000"/>
              </a:buClr>
            </a:pPr>
            <a:r>
              <a:rPr lang="en-PH" sz="1700" spc="-1" dirty="0">
                <a:latin typeface="Trebuchet MS" panose="020B0603020202020204" pitchFamily="34" charset="0"/>
                <a:cs typeface="Calibri" panose="020F0502020204030204" pitchFamily="34" charset="0"/>
              </a:rPr>
              <a:t>If you got an error ensure that the execution policy is set to Unrestricted.</a:t>
            </a:r>
          </a:p>
          <a:p>
            <a:pPr>
              <a:lnSpc>
                <a:spcPct val="100000"/>
              </a:lnSpc>
              <a:buClr>
                <a:srgbClr val="000000"/>
              </a:buClr>
            </a:pPr>
            <a:r>
              <a:rPr lang="en-PH" sz="1700" spc="-1" dirty="0">
                <a:latin typeface="Trebuchet MS" panose="020B0603020202020204" pitchFamily="34" charset="0"/>
                <a:cs typeface="Calibri" panose="020F0502020204030204" pitchFamily="34" charset="0"/>
              </a:rPr>
              <a:t>Install Git by invoking:</a:t>
            </a:r>
          </a:p>
          <a:p>
            <a:pPr marL="0" indent="0" algn="ctr">
              <a:lnSpc>
                <a:spcPct val="100000"/>
              </a:lnSpc>
              <a:buClr>
                <a:srgbClr val="000000"/>
              </a:buClr>
              <a:buNone/>
            </a:pPr>
            <a:r>
              <a:rPr lang="en-PH" sz="1700" b="1" i="1" dirty="0">
                <a:latin typeface="Trebuchet MS" panose="020B0603020202020204" pitchFamily="34" charset="0"/>
              </a:rPr>
              <a:t>Scoop Install Git</a:t>
            </a:r>
          </a:p>
        </p:txBody>
      </p:sp>
    </p:spTree>
    <p:extLst>
      <p:ext uri="{BB962C8B-B14F-4D97-AF65-F5344CB8AC3E}">
        <p14:creationId xmlns:p14="http://schemas.microsoft.com/office/powerpoint/2010/main" val="46564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500"/>
                                        <p:tgtEl>
                                          <p:spTgt spid="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1" end="1"/>
                                            </p:txEl>
                                          </p:spTgt>
                                        </p:tgtEl>
                                        <p:attrNameLst>
                                          <p:attrName>style.visibility</p:attrName>
                                        </p:attrNameLst>
                                      </p:cBhvr>
                                      <p:to>
                                        <p:strVal val="visible"/>
                                      </p:to>
                                    </p:set>
                                    <p:animEffect transition="in" filter="fade">
                                      <p:cBhvr>
                                        <p:cTn id="12" dur="500"/>
                                        <p:tgtEl>
                                          <p:spTgt spid="2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animEffect transition="in" filter="fade">
                                      <p:cBhvr>
                                        <p:cTn id="17" dur="500"/>
                                        <p:tgtEl>
                                          <p:spTgt spid="2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xEl>
                                              <p:pRg st="3" end="3"/>
                                            </p:txEl>
                                          </p:spTgt>
                                        </p:tgtEl>
                                        <p:attrNameLst>
                                          <p:attrName>style.visibility</p:attrName>
                                        </p:attrNameLst>
                                      </p:cBhvr>
                                      <p:to>
                                        <p:strVal val="visible"/>
                                      </p:to>
                                    </p:set>
                                    <p:animEffect transition="in" filter="fade">
                                      <p:cBhvr>
                                        <p:cTn id="22" dur="500"/>
                                        <p:tgtEl>
                                          <p:spTgt spid="2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2">
                                            <p:txEl>
                                              <p:pRg st="4" end="4"/>
                                            </p:txEl>
                                          </p:spTgt>
                                        </p:tgtEl>
                                        <p:attrNameLst>
                                          <p:attrName>style.visibility</p:attrName>
                                        </p:attrNameLst>
                                      </p:cBhvr>
                                      <p:to>
                                        <p:strVal val="visible"/>
                                      </p:to>
                                    </p:set>
                                    <p:animEffect transition="in" filter="fade">
                                      <p:cBhvr>
                                        <p:cTn id="27" dur="500"/>
                                        <p:tgtEl>
                                          <p:spTgt spid="2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2">
                                            <p:txEl>
                                              <p:pRg st="5" end="5"/>
                                            </p:txEl>
                                          </p:spTgt>
                                        </p:tgtEl>
                                        <p:attrNameLst>
                                          <p:attrName>style.visibility</p:attrName>
                                        </p:attrNameLst>
                                      </p:cBhvr>
                                      <p:to>
                                        <p:strVal val="visible"/>
                                      </p:to>
                                    </p:set>
                                    <p:animEffect transition="in" filter="fade">
                                      <p:cBhvr>
                                        <p:cTn id="32" dur="500"/>
                                        <p:tgtEl>
                                          <p:spTgt spid="2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pc="-1" dirty="0">
                <a:solidFill>
                  <a:srgbClr val="FFFFFF"/>
                </a:solidFill>
                <a:latin typeface="Calibri"/>
              </a:rPr>
              <a:t>Basic Git commands that you need to know</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681120" y="1340640"/>
            <a:ext cx="8348580"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Git checkout &lt;branch&gt;</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To prepare for working on &lt;branch&gt;, switch to it by updating the index and the files in the working tree, and by pointing HEAD at the branch. Local modifications to the files in the working tree are kept, so that they can be committed to the &lt;branch&gt;</a:t>
            </a:r>
          </a:p>
          <a:p>
            <a:pPr marL="0" indent="0">
              <a:lnSpc>
                <a:spcPct val="100000"/>
              </a:lnSpc>
              <a:buNone/>
              <a:tabLst>
                <a:tab pos="0" algn="l"/>
              </a:tabLst>
            </a:pPr>
            <a:endParaRPr lang="en-PH" sz="1700" spc="-1" dirty="0">
              <a:latin typeface="Calibri" panose="020F0502020204030204" pitchFamily="34" charset="0"/>
              <a:cs typeface="Calibri" panose="020F0502020204030204" pitchFamily="34" charset="0"/>
            </a:endParaRP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Git branch &lt;branch name&gt;</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List, create, or delete branches.</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If –list is given, or if there are no non-option arguments, existing branches are listed; the current branch will be highlighted in green and marked with an asterisk.</a:t>
            </a:r>
          </a:p>
        </p:txBody>
      </p:sp>
    </p:spTree>
    <p:extLst>
      <p:ext uri="{BB962C8B-B14F-4D97-AF65-F5344CB8AC3E}">
        <p14:creationId xmlns:p14="http://schemas.microsoft.com/office/powerpoint/2010/main" val="279009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fade">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fade">
                                      <p:cBhvr>
                                        <p:cTn id="27"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pc="-1" dirty="0">
                <a:solidFill>
                  <a:srgbClr val="FFFFFF"/>
                </a:solidFill>
                <a:latin typeface="Calibri"/>
              </a:rPr>
              <a:t>Basic Git commands that you need to know</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681120" y="1340640"/>
            <a:ext cx="7873795"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Git status</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Displays paths that have differences between the index file and current HEAD commit, paths that have differences between the working tree and the index file, and paths in the working tree that are not tracked by Git.</a:t>
            </a:r>
          </a:p>
          <a:p>
            <a:pPr marL="0" indent="0">
              <a:lnSpc>
                <a:spcPct val="100000"/>
              </a:lnSpc>
              <a:buNone/>
              <a:tabLst>
                <a:tab pos="0" algn="l"/>
              </a:tabLst>
            </a:pPr>
            <a:endParaRPr lang="en-PH" sz="1700" spc="-1" dirty="0">
              <a:latin typeface="Calibri" panose="020F0502020204030204" pitchFamily="34" charset="0"/>
              <a:cs typeface="Calibri" panose="020F0502020204030204" pitchFamily="34" charset="0"/>
            </a:endParaRPr>
          </a:p>
          <a:p>
            <a:pPr marL="0" indent="0">
              <a:lnSpc>
                <a:spcPct val="100000"/>
              </a:lnSpc>
              <a:buNone/>
              <a:tabLst>
                <a:tab pos="0" algn="l"/>
              </a:tabLst>
            </a:pPr>
            <a:endParaRPr lang="en-PH" sz="1700" spc="-1" dirty="0">
              <a:latin typeface="Calibri" panose="020F0502020204030204" pitchFamily="34" charset="0"/>
              <a:cs typeface="Calibri" panose="020F0502020204030204" pitchFamily="34" charset="0"/>
            </a:endParaRP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Git add</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This command updates the index using the current content found in the working tree, to prepare the content staged for the next commit.</a:t>
            </a:r>
          </a:p>
        </p:txBody>
      </p:sp>
    </p:spTree>
    <p:extLst>
      <p:ext uri="{BB962C8B-B14F-4D97-AF65-F5344CB8AC3E}">
        <p14:creationId xmlns:p14="http://schemas.microsoft.com/office/powerpoint/2010/main" val="38317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animEffect transition="in" filter="fade">
                                      <p:cBhvr>
                                        <p:cTn id="17" dur="500"/>
                                        <p:tgtEl>
                                          <p:spTgt spid="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pc="-1" dirty="0">
                <a:solidFill>
                  <a:srgbClr val="FFFFFF"/>
                </a:solidFill>
                <a:latin typeface="Calibri"/>
              </a:rPr>
              <a:t>Basic Git commands that you need to know</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681120" y="1340640"/>
            <a:ext cx="8348580"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Git commit</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Create a new commit containing the current contents of the index and the given log message describing the changes. The new commit is a direct child of HEAD, usually the tip of the current branch, and the branch is updated to point to it.</a:t>
            </a:r>
          </a:p>
          <a:p>
            <a:pPr marL="0" indent="0">
              <a:lnSpc>
                <a:spcPct val="100000"/>
              </a:lnSpc>
              <a:buNone/>
              <a:tabLst>
                <a:tab pos="0" algn="l"/>
              </a:tabLst>
            </a:pPr>
            <a:endParaRPr lang="en-PH" sz="1700" spc="-1" dirty="0">
              <a:latin typeface="Calibri" panose="020F0502020204030204" pitchFamily="34" charset="0"/>
              <a:cs typeface="Calibri" panose="020F0502020204030204" pitchFamily="34" charset="0"/>
            </a:endParaRP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Git log</a:t>
            </a:r>
          </a:p>
          <a:p>
            <a:pPr marL="0" indent="0">
              <a:lnSpc>
                <a:spcPct val="100000"/>
              </a:lnSpc>
              <a:buNone/>
              <a:tabLst>
                <a:tab pos="0" algn="l"/>
              </a:tabLst>
            </a:pPr>
            <a:r>
              <a:rPr lang="en-PH" sz="1700" spc="-1" dirty="0">
                <a:latin typeface="Calibri" panose="020F0502020204030204" pitchFamily="34" charset="0"/>
                <a:cs typeface="Calibri" panose="020F0502020204030204" pitchFamily="34" charset="0"/>
              </a:rPr>
              <a:t>List commits that are reachable by following the parent links from the given commit but exclude commits that are reachable from the one given with a ^ in front of them. The output is given in reverse chronological order.</a:t>
            </a:r>
          </a:p>
        </p:txBody>
      </p:sp>
    </p:spTree>
    <p:extLst>
      <p:ext uri="{BB962C8B-B14F-4D97-AF65-F5344CB8AC3E}">
        <p14:creationId xmlns:p14="http://schemas.microsoft.com/office/powerpoint/2010/main" val="11338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fade">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Summary</a:t>
            </a:r>
            <a:endParaRPr lang="en-PH" sz="2400" b="0" strike="noStrike" spc="-1" dirty="0">
              <a:latin typeface="Arial"/>
            </a:endParaRPr>
          </a:p>
        </p:txBody>
      </p:sp>
      <p:sp>
        <p:nvSpPr>
          <p:cNvPr id="3" name="TextBox 2">
            <a:extLst>
              <a:ext uri="{FF2B5EF4-FFF2-40B4-BE49-F238E27FC236}">
                <a16:creationId xmlns:a16="http://schemas.microsoft.com/office/drawing/2014/main" id="{DEF2ECB4-4934-4E2D-A877-E7BC1353183B}"/>
              </a:ext>
            </a:extLst>
          </p:cNvPr>
          <p:cNvSpPr txBox="1"/>
          <p:nvPr/>
        </p:nvSpPr>
        <p:spPr>
          <a:xfrm>
            <a:off x="214588" y="1118486"/>
            <a:ext cx="9693000" cy="2031325"/>
          </a:xfrm>
          <a:prstGeom prst="rect">
            <a:avLst/>
          </a:prstGeom>
          <a:noFill/>
        </p:spPr>
        <p:txBody>
          <a:bodyPr wrap="square">
            <a:spAutoFit/>
          </a:bodyPr>
          <a:lstStyle/>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v"/>
            </a:pPr>
            <a:r>
              <a:rPr lang="en-PH" spc="-1" dirty="0">
                <a:solidFill>
                  <a:srgbClr val="000000"/>
                </a:solidFill>
                <a:latin typeface="Trebuchet MS" panose="020B0603020202020204" pitchFamily="34" charset="0"/>
              </a:rPr>
              <a:t>Understand the basic commands of Git.</a:t>
            </a:r>
            <a:br>
              <a:rPr lang="en-PH" spc="-1" dirty="0">
                <a:solidFill>
                  <a:srgbClr val="000000"/>
                </a:solidFill>
                <a:latin typeface="Trebuchet MS" panose="020B0603020202020204" pitchFamily="34" charset="0"/>
              </a:rPr>
            </a:b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v"/>
            </a:pPr>
            <a:r>
              <a:rPr lang="en-PH" spc="-1" dirty="0">
                <a:solidFill>
                  <a:srgbClr val="000000"/>
                </a:solidFill>
                <a:latin typeface="Trebuchet MS" panose="020B0603020202020204" pitchFamily="34" charset="0"/>
              </a:rPr>
              <a:t>Use the power of version control to track every changes in the project.</a:t>
            </a:r>
          </a:p>
          <a:p>
            <a:pPr marL="285750" indent="-285750">
              <a:lnSpc>
                <a:spcPct val="100000"/>
              </a:lnSpc>
              <a:buClr>
                <a:srgbClr val="000000"/>
              </a:buClr>
              <a:buFont typeface="Wingdings" panose="05000000000000000000" pitchFamily="2" charset="2"/>
              <a:buChar char="v"/>
            </a:pPr>
            <a:endParaRPr lang="en-PH" spc="-1" dirty="0">
              <a:solidFill>
                <a:srgbClr val="000000"/>
              </a:solidFill>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5567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51618</TotalTime>
  <Words>515</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Segoe UI</vt:lpstr>
      <vt:lpstr>Symbol</vt:lpstr>
      <vt:lpstr>Times New Roman</vt:lpstr>
      <vt:lpstr>Trebuchet MS</vt:lpstr>
      <vt:lpstr>Wingdings</vt:lpstr>
      <vt:lpstr>Office Theme</vt:lpstr>
      <vt:lpstr>Office Theme</vt:lpstr>
      <vt:lpstr>Office Theme</vt:lpstr>
      <vt:lpstr>Github[Git] Project Version Control </vt:lpstr>
      <vt:lpstr>Objective</vt:lpstr>
      <vt:lpstr>Introduction</vt:lpstr>
      <vt:lpstr>Introduction</vt:lpstr>
      <vt:lpstr>Installation</vt:lpstr>
      <vt:lpstr>Basic Git commands that you need to know</vt:lpstr>
      <vt:lpstr>Basic Git commands that you need to know</vt:lpstr>
      <vt:lpstr>Basic Git commands that you need to know</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DSSTI01_Mechanical_Design_Report</dc:title>
  <dc:subject/>
  <dc:creator>pooyanPC</dc:creator>
  <dc:description/>
  <cp:lastModifiedBy>IMI TORIO, Bryndell S.</cp:lastModifiedBy>
  <cp:revision>1197</cp:revision>
  <cp:lastPrinted>2012-06-22T05:00:21Z</cp:lastPrinted>
  <dcterms:created xsi:type="dcterms:W3CDTF">2012-03-23T11:12:38Z</dcterms:created>
  <dcterms:modified xsi:type="dcterms:W3CDTF">2022-12-27T01:54:13Z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0x010100C2F03BA41E44784FA402CC8D02407112</vt:lpwstr>
  </property>
  <property fmtid="{D5CDD505-2E9C-101B-9397-08002B2CF9AE}" pid="3" name="Document Number">
    <vt:lpwstr>R.DSSTI01.HW13</vt:lpwstr>
  </property>
  <property fmtid="{D5CDD505-2E9C-101B-9397-08002B2CF9AE}" pid="4" name="PresentationFormat">
    <vt:lpwstr>Custom</vt:lpwstr>
  </property>
  <property fmtid="{D5CDD505-2E9C-101B-9397-08002B2CF9AE}" pid="5" name="Slides">
    <vt:i4>5</vt:i4>
  </property>
  <property fmtid="{D5CDD505-2E9C-101B-9397-08002B2CF9AE}" pid="6" name="_dlc_DocId">
    <vt:lpwstr>32CJHK2Y5T7T-129-3062</vt:lpwstr>
  </property>
  <property fmtid="{D5CDD505-2E9C-101B-9397-08002B2CF9AE}" pid="7" name="_dlc_DocIdItemGuid">
    <vt:lpwstr>bc730511-84ba-483c-b992-3da592208135</vt:lpwstr>
  </property>
  <property fmtid="{D5CDD505-2E9C-101B-9397-08002B2CF9AE}" pid="8" name="_dlc_DocIdUrl">
    <vt:lpwstr>http://phlagspfe1/TeamSites/DND/ph/_layouts/DocIdRedir.aspx?ID=32CJHK2Y5T7T-129-3062, 32CJHK2Y5T7T-129-3062</vt:lpwstr>
  </property>
</Properties>
</file>