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7" y="5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6F10E-04CE-45DE-A3A1-346E56CA4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560C9-391D-4933-A794-DEF6974FC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82FED-DB09-4837-B2BF-9D18AF62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08B85-2427-48A8-8A2B-EA168EDD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45A36-7A18-48D6-9B9A-449B9FD8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08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AC9F0-7737-4610-9B21-2ED040EF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54528-DE67-4FA0-991E-3681B3151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C0B76-B400-4A22-BCE8-238E1CF7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3A64A-A178-441F-BC0B-F036AA66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CD92-3038-4E79-9F0A-32B196FF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6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1F2A36-EF23-417F-88DD-088C91F23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4E356F-0641-4587-861A-0CB294E69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21B7E-B606-48D3-932E-FA487EBB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04289-B048-45E4-975C-897F00A4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8FB46-95E2-410C-AD53-6083EBBC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5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4C517-F376-4AD2-9B1D-0F5400D9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95F64-DE90-4E8F-8359-AF6BD0B2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ECDA8-B776-4BC3-8DF0-7B52C6B8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5B60E-C0AB-485F-8163-3B243529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8BD30-004B-4738-98AC-A3317484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F69A2-6E75-4047-ACDC-4255A4CE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4FBA8-33EF-40FE-B559-EC132D1B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638E3-0881-43B8-A04B-076DBF19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0E63E-AB03-42C8-8EC9-25850473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2550B-6AA1-41E4-B092-8CD0E2C7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B45F6-F50F-45EB-92E6-8E66F1BC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BBEA9-1F43-4768-8D20-3AA7D306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7EB52-7572-414E-92EB-CF6E537FF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95566-E161-41AD-8908-B09C1C1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1A49D-1A73-47FB-B6FB-D2150AE9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DE3CB-508F-4560-AE87-7B124311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8C1BA-B733-4508-8BC4-B96487A5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BF0D99-3855-485E-A94D-1B8EA1CD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B2CAFE-455F-4798-90A2-08738E4AC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E41B4F-F9C2-4E3A-8F7B-031A70016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007AA6-D411-4B20-A248-8DF9C3F9A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7B9616-725E-41B1-93F0-4D4FDA45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1E9EBA-BDD3-4DCC-BB8B-AF942969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7A9BAA-E482-4667-BA97-CBE7B82A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6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73952-E6E9-4051-A997-1F7B1DC5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5C0582-A708-43FB-B1AC-523A861C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4CADD9-C554-4CDB-B397-D755C5F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E1946C-2369-4F15-8E2F-FB6C20E6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CBE70-E894-47CB-BF5E-5B44BDA7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244CC3-30AB-4D7C-8147-944316FD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922F4E-7352-477C-8B84-9BEFFCA5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1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46573-3C1F-4AA6-B220-A00224F3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3EAB2-F50A-4DBC-A85B-5C2CCAE2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9B192F-962F-478E-A848-A1F9BD0A4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7BE108-3290-45B2-880E-5611CBD3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B15B6-23BF-4873-9EDD-17717342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1F77A-7036-43D8-A56D-6928108B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8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CA139-965B-4B74-A14D-F3A6DA1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11289D-1615-43EC-89DB-9A94A6939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D5D8C-C9E8-45B5-8D77-44EB870EE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79095-8EF4-48F6-816C-09516743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A1641-28D8-417A-A2F5-8379225B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D93A2-A081-4EF7-9EB8-DE97047D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8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AA5C49-4287-423F-8AB0-683ABCDC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546BB-ED72-4D80-B661-EB8E5B81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F8D88-2147-42D4-9655-D8D1E3C39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580CA-37CF-4343-A9CD-2331FB018ECB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24AD5-ED7F-4235-894C-51BE31007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A3E41-71CF-404A-9F94-2D384C667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57D2F7-1BB3-458B-9FE2-8737B518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6" y="0"/>
            <a:ext cx="11857847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3D6972-DE15-4EB5-B23E-386D8360D1CF}"/>
              </a:ext>
            </a:extLst>
          </p:cNvPr>
          <p:cNvSpPr txBox="1"/>
          <p:nvPr/>
        </p:nvSpPr>
        <p:spPr>
          <a:xfrm>
            <a:off x="4255008" y="79248"/>
            <a:ext cx="40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1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DCE321-F230-4F0B-B5DF-1B3748C23C8A}"/>
              </a:ext>
            </a:extLst>
          </p:cNvPr>
          <p:cNvSpPr txBox="1"/>
          <p:nvPr/>
        </p:nvSpPr>
        <p:spPr>
          <a:xfrm>
            <a:off x="481584" y="5364480"/>
            <a:ext cx="40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2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3F2C28-B936-4034-B95E-EAC94F08425B}"/>
              </a:ext>
            </a:extLst>
          </p:cNvPr>
          <p:cNvSpPr txBox="1"/>
          <p:nvPr/>
        </p:nvSpPr>
        <p:spPr>
          <a:xfrm>
            <a:off x="7339584" y="6072366"/>
            <a:ext cx="40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3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FE1E46-B6BA-4F3B-A375-99AC88416222}"/>
              </a:ext>
            </a:extLst>
          </p:cNvPr>
          <p:cNvSpPr txBox="1"/>
          <p:nvPr/>
        </p:nvSpPr>
        <p:spPr>
          <a:xfrm>
            <a:off x="11180064" y="1743456"/>
            <a:ext cx="40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4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118470-3B6E-408D-A9FC-89496092D47F}"/>
              </a:ext>
            </a:extLst>
          </p:cNvPr>
          <p:cNvSpPr txBox="1"/>
          <p:nvPr/>
        </p:nvSpPr>
        <p:spPr>
          <a:xfrm>
            <a:off x="2261616" y="2365248"/>
            <a:ext cx="658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①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FB9BB4-3B63-42D1-8EC6-F8506E222200}"/>
              </a:ext>
            </a:extLst>
          </p:cNvPr>
          <p:cNvSpPr txBox="1"/>
          <p:nvPr/>
        </p:nvSpPr>
        <p:spPr>
          <a:xfrm>
            <a:off x="3761232" y="5242560"/>
            <a:ext cx="56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②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31D4C0-D535-4F65-9269-28B3236BB526}"/>
              </a:ext>
            </a:extLst>
          </p:cNvPr>
          <p:cNvSpPr txBox="1"/>
          <p:nvPr/>
        </p:nvSpPr>
        <p:spPr>
          <a:xfrm>
            <a:off x="6089903" y="2950023"/>
            <a:ext cx="56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③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089D16-2785-4519-A738-DBC37B803A1E}"/>
              </a:ext>
            </a:extLst>
          </p:cNvPr>
          <p:cNvSpPr txBox="1"/>
          <p:nvPr/>
        </p:nvSpPr>
        <p:spPr>
          <a:xfrm>
            <a:off x="7967472" y="926592"/>
            <a:ext cx="56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④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31A538-5D70-48DC-B46E-C96107EF42A3}"/>
              </a:ext>
            </a:extLst>
          </p:cNvPr>
          <p:cNvSpPr txBox="1"/>
          <p:nvPr/>
        </p:nvSpPr>
        <p:spPr>
          <a:xfrm>
            <a:off x="9057413" y="3504318"/>
            <a:ext cx="56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⑤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3CD10EF4-21B6-4D6E-BAB7-B7063DA9307C}"/>
              </a:ext>
            </a:extLst>
          </p:cNvPr>
          <p:cNvGrpSpPr/>
          <p:nvPr/>
        </p:nvGrpSpPr>
        <p:grpSpPr>
          <a:xfrm>
            <a:off x="1795642" y="683552"/>
            <a:ext cx="8080512" cy="4566698"/>
            <a:chOff x="1795642" y="683552"/>
            <a:chExt cx="8080512" cy="456669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83463ED-749F-499B-A58D-C58043D262B0}"/>
                </a:ext>
              </a:extLst>
            </p:cNvPr>
            <p:cNvGrpSpPr/>
            <p:nvPr/>
          </p:nvGrpSpPr>
          <p:grpSpPr>
            <a:xfrm>
              <a:off x="1795642" y="822524"/>
              <a:ext cx="3200398" cy="4427726"/>
              <a:chOff x="2444003" y="880286"/>
              <a:chExt cx="3200398" cy="442772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873B501A-7B91-48BD-AAC4-36352BF28BCE}"/>
                  </a:ext>
                </a:extLst>
              </p:cNvPr>
              <p:cNvGrpSpPr/>
              <p:nvPr/>
            </p:nvGrpSpPr>
            <p:grpSpPr>
              <a:xfrm rot="20779010" flipH="1">
                <a:off x="3484237" y="1230665"/>
                <a:ext cx="2160164" cy="4077347"/>
                <a:chOff x="1306502" y="974633"/>
                <a:chExt cx="2160164" cy="4077347"/>
              </a:xfrm>
              <a:noFill/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C933E72D-C5A4-4F99-BF90-8D966327CEE9}"/>
                    </a:ext>
                  </a:extLst>
                </p:cNvPr>
                <p:cNvSpPr/>
                <p:nvPr/>
              </p:nvSpPr>
              <p:spPr>
                <a:xfrm rot="1984938">
                  <a:off x="1306502" y="974633"/>
                  <a:ext cx="2160164" cy="130915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C2D35A4E-DCAF-4112-89DF-7E40A65271DA}"/>
                    </a:ext>
                  </a:extLst>
                </p:cNvPr>
                <p:cNvSpPr/>
                <p:nvPr/>
              </p:nvSpPr>
              <p:spPr>
                <a:xfrm rot="1993353">
                  <a:off x="2252800" y="2891198"/>
                  <a:ext cx="1085224" cy="216078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DDDEBD-A5BC-439C-9659-70F8464B33E2}"/>
                  </a:ext>
                </a:extLst>
              </p:cNvPr>
              <p:cNvSpPr txBox="1"/>
              <p:nvPr/>
            </p:nvSpPr>
            <p:spPr>
              <a:xfrm>
                <a:off x="3753172" y="1449693"/>
                <a:ext cx="1322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 Space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2A4EF26-B113-41DC-B08B-1D7D0881078F}"/>
                  </a:ext>
                </a:extLst>
              </p:cNvPr>
              <p:cNvSpPr txBox="1"/>
              <p:nvPr/>
            </p:nvSpPr>
            <p:spPr>
              <a:xfrm>
                <a:off x="3339497" y="3725970"/>
                <a:ext cx="1322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Nullspace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0EF7E863-6159-4258-93E5-EAE4AB749F85}"/>
                      </a:ext>
                    </a:extLst>
                  </p:cNvPr>
                  <p:cNvSpPr txBox="1"/>
                  <p:nvPr/>
                </p:nvSpPr>
                <p:spPr>
                  <a:xfrm>
                    <a:off x="3136076" y="1865802"/>
                    <a:ext cx="13228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0EF7E863-6159-4258-93E5-EAE4AB749F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6076" y="1865802"/>
                    <a:ext cx="132283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BC7B9BC3-10EF-4F6E-BCC1-B54A2781B5CC}"/>
                      </a:ext>
                    </a:extLst>
                  </p:cNvPr>
                  <p:cNvSpPr txBox="1"/>
                  <p:nvPr/>
                </p:nvSpPr>
                <p:spPr>
                  <a:xfrm>
                    <a:off x="3960420" y="4525149"/>
                    <a:ext cx="13228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BC7B9BC3-10EF-4F6E-BCC1-B54A2781B5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420" y="4525149"/>
                    <a:ext cx="132283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0DA6490-3C4C-44D1-9495-66323E8BE15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9918" y="880286"/>
                    <a:ext cx="13228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altLang="zh-CN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𝑑𝑖𝑚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0DA6490-3C4C-44D1-9495-66323E8BE1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9918" y="880286"/>
                    <a:ext cx="1322832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C9BC2472-DC93-4B9E-B3EF-486C56D312DA}"/>
                      </a:ext>
                    </a:extLst>
                  </p:cNvPr>
                  <p:cNvSpPr txBox="1"/>
                  <p:nvPr/>
                </p:nvSpPr>
                <p:spPr>
                  <a:xfrm>
                    <a:off x="2444003" y="4365281"/>
                    <a:ext cx="14746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</m:d>
                        </m:oMath>
                      </m:oMathPara>
                    </a14:m>
                    <a:endParaRPr lang="en-US" altLang="zh-CN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𝑑𝑖𝑚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C9BC2472-DC93-4B9E-B3EF-486C56D312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4003" y="4365281"/>
                    <a:ext cx="1474661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142DE628-1538-49AA-8334-5E28419B89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61293" y="2975882"/>
                    <a:ext cx="6400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142DE628-1538-49AA-8334-5E28419B89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293" y="2975882"/>
                    <a:ext cx="64008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891BA5F-D91D-444B-80F0-1CDAE2E65C53}"/>
                </a:ext>
              </a:extLst>
            </p:cNvPr>
            <p:cNvGrpSpPr/>
            <p:nvPr/>
          </p:nvGrpSpPr>
          <p:grpSpPr>
            <a:xfrm>
              <a:off x="6658386" y="683552"/>
              <a:ext cx="3217768" cy="4549441"/>
              <a:chOff x="7737782" y="770763"/>
              <a:chExt cx="3217768" cy="4549441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55CA479-8AA6-4DF4-9119-3C86B6536619}"/>
                  </a:ext>
                </a:extLst>
              </p:cNvPr>
              <p:cNvGrpSpPr/>
              <p:nvPr/>
            </p:nvGrpSpPr>
            <p:grpSpPr>
              <a:xfrm>
                <a:off x="7737782" y="1242857"/>
                <a:ext cx="2160164" cy="4077347"/>
                <a:chOff x="1306502" y="974633"/>
                <a:chExt cx="2160164" cy="4077347"/>
              </a:xfrm>
              <a:noFill/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164D67CD-EA06-4B71-B6D0-B0204E30FA91}"/>
                    </a:ext>
                  </a:extLst>
                </p:cNvPr>
                <p:cNvSpPr/>
                <p:nvPr/>
              </p:nvSpPr>
              <p:spPr>
                <a:xfrm rot="1984938">
                  <a:off x="1306502" y="974633"/>
                  <a:ext cx="2160164" cy="130915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B39971-FC4F-4481-AF93-2AFA3D929A19}"/>
                    </a:ext>
                  </a:extLst>
                </p:cNvPr>
                <p:cNvSpPr/>
                <p:nvPr/>
              </p:nvSpPr>
              <p:spPr>
                <a:xfrm rot="1993353">
                  <a:off x="2252800" y="2891198"/>
                  <a:ext cx="1085224" cy="216078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AC3F992-E43E-4985-AE40-45E4965C85CD}"/>
                  </a:ext>
                </a:extLst>
              </p:cNvPr>
              <p:cNvSpPr txBox="1"/>
              <p:nvPr/>
            </p:nvSpPr>
            <p:spPr>
              <a:xfrm>
                <a:off x="7802605" y="1500471"/>
                <a:ext cx="1612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Column Space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D220A4E-2DAD-4D57-A3EB-E41077E9F93F}"/>
                  </a:ext>
                </a:extLst>
              </p:cNvPr>
              <p:cNvSpPr txBox="1"/>
              <p:nvPr/>
            </p:nvSpPr>
            <p:spPr>
              <a:xfrm>
                <a:off x="8511191" y="3547315"/>
                <a:ext cx="17613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</a:t>
                </a:r>
              </a:p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Nullspace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52A9FBD6-011C-46E0-A9EF-B53C3F9AD453}"/>
                      </a:ext>
                    </a:extLst>
                  </p:cNvPr>
                  <p:cNvSpPr txBox="1"/>
                  <p:nvPr/>
                </p:nvSpPr>
                <p:spPr>
                  <a:xfrm>
                    <a:off x="8608883" y="2021733"/>
                    <a:ext cx="1163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𝑨𝒙</m:t>
                          </m:r>
                        </m:oMath>
                      </m:oMathPara>
                    </a14:m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52A9FBD6-011C-46E0-A9EF-B53C3F9AD4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8883" y="2021733"/>
                    <a:ext cx="116357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D761B6BA-3D1C-4C07-B304-69DDEBB0280E}"/>
                      </a:ext>
                    </a:extLst>
                  </p:cNvPr>
                  <p:cNvSpPr txBox="1"/>
                  <p:nvPr/>
                </p:nvSpPr>
                <p:spPr>
                  <a:xfrm>
                    <a:off x="8352091" y="4369932"/>
                    <a:ext cx="13228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D761B6BA-3D1C-4C07-B304-69DDEBB028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2091" y="4369932"/>
                    <a:ext cx="13228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AC548336-5769-4D87-9185-59A48B6B4A06}"/>
                      </a:ext>
                    </a:extLst>
                  </p:cNvPr>
                  <p:cNvSpPr txBox="1"/>
                  <p:nvPr/>
                </p:nvSpPr>
                <p:spPr>
                  <a:xfrm>
                    <a:off x="9632472" y="2754266"/>
                    <a:ext cx="6400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AC548336-5769-4D87-9185-59A48B6B4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2472" y="2754266"/>
                    <a:ext cx="64008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88309453-6B5D-427E-849C-EE7B9EB5C06C}"/>
                      </a:ext>
                    </a:extLst>
                  </p:cNvPr>
                  <p:cNvSpPr txBox="1"/>
                  <p:nvPr/>
                </p:nvSpPr>
                <p:spPr>
                  <a:xfrm>
                    <a:off x="9226692" y="770763"/>
                    <a:ext cx="13228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</m:d>
                        </m:oMath>
                      </m:oMathPara>
                    </a14:m>
                    <a:endParaRPr lang="en-US" altLang="zh-CN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𝑑𝑖𝑚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88309453-6B5D-427E-849C-EE7B9EB5C0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6692" y="770763"/>
                    <a:ext cx="1322832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49394427-74F6-4E33-8FCD-FF3CC97BEE7A}"/>
                      </a:ext>
                    </a:extLst>
                  </p:cNvPr>
                  <p:cNvSpPr txBox="1"/>
                  <p:nvPr/>
                </p:nvSpPr>
                <p:spPr>
                  <a:xfrm>
                    <a:off x="9480889" y="4612712"/>
                    <a:ext cx="14746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altLang="zh-CN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𝑑𝑖𝑚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49394427-74F6-4E33-8FCD-FF3CC97BEE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80889" y="4612712"/>
                    <a:ext cx="1474661" cy="6463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16EBE5A-23A1-4341-89EE-D84B55A61A6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4612883" y="2119188"/>
              <a:ext cx="2916604" cy="8882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D7F9CD67-AC56-44E5-85D2-0C15DC8451A7}"/>
                    </a:ext>
                  </a:extLst>
                </p:cNvPr>
                <p:cNvSpPr txBox="1"/>
                <p:nvPr/>
              </p:nvSpPr>
              <p:spPr>
                <a:xfrm>
                  <a:off x="4720978" y="2957532"/>
                  <a:ext cx="14371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D7F9CD67-AC56-44E5-85D2-0C15DC845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978" y="2957532"/>
                  <a:ext cx="143719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6C081B57-D65C-4EEF-8315-AB16D0179DFE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3849882" y="2119188"/>
              <a:ext cx="3679605" cy="7432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366A0DC-9E2B-4261-A3BC-51F7A25314C5}"/>
                    </a:ext>
                  </a:extLst>
                </p:cNvPr>
                <p:cNvSpPr txBox="1"/>
                <p:nvPr/>
              </p:nvSpPr>
              <p:spPr>
                <a:xfrm>
                  <a:off x="5022900" y="1764580"/>
                  <a:ext cx="1322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366A0DC-9E2B-4261-A3BC-51F7A2531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900" y="1764580"/>
                  <a:ext cx="132283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888B957-D61D-4613-9071-CFECD45579DE}"/>
                    </a:ext>
                  </a:extLst>
                </p:cNvPr>
                <p:cNvSpPr txBox="1"/>
                <p:nvPr/>
              </p:nvSpPr>
              <p:spPr>
                <a:xfrm>
                  <a:off x="3426499" y="2011818"/>
                  <a:ext cx="38404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888B957-D61D-4613-9071-CFECD4557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6499" y="2011818"/>
                  <a:ext cx="38404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23C545C-E17B-4548-953B-24C8CF01ABF9}"/>
                    </a:ext>
                  </a:extLst>
                </p:cNvPr>
                <p:cNvSpPr txBox="1"/>
                <p:nvPr/>
              </p:nvSpPr>
              <p:spPr>
                <a:xfrm>
                  <a:off x="7467914" y="1867430"/>
                  <a:ext cx="38404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23C545C-E17B-4548-953B-24C8CF01AB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914" y="1867430"/>
                  <a:ext cx="38404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06F25198-FAD5-421E-9FAC-63EDC702E4FB}"/>
                </a:ext>
              </a:extLst>
            </p:cNvPr>
            <p:cNvCxnSpPr>
              <a:cxnSpLocks/>
            </p:cNvCxnSpPr>
            <p:nvPr/>
          </p:nvCxnSpPr>
          <p:spPr>
            <a:xfrm>
              <a:off x="3818893" y="2196484"/>
              <a:ext cx="793990" cy="813817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4D40FF7-D15F-423B-8684-94240646B667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4159742" y="3018410"/>
              <a:ext cx="453141" cy="994807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00ABE643-4E10-4EB2-BF02-A88AEB4C7F97}"/>
                    </a:ext>
                  </a:extLst>
                </p:cNvPr>
                <p:cNvSpPr txBox="1"/>
                <p:nvPr/>
              </p:nvSpPr>
              <p:spPr>
                <a:xfrm>
                  <a:off x="3947782" y="4013217"/>
                  <a:ext cx="4239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00ABE643-4E10-4EB2-BF02-A88AEB4C7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782" y="4013217"/>
                  <a:ext cx="42391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187740DE-02D1-4FDB-BFBC-939421E2BD09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4159742" y="2962473"/>
              <a:ext cx="4090564" cy="10507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C6C42422-C072-4CCC-894F-49B5AE6B01A7}"/>
                    </a:ext>
                  </a:extLst>
                </p:cNvPr>
                <p:cNvSpPr txBox="1"/>
                <p:nvPr/>
              </p:nvSpPr>
              <p:spPr>
                <a:xfrm>
                  <a:off x="5235424" y="3682624"/>
                  <a:ext cx="1322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C6C42422-C072-4CCC-894F-49B5AE6B0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424" y="3682624"/>
                  <a:ext cx="132283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913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68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乔逸</dc:creator>
  <cp:lastModifiedBy>吴 乔逸</cp:lastModifiedBy>
  <cp:revision>7</cp:revision>
  <dcterms:created xsi:type="dcterms:W3CDTF">2022-09-05T08:12:55Z</dcterms:created>
  <dcterms:modified xsi:type="dcterms:W3CDTF">2022-09-06T11:20:55Z</dcterms:modified>
</cp:coreProperties>
</file>