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314" r:id="rId5"/>
    <p:sldId id="317" r:id="rId6"/>
    <p:sldId id="319" r:id="rId7"/>
    <p:sldId id="318" r:id="rId8"/>
    <p:sldId id="320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93" y="8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You Lose GPT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29C4-A172-8D1C-F61C-E17B5D08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we solved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56BFF-FB75-401B-B43C-C2395A33D7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560E-12C9-155D-DAAC-4659138D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Ch.8 -10 From here onward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7ED9A-8551-889E-8B57-16AC465E4F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08B8-69C6-405C-DB9B-8DBE40ED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Ch.10-11 Section here onward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E26D9-556D-AD82-0718-AFF3619051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874-EE57-31E5-469F-1FF1C9A3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Ch.12-13 here onward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401D-B433-994A-C6DE-D84A47EABE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{91D1EA60-CA88-43D4-BCBF-29A074A740FA}tf22318419_win32</Template>
  <TotalTime>3</TotalTime>
  <Words>44</Words>
  <Application>Microsoft Office PowerPoint</Application>
  <PresentationFormat>Widescreen</PresentationFormat>
  <Paragraphs>12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Custom</vt:lpstr>
      <vt:lpstr>You Lose GPT</vt:lpstr>
      <vt:lpstr>Problem we solved goes here</vt:lpstr>
      <vt:lpstr>Ch.8 -10 From here onward</vt:lpstr>
      <vt:lpstr>Ch.10-11 Section here onward</vt:lpstr>
      <vt:lpstr>Ch.12-13 here onward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Lose GPT</dc:title>
  <dc:creator>Cobb, Bryon - cobbbj05</dc:creator>
  <cp:lastModifiedBy>Cobb, Bryon - cobbbj05</cp:lastModifiedBy>
  <cp:revision>1</cp:revision>
  <dcterms:created xsi:type="dcterms:W3CDTF">2024-03-14T02:10:00Z</dcterms:created>
  <dcterms:modified xsi:type="dcterms:W3CDTF">2024-03-14T02:13:59Z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